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1"/>
  </p:notesMasterIdLst>
  <p:sldIdLst>
    <p:sldId id="256" r:id="rId2"/>
    <p:sldId id="285" r:id="rId3"/>
    <p:sldId id="258" r:id="rId4"/>
    <p:sldId id="260" r:id="rId5"/>
    <p:sldId id="556" r:id="rId6"/>
    <p:sldId id="324" r:id="rId7"/>
    <p:sldId id="276" r:id="rId8"/>
    <p:sldId id="281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9" r:id="rId23"/>
    <p:sldId id="557" r:id="rId24"/>
    <p:sldId id="323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34" r:id="rId34"/>
    <p:sldId id="333" r:id="rId35"/>
    <p:sldId id="335" r:id="rId36"/>
    <p:sldId id="554" r:id="rId37"/>
    <p:sldId id="555" r:id="rId38"/>
    <p:sldId id="336" r:id="rId39"/>
    <p:sldId id="346" r:id="rId40"/>
    <p:sldId id="347" r:id="rId41"/>
    <p:sldId id="338" r:id="rId42"/>
    <p:sldId id="353" r:id="rId43"/>
    <p:sldId id="348" r:id="rId44"/>
    <p:sldId id="354" r:id="rId45"/>
    <p:sldId id="355" r:id="rId46"/>
    <p:sldId id="349" r:id="rId47"/>
    <p:sldId id="350" r:id="rId48"/>
    <p:sldId id="368" r:id="rId49"/>
    <p:sldId id="369" r:id="rId50"/>
    <p:sldId id="366" r:id="rId51"/>
    <p:sldId id="365" r:id="rId52"/>
    <p:sldId id="367" r:id="rId53"/>
    <p:sldId id="370" r:id="rId54"/>
    <p:sldId id="371" r:id="rId55"/>
    <p:sldId id="372" r:id="rId56"/>
    <p:sldId id="373" r:id="rId57"/>
    <p:sldId id="374" r:id="rId58"/>
    <p:sldId id="375" r:id="rId59"/>
    <p:sldId id="376" r:id="rId60"/>
    <p:sldId id="377" r:id="rId61"/>
    <p:sldId id="378" r:id="rId62"/>
    <p:sldId id="356" r:id="rId63"/>
    <p:sldId id="379" r:id="rId64"/>
    <p:sldId id="380" r:id="rId65"/>
    <p:sldId id="357" r:id="rId66"/>
    <p:sldId id="381" r:id="rId67"/>
    <p:sldId id="382" r:id="rId68"/>
    <p:sldId id="383" r:id="rId69"/>
    <p:sldId id="384" r:id="rId70"/>
    <p:sldId id="385" r:id="rId71"/>
    <p:sldId id="386" r:id="rId72"/>
    <p:sldId id="387" r:id="rId73"/>
    <p:sldId id="397" r:id="rId74"/>
    <p:sldId id="388" r:id="rId75"/>
    <p:sldId id="389" r:id="rId76"/>
    <p:sldId id="398" r:id="rId77"/>
    <p:sldId id="390" r:id="rId78"/>
    <p:sldId id="391" r:id="rId79"/>
    <p:sldId id="392" r:id="rId80"/>
    <p:sldId id="400" r:id="rId81"/>
    <p:sldId id="401" r:id="rId82"/>
    <p:sldId id="402" r:id="rId83"/>
    <p:sldId id="393" r:id="rId84"/>
    <p:sldId id="403" r:id="rId85"/>
    <p:sldId id="394" r:id="rId86"/>
    <p:sldId id="404" r:id="rId87"/>
    <p:sldId id="408" r:id="rId88"/>
    <p:sldId id="405" r:id="rId89"/>
    <p:sldId id="406" r:id="rId90"/>
    <p:sldId id="409" r:id="rId91"/>
    <p:sldId id="407" r:id="rId92"/>
    <p:sldId id="416" r:id="rId93"/>
    <p:sldId id="395" r:id="rId94"/>
    <p:sldId id="410" r:id="rId95"/>
    <p:sldId id="411" r:id="rId96"/>
    <p:sldId id="417" r:id="rId97"/>
    <p:sldId id="412" r:id="rId98"/>
    <p:sldId id="413" r:id="rId99"/>
    <p:sldId id="414" r:id="rId100"/>
    <p:sldId id="425" r:id="rId101"/>
    <p:sldId id="426" r:id="rId102"/>
    <p:sldId id="427" r:id="rId103"/>
    <p:sldId id="428" r:id="rId104"/>
    <p:sldId id="415" r:id="rId105"/>
    <p:sldId id="418" r:id="rId106"/>
    <p:sldId id="429" r:id="rId107"/>
    <p:sldId id="419" r:id="rId108"/>
    <p:sldId id="420" r:id="rId109"/>
    <p:sldId id="430" r:id="rId110"/>
    <p:sldId id="421" r:id="rId111"/>
    <p:sldId id="422" r:id="rId112"/>
    <p:sldId id="431" r:id="rId113"/>
    <p:sldId id="423" r:id="rId114"/>
    <p:sldId id="424" r:id="rId115"/>
    <p:sldId id="432" r:id="rId116"/>
    <p:sldId id="433" r:id="rId117"/>
    <p:sldId id="436" r:id="rId118"/>
    <p:sldId id="439" r:id="rId119"/>
    <p:sldId id="434" r:id="rId120"/>
    <p:sldId id="437" r:id="rId121"/>
    <p:sldId id="440" r:id="rId122"/>
    <p:sldId id="438" r:id="rId123"/>
    <p:sldId id="435" r:id="rId124"/>
    <p:sldId id="441" r:id="rId125"/>
    <p:sldId id="442" r:id="rId126"/>
    <p:sldId id="443" r:id="rId127"/>
    <p:sldId id="448" r:id="rId128"/>
    <p:sldId id="444" r:id="rId129"/>
    <p:sldId id="445" r:id="rId1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3A250B-A10D-49CF-94A7-1CE2A098912E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3C136-C733-4C26-8357-D193BAFF3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484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9D237954-A725-6710-3EF3-5F95E2234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096ED1D-F7FE-4F82-361C-127E845A11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C551E3B9-35E6-5EEA-1D8F-B8850362A1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6350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85C95514-B4A6-F5DF-53CF-DB4465DA0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7E82D575-47F8-31F6-2406-E727AAE1E8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9B8B1693-5583-3822-C117-FF48D2C704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459226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09E8707B-9E42-9EE4-B25F-F725C8C52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538E7A6B-A1DD-4192-6D29-3E53CEE185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C48004E1-8787-A7BB-C728-6A20DB370A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882185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89438AF1-D5A4-3DD4-995F-7A76DDD6C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76AC30B1-011A-5EAE-9EEC-FB1B467616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FE2E9259-58D7-E195-53A0-AF2A7544AF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211054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3BCBF8E3-8197-790E-3174-C95DFFD99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459560F-824D-DE0E-8F28-C64A0C57FB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9819D36E-F2A4-4794-6D45-8EE4315293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126964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E97888A6-AC21-1A42-CD9B-50D23A719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FB275B91-C532-D9FC-4DF8-847C26D192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67870BFF-1F90-63B0-A277-9F37D3245A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842875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27308A72-8ECC-9B16-A2A7-DD33DE102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70950CE9-FA16-FD5A-CAA1-2592ACE068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70090BF0-1E66-D3A3-7300-D8BE960AA0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56335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FFF1810C-C7A2-3F72-58A2-42C32CCED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51357E4-E249-BC58-C689-D862940F71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065A080F-96AA-DEC7-A2C6-12D70FEF69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126718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AD7F06C2-7418-4816-3AC1-97FDDDB36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EEC0296C-1BEE-61AA-69F3-CEB28AD0B7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D4B89563-70B8-B5B2-EA3E-AA491D9C6D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648974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1C0CF6DC-3294-5DA4-2057-8214F8A99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48B62355-4F0C-BBDD-E2A5-7BC54534F4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7A0B9FB8-8DD0-2BCB-4D9F-83917E4AF7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407594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1C454743-9661-7C10-BDD5-09877E7C6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7C48AF71-BD20-D6EE-764C-425F8EB05B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0EA14F31-86AC-D219-DE85-6CA5D05DD7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383867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78175EBA-03D4-3CF3-FEC7-1BC813A7C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485155BF-7E1C-6340-9D73-39FB8921DF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129AD9B2-F9DA-EEC2-4882-1EB3A50F9A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2185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B7A1B1C4-5FDC-BBE0-26CC-061637227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71BF317-13C5-7CA2-A13A-A5B7FD04E7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9355ED18-94DE-DA01-BC31-2C0EC50FA9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499060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BB40785A-2FD9-E593-2802-BB563817C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7313BD6A-60B7-3CBC-6E8C-CC9E5D15AA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0D67E845-56CF-F6E3-3821-BEBD8D8152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870602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CED99773-A8A8-178A-A5F7-52ACBBDDF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4DD984FE-D918-CB2A-1E25-8B201E133F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86C9F270-DC32-0044-C6C0-43EEAB8EF6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496975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43E5BA05-D1F9-02B7-D10F-24D4BAEAF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A329134C-DC8F-AE67-48F0-49E4DA711A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F3AF4BA2-603C-75C1-4848-F5B819B155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466172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5A4E2508-E43D-61F6-3EB7-58A3A3C0B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8195B1E2-9405-D38E-2F5A-A1EE9CB757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87E325FD-3E76-D633-0633-6004EB0B1F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494518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7BE3B2D4-8B2F-7A2C-7C24-970E7CA48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531F708-7316-CC54-4858-4296B00519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7A7480D6-9C26-83E9-CCB6-22D9C5A726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260894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8A0F0046-4AC3-9EB3-4C25-CB90BF6C5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F6D28C31-4173-AFDA-B6EC-1215BC78F1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56AA06C1-B529-8923-0FFF-F4FABE4379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232774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B2976BA0-6FD6-5FA6-61DD-83489B7FF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A3F3535-3592-7557-F89B-FA631032B1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75FECB6C-86A8-CB33-F3D2-F33A5C9387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622066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D8FF0510-F0A0-D451-254B-D19D9EC84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86A721C-5472-9018-A50A-CFC174716B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E7858793-488D-37BD-E87D-A1B8FC7EE2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968508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9074A15E-113F-6AF4-AEE3-38502BF7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64BDE72-5104-7D70-CC88-FA564A0E53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DE685F3F-52F9-FF4A-C3F4-F5F77E80A4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722446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334FD2CE-EDD9-0F75-84B9-6043069C6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B07EB00F-70B1-AB26-DA48-FEB1EDDA79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9CF3D38E-1DEE-8B49-47A6-D2CEABA56A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3200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D601CE46-21AA-0C15-D42D-164CE0A8B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69AA6756-B84C-86B1-D13D-80E3D56098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31E36F44-0A80-1CB4-006D-256F3CA3F1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760368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21513024-3E32-6F1A-D2A9-A34445D75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280EBFEC-A462-B743-2CCF-1B25F08193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9E624FAD-1DC6-8E6C-E5CE-3DEB8C0DC4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1196667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232DA4F4-05DC-9C90-781E-47753437B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8131F163-D69A-701B-4A19-89C2CC3B23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7BD28AA2-D09A-9378-584A-EB72C37170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867706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FF81E63B-2C12-17D7-2A34-00E49B6DF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DEAD002D-ECDF-B17D-4081-033D4FAC40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6C391AF8-DBA7-E756-B61B-716B3F5017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683366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DE82F36F-896F-74C4-14F0-F9B432B1B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29CFDF5E-0CDA-3964-BA67-3658EFA1FD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51F03959-BA22-052D-D312-88433DC6BA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1192025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D238A683-56F5-2DE8-D27B-6F02440F8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1AFFA0DD-5994-1D08-7BBD-54CF8D9CFF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724F9D99-8735-98B2-7C6E-2F27A564B0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998365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9508D506-83BA-9834-16C5-BB62A5784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F20358B9-0B8C-B782-855C-BC40871C6D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E48D17A2-FDB9-FB39-DF0E-1FC8B63FE6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6888667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E7307BD4-898D-4843-24E2-B97E9E12F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FADFA0E-B465-08C1-C52C-79B2AC8E76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B7E0512C-582D-2329-D656-332CB12318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70469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D66C13A4-B798-37F6-E096-37941FCF0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A31D76C9-16BA-4EAB-354F-5C888BE1F3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BA3601DB-8999-24BE-136A-3FFDE04AB7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8026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360ADEDB-E8EB-4658-053B-D72497ACE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B97C5B63-ECB0-C6BB-AC25-446EFE3B3F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8898D1BC-980B-FBC1-1B07-D10009F48C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1295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F805F095-7B8F-A9E6-B6B1-14475FDB0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1A59844-EB1F-8CE1-0627-8DF4E11804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8026F58D-D86F-C75D-4B84-635C87A6E5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6789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A32C7B0D-893A-084A-D42B-A64A60D18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1E4F302F-D753-8FE9-A8F3-37A26B157B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D05089E6-1FE6-170B-4350-1E99F20FB7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54115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BA5AF2B3-3E0A-7981-12F2-6750802BB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51294EF-B853-34A0-F279-85F30B4F8A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03BA9656-4DDD-EDD9-B8A3-DE93F18BC0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6373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17065DBF-36B9-C141-0731-2653A3F6A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0190DAAF-D676-3D97-B193-10B57FDBC7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B4772A1D-D3F0-2375-B49B-C7CA55DD3E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22035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6216BA85-BD92-8FE9-F8EF-2345A5E76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5D008ED4-B9F5-C432-1B96-9DCD8CEFC6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9577BDEA-8E6D-0C13-A364-06DFD8E1CF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3705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4A450EA4-5251-6CC3-7099-72335247C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9B70AEC-9E45-2042-E8A4-04AD14D36D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Managing a company with multiple departments while maintaining day-to-day workflow involves several challenges: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Communication Gaps</a:t>
            </a:r>
            <a:r>
              <a:rPr lang="en-US" dirty="0"/>
              <a:t>: Ensuring clear and consistent communication between departments can be difficult, leading to misunderstandings or delays.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Coordination</a:t>
            </a:r>
            <a:r>
              <a:rPr lang="en-US" dirty="0"/>
              <a:t>: Aligning priorities and activities across departments requires significant effort to avoid conflicts or redundancy.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Resource Allocation</a:t>
            </a:r>
            <a:r>
              <a:rPr lang="en-US" dirty="0"/>
              <a:t>: Distributing resources effectively across departments can lead to bottlenecks if not managed properly.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Data Silos</a:t>
            </a:r>
            <a:r>
              <a:rPr lang="en-US" dirty="0"/>
              <a:t>: Departments may operate with isolated data, making it hard to have a unified view for decision-making.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Change Management</a:t>
            </a:r>
            <a:r>
              <a:rPr lang="en-US" dirty="0"/>
              <a:t>: Implementing changes across multiple departments while keeping operations running smoothly is complex.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Performance Monitoring</a:t>
            </a:r>
            <a:r>
              <a:rPr lang="en-US" dirty="0"/>
              <a:t>: Tracking department-specific and overall company performance simultaneously requires robust systems and oversight.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Cultural Differences</a:t>
            </a:r>
            <a:r>
              <a:rPr lang="en-US" dirty="0"/>
              <a:t>: Each department may have its own culture, making it hard to create a cohesive organizational culture.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Scalability</a:t>
            </a:r>
            <a:r>
              <a:rPr lang="en-US" dirty="0"/>
              <a:t>: As departments grow, maintaining efficient workflows becomes increasingly challenging.</a:t>
            </a:r>
          </a:p>
          <a:p>
            <a:r>
              <a:rPr lang="en-US" dirty="0"/>
              <a:t>Effective leadership, streamlined processes, and integrated tools like CRM or ERP systems can help address these issues.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CBD76A02-9A7E-C220-BCA3-A3FDF01AF4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8899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3A17E548-8F13-DE8F-5988-19E89CF07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7EAA162B-68BA-0CDD-EB9A-60C1F1E570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4D88CA52-6C9D-9A45-1F04-2200152206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43949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74CAF07C-A2A6-E8F6-B94F-6B4EF7021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E46B08C1-0DE9-62C4-F0D8-730D9218A6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9D1AA547-84EE-32C9-33CC-CA606BDB31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14805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63F2DC0F-1C03-C322-0C11-E0A2ED3DD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0BDDF95B-3FF4-CDC2-F477-4C940457D0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A07C379E-C296-6702-6870-A1FCC71CB9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26064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5A014EE1-89A5-6CF6-CDE3-781C7DAF0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DB71E272-9B4C-CB67-3029-EC20597873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D1F41D67-9DBD-40DF-4CEA-C53400E8AC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8734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AE96D90A-FBD4-6EBD-DCD7-05780BB58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4CBAA621-519B-50CF-904F-F2329F9104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3817CB49-682E-7094-0AE6-08F10A5646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87610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ABC06569-1F3D-3147-D3C2-5660B2D3C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3E21E94-1DEE-0DE6-B60B-A2428BA0EF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59047214-2B86-EE27-BA0C-6A7590FA8A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3434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641F162B-1F69-C4B3-1AA9-DC204D367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6DAB4F93-FDA6-B94B-B51F-352DA34CA2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3F5CC9FA-2E7E-5265-CED5-8D5E4A7640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317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5B24CB1F-7A5F-2072-5004-06E347528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165FC566-6C44-69BE-AA0E-4B86D0B822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EDB5DB1E-DD7E-682D-4B9B-0B797BF3EA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8135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>
          <a:extLst>
            <a:ext uri="{FF2B5EF4-FFF2-40B4-BE49-F238E27FC236}">
              <a16:creationId xmlns:a16="http://schemas.microsoft.com/office/drawing/2014/main" id="{5A052123-4B50-6FA1-AB7F-085A501E0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:notes">
            <a:extLst>
              <a:ext uri="{FF2B5EF4-FFF2-40B4-BE49-F238E27FC236}">
                <a16:creationId xmlns:a16="http://schemas.microsoft.com/office/drawing/2014/main" id="{D561BD6A-2E17-76C3-F64C-019895D2E9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5:notes">
            <a:extLst>
              <a:ext uri="{FF2B5EF4-FFF2-40B4-BE49-F238E27FC236}">
                <a16:creationId xmlns:a16="http://schemas.microsoft.com/office/drawing/2014/main" id="{5307C86C-181C-79C9-72DA-CD7C91AACD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15252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AB9B5F91-9326-23A5-C1A4-B0E9D407E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5FF182E9-2A07-7C69-1D8F-C5B4620BD2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7D55BDF8-9661-F49E-B962-15BA37B26D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67554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82CCE812-7480-6BBE-1187-995D2C54B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8CA88406-E335-C79C-61EB-050DDF8759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E87792D1-F9DF-CED7-D550-CB935211FE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98538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D0306389-CF7C-409C-9911-45F6769E7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7999938E-F75A-A7AA-72A4-3B68B191C1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532D5040-5CD7-4E1A-1DE8-056C6DFF1B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36653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FE1C5C9B-B2D4-A8AB-5156-B0D84D994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B76F0416-DB1A-1307-9F60-A29436B53A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0C2CDF74-87B6-E855-3D38-FC2731AA6C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08129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B47E62AE-C7D1-A7D5-2AB9-969E82107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6A30167B-07F8-76E2-CEA8-7B0643C049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350BA0F9-B51E-A6BC-74A8-87776E5D07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70678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FD20E886-6654-3981-A496-0EC91C862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D3BBFA6B-8C0C-5AD3-9680-7F8249B6B4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Here are 8 simple reasons to choose Oracle E-Business Suite (EBS) ERP: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Comprehensive Features</a:t>
            </a:r>
            <a:r>
              <a:rPr lang="en-US" dirty="0"/>
              <a:t>: Oracle EBS offers a complete set of applications to manage finance, HR, supply chain, and more—all in one system.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Customization</a:t>
            </a:r>
            <a:r>
              <a:rPr lang="en-US" dirty="0"/>
              <a:t>: It can be tailored to fit your unique business processes, ensuring it works the way you need it to.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Scalability</a:t>
            </a:r>
            <a:r>
              <a:rPr lang="en-US" dirty="0"/>
              <a:t>: Oracle EBS grows with your business, making it suitable for companies of all sizes.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Integration</a:t>
            </a:r>
            <a:r>
              <a:rPr lang="en-US" dirty="0"/>
              <a:t>: It seamlessly integrates with other Oracle products and third-party tools, ensuring smooth data flow across systems.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Data Security</a:t>
            </a:r>
            <a:r>
              <a:rPr lang="en-US" dirty="0"/>
              <a:t>: Built with advanced security features to protect sensitive business information.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Global Capabilities</a:t>
            </a:r>
            <a:r>
              <a:rPr lang="en-US" dirty="0"/>
              <a:t>: Supports multi-currency, multi-language, and multi-country operations for businesses with a global footprint.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Proven Track Record</a:t>
            </a:r>
            <a:r>
              <a:rPr lang="en-US" dirty="0"/>
              <a:t>: Trusted by businesses worldwide, Oracle EBS has decades of experience delivering reliable ERP solutions.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Advanced Analytics</a:t>
            </a:r>
            <a:r>
              <a:rPr lang="en-US" dirty="0"/>
              <a:t>: Provides real-time insights and reporting to help you make informed business decisions quickly.</a:t>
            </a:r>
          </a:p>
          <a:p>
            <a:r>
              <a:rPr lang="en-US" dirty="0"/>
              <a:t>Oracle EBS is a powerful, flexible, and reliable ERP solution designed to meet your business needs now and in the future.</a:t>
            </a:r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A8BE4030-E7B9-DCFE-86BA-BE8D22A82D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23725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D3D175B9-10CD-2586-9716-D56111297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B2B02F97-B602-A0CF-DC4D-B0447A4A34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F3581AC6-483D-4954-B2C0-47F8CBFB86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90387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A015AA02-DCE4-D38E-D1A7-39D01E118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4263D0C2-A49B-FD0C-19D1-57A0C69014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31E8812A-7AEE-77C3-4A69-51FEB91134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17238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016761FE-6C49-54D4-F285-A65789AB0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FAA30C5-F493-E516-A476-E783E4856C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20FF371F-EC73-5D7B-C807-50A03DF1B0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25250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18D2A96F-3DE7-EC07-1B2D-1BC4AA28C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1D75A802-AFA4-163F-588B-75D966224F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6ADCBD7D-3586-F5B3-0D5E-9F85F90591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2337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56BF5C7D-2665-0198-0C86-899C62337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2A1D852B-4D47-2013-F21D-6D7EDF9382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7E1CDF0C-1AEF-63F9-7A3F-C2E151CD11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8557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D520A181-62C2-5FD6-25F6-95461A725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50CF21CF-AE5E-2203-C81A-E893DF1E9E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53FB97D7-70A3-0B4E-2EEF-7BA7FD3291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13795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7DD14610-7317-39AE-2D53-02A66F16B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1FD89C7-F392-3545-B61A-7EBF0D21F6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F011B7A7-5549-B7B6-B37D-164BACC7D9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68060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A23B327D-E369-D958-15C5-BA6A1DEAA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0D7B71FD-EDA4-E517-5468-552B088F34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C0BEDD09-7596-44F3-10EB-BE472E5995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75433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433BAEBA-EC52-7B86-8449-10309257C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F30362B2-B319-658E-1072-2AFCFF7C1B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9330B2BA-93E1-8E10-8E76-582D2616F1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05557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008AF7BE-7DDE-FAFF-7D23-D3155A674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7CC7F980-0234-D669-E794-99B65A3EEC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3D7F3946-FF32-3963-4E4B-E69F88BBD0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17405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81D343CF-A277-4D48-2B03-F0BD9DF01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4C7C6D2B-BEC7-D29A-020A-259CD3AAC3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D8C7DC55-0887-4B5B-935A-E0301F9180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53031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D5DD4F1C-B02B-A724-365C-AA132DD45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F34D80D-C120-CF63-8EFF-E2B1355C60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182E71F2-61F7-9D36-77BF-9BA7C7FE84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85258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1D2A9BD2-D68C-431F-6764-08638CFAD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0FADD68F-9A79-8440-B3A9-FDDC1D2136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D439D415-F2CD-2B96-2FC6-4D79D0B0A4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88032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8C0307BC-4991-7898-F5B3-1F429B4C4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04D9FFB-40DC-D6A9-B6CD-ED84A8D06F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3BDAC5D4-257D-BC04-D558-D640BC40B7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01881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B984A85B-BE21-3557-FE78-C9A1D4A8E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3A1FD4E9-FE26-52EF-264F-14F6A680FF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3159E9BE-1050-D77E-1FBE-FE99139F12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2482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D89E602C-99CA-35E1-1431-22E2597B4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045CD2F7-C6AF-0946-974A-AD631F4F2C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D8D5DE9B-6C05-AB9E-5E3B-6C1A68F980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738119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350ED708-AD4C-99AB-389F-C61545C99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1C5C10BC-09D1-5364-3E60-32E9C64F03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D2896AB3-B5BC-43B8-F2C2-9E7B43B3B2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86154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FBCAA91A-B3C2-8E9C-8C69-B08310633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FFB3336-F41D-AD87-0946-A7655701C0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F3A38D86-208F-0329-A63F-3C7DB4FBB3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55925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9CED075F-0B24-73AD-72FB-ADAD04448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687C3B55-8AF3-6A57-72B3-7195492E6B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E4B95B79-50F6-5351-AE5F-EAAC303557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227453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15344DB8-2705-FF32-9900-807049D61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1E7AD701-3866-7528-E110-756B0CA2D5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47CF9F51-327D-32B3-D2A6-C8FA5F7236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697673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7283C192-216E-4774-FA58-BD4A5BECB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538A6977-03DC-250F-BDCB-E78310D5D9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7A031B69-9706-1A5C-7220-5B0E415097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928228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6E02CCDF-057C-2A04-091C-B54FB3D19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761872D0-A487-45CB-203E-18F8EE55EE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BA50D103-31E3-3F71-7986-AE0655E96A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451641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78D11E44-30BC-3773-9894-C3D91B746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3A795B81-4F1F-F380-C5B9-3CDB0530F5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4B2B3F6C-A4B0-D954-DC53-E7975C89C6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503395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2F6A2C4E-763E-B482-37BB-9FEAAE71D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B9F4B7C2-A03D-50FA-ADC8-082138FD7B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250B9B7E-F15B-6DAD-344A-0711F843EB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804131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CBAAD345-BE7C-D933-751E-4D7ECBB74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BEA0814-9699-8BA4-1BBC-93CAE07425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436A2581-AD3C-21D6-D219-AE88FC110D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595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39EF1177-40D1-5417-C5A1-611E6E1D9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478609D9-CFFB-9E5E-D8CC-CB9F5AFD29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08BBA8A9-9EB9-815F-28E7-6CDB6F4CE0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6742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3FF797FC-3D76-76A7-0DE9-2258D996E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EDB68464-2578-F20B-A2E2-E3D13F0CA4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95E009C7-5362-0560-575E-95F7EDE857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16267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E088DD1A-901E-16B0-3A75-5814DAE2A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25C6BAA2-6767-004D-15AE-2D207F2E90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E2527014-5F3B-19F0-6A9E-10F92F9FA8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182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4898A4B9-D5D1-1B34-FCD3-10A9BB9BF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B6783B36-8FCF-361D-34EE-2AA1B9121C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83631B87-830B-6101-16A5-04EC0F9853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44350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873EC1BA-16F1-CD6B-14C4-E675FF455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0AF2131C-34E7-A54C-D4DF-609F8F3693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B0D5408A-9B50-B586-4569-8377D343B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152805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A981B2A5-3CEA-57E9-86C7-8675E94A9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E365B6F9-46FE-5AFB-6C12-16182C1E8C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3CAC2266-2B3E-41FA-FDCD-5696B4FA20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957760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BF4CE9C4-5F69-74E4-5D01-E0E6BBB57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76C5048-4EE5-417D-BC3B-9BE6B826F0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A5850FD2-C880-9032-EB17-946B987610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904733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A8E042D2-7A82-5026-4FF9-B5B58C9F5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ACD7D385-0AAF-D81B-E2A2-06B8740DF8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34660237-836B-E677-DCED-933BC1A7A5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12594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81D5409C-42F3-7A89-F6D3-66C73E444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03FB9602-F260-93CD-FD7F-A0A44C94A1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22069480-8EBE-3D2B-D979-E2BD750756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095337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C59A86F5-A691-DCB2-0CE7-144DC3341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6745D6C9-2DAE-4CED-7E86-511A1243D1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F67DFA43-B161-7463-11AB-5CFBDBB84D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119159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BFFD36EE-9AA5-31F0-E16F-D9BC86069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8732690A-CC10-3461-260D-FF5979E2E6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243D8739-5492-232D-D3E2-957173C128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900856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23E59551-ABBB-EEF3-9440-2B7D41F1D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A6DF9A2-18C4-59C6-73D1-B159AA9DF8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F5C9C6E2-6259-6185-9604-ED892A1761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670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85DF4B45-4A8E-88EE-B237-62C91C29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6A245837-E2CF-C8C4-1CF7-BD6810398C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2C929D6C-3C3B-A712-9657-1077587919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754138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17BCA7DE-ECA7-B405-3094-939C372B7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88CC4213-8C95-ABFE-7A68-24BAC5DCA6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53319A4B-3A77-7086-49C6-69ECB37156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533903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DFA23202-A897-4325-6DB8-B2D92F33B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3F6D180A-F320-4C86-4BDD-022BF26777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56ACC8FD-A547-AD20-D083-8B2B9F467B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749911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1C3E7249-CE2B-377E-CEF1-D09F320C3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D4E6179D-8B57-6EC2-B2C4-D289E784F0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0736623F-A530-8DEF-3CAD-E291971AA3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845107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07E82210-7148-1F73-290F-D8B235DCF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1E9C4B3C-8152-F1A0-C17F-0DA81F4ACC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2F1D22D2-4F21-40DE-0724-104E8E23FC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853473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C27A57A8-A10D-9569-4DF2-336538716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1E272280-B7FB-1FC6-3C8E-360BA25C51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78F8DED9-99E8-6AF2-0AF0-D15CD22D88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916895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6A106072-6DDB-4D81-685E-E83220E04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E54388F0-D518-96B8-970D-A9DD53AA14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5761C978-CAE7-2907-D750-6E12D29F4E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312477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44771FF6-E625-8A1C-FDE7-258BD7DD9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6B1528C8-9313-9096-1941-1548976BF6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A64118EA-796B-19CA-869B-B44F47D05C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731135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2061A243-26F6-D034-9CAF-9309D63D2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A72A7881-BF00-C125-CE68-49FFB8BA34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9D040128-3A57-447F-E88B-18A9D9ED35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396813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21048FEB-BDA3-82B6-2676-B777359D6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1A9C46D8-745C-58EF-0411-6DF4F9963B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2F573D65-E193-FDA3-9D6E-1A4739ABBD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99744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E42EA816-DD40-4A4B-B09D-CA75282DE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A3186BC7-F2A6-ECE5-8ADB-F0C00D54CE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E0027311-6D0E-F0C3-AABF-8566B44B66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3085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23809D01-8B44-698D-D75F-2CC464C1E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EFEA463-22BE-12B4-2193-33A9983A01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5D236919-1902-58EC-DDF1-4FBBA416DB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543366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2A60A127-E5CA-A201-ED06-263A1C252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AB75FD33-2B4B-0FB2-CC1C-11D74200F1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6700F71A-5E5E-F87B-B65F-61406857AB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781717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DA0F9318-4F26-D5AF-04D1-B6FECBC70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D529FD75-045D-8D6B-64BE-BB5ECB6B30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F0EA3BAB-F395-4667-D03E-181FF1E517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01709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1B91DAFB-859C-FFA4-0524-D6FD87B6D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DF4F28F8-5109-82FB-748D-1F0D0E521B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8640543E-F3BB-A52E-C721-A34684975E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094461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B3DE7318-2F47-F8C2-E6A8-2F98FEC11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A957770A-896C-C3FC-CBB8-56C6B660AF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491DBF50-26A8-E823-EA25-2A09ECE161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538085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F2FD79E6-1581-C818-CEA9-1342D33DE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39F2DDC0-93A4-FA78-5AE8-9A5AF215F4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9621DF6D-62AC-AFF3-E2E4-04B295347A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589389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FD3ADD45-F3BE-D9A4-EF38-211D3DC79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FE100661-CD54-8F71-1DFD-8D068ADFEB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8B2B27C4-E261-B673-F05B-6993D2020D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231657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7FF26FA6-F80D-F314-C332-11FAF592B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82AC7252-E80E-06F1-C9C2-3D02E2FE36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01A6B45B-FD93-2E82-1D3D-1490D88BB5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863311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5AFB5994-853E-0698-EA59-FF630A3DB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7B08BCF3-4880-CF4A-8DEC-64CC7F77CF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F96EF6CC-4AE0-C0BE-3E27-D35A9D55BC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041510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527CDEEC-5DB0-B541-54FA-8566157FF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4DB79EF-B5D0-D59E-E99C-D49F14807A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7609D7D9-A08F-E135-C095-36B9D663EC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453527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73EE948B-38E4-A454-B05D-A9144643F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AA94E619-2A86-18C7-A3DE-E53D5EE6A8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4A8C7BEA-1412-3F9C-DEE2-7FE0F4F7E0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7411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72FBCDDC-61D7-A9B5-C999-87984D3D7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5D596CB1-C64F-B98A-6D5A-8A6B23E121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74731201-8463-378E-9CA9-FF6BD0FDE0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293244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46759EDD-F1E5-5F50-8C32-A90A88E19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4F8136B-74CF-F34C-A7E1-AD1C256F76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78DEA391-D15E-4B80-51E4-A0074EEE4B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154428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AC0CF283-18E7-D2B9-D8A3-1698FD0FD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D3F63061-6838-44A1-E361-0C16542D2C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D8E4D39C-02FA-B753-EBCB-EADE463C6B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012397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B89E2695-D434-1AB6-4F03-EB070C6F8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A4610205-192B-9264-E78B-CAC92ACCC3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170CD777-DE5B-E2A7-6657-26B4106239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48560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627AF2CF-56E4-803B-76BD-3767F2836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D3772EB9-2302-7133-FBDF-FA0453CE67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17966EAA-04FF-73B6-CE47-FF688BC221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794581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A99DAA8C-589B-0991-2C8F-052C2290C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A52A1F4B-0D4D-CAD4-E174-2F2D92A51F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BE839B1B-95F7-9002-AB7F-7792BBBA01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783160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2D29738F-175C-5625-BDA0-4281FAC26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32CF8115-FAEA-EA09-6F74-C355D05F54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1CF9C66C-BF5F-5E74-3344-F6E2760234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059619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7E1D2D94-9741-AE3C-BCA4-3327EDDF9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339FE715-6955-D10B-BDF6-EB907765E9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BBBAD007-2FF3-C418-B667-FA5C53AD62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611084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5D04D541-86EC-F15A-1D7C-8837F0B4A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4B2C9CA8-84C0-7183-B874-49F1BFF967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5275CD0E-E72C-2C8C-361C-47D5B2024F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893310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D88227E5-D5A8-5E01-EF98-411CD8B2F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39143B2B-C7C9-CB97-165B-520565F380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4C5CED1B-4782-E97C-CA27-8A28F56489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218360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24CC0122-CC5E-AD69-9E9D-84E5FD979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2EDD9966-E502-30C3-3C02-1A9991B972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8FEA278A-6606-ADAD-4522-F9841537EC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1546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46014-7D5C-9864-4044-87699701A0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4F579D-2E54-705D-6145-22C9C4934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06B95-87AA-EE74-3C07-F989805B5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A9E5E-8529-4600-A24D-2BC37BDC693D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046B6-937F-F482-0E61-571BEB211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E3DF3-F336-958C-C85B-7E6C98A60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1CF1D-C332-45A5-8E3F-624726E0C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003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B58CA-F3A7-34C8-7F28-D06D10756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348DEB-0FAF-133D-79D5-6F3192E18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81AB92-42CA-D77F-8870-E3B71D1CC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A9E5E-8529-4600-A24D-2BC37BDC693D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2E8BC-CDA4-04C1-26ED-0D62EBD0E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0D4CE-DB8C-0CE1-D5C4-DAD75D376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1CF1D-C332-45A5-8E3F-624726E0C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905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721E05-8E20-5BD8-1B9F-3643E34ADA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B98D98-C9DE-836A-3F6C-E8557FF13F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62892-D415-E76C-3492-9D25A798A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A9E5E-8529-4600-A24D-2BC37BDC693D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4E63D-FFB7-D00E-0726-1C2EE99FA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7CCE9-4A00-D340-D853-EE2C8B57A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1CF1D-C332-45A5-8E3F-624726E0C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697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ECFE7-8963-E387-E24D-FDE8BA9F8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53F7D-301F-B22E-C50F-E90407E6A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6DD0F-EDF2-C959-407C-B45561B36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A9E5E-8529-4600-A24D-2BC37BDC693D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8D44E-6EA4-7B8B-44C5-ED3D7AAB9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ADF13-A40B-0F39-A592-70ED91FD2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1CF1D-C332-45A5-8E3F-624726E0C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69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39AA9-42FE-9C70-6E3C-6C7B445AC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D38512-8847-2934-CA95-5D77CB467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810A5-0647-1959-C420-BDC85986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A9E5E-8529-4600-A24D-2BC37BDC693D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C7F95-4D4B-FAFF-CB5E-3C4750C1E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5DE46-48F5-A442-FF3D-EBE048F58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1CF1D-C332-45A5-8E3F-624726E0C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40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A767E-A522-AD74-6493-59F4391D4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AB967-B32E-3DEB-ABDB-FF4B2F8D9A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EF2312-B1FD-42B8-CD35-7FD31A104C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859CBC-B1B9-71D1-12D5-62E40F1BD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A9E5E-8529-4600-A24D-2BC37BDC693D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420C43-34F0-B108-CDA1-5E62B7B5F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F75CF-A593-5F63-A5E7-E18638C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1CF1D-C332-45A5-8E3F-624726E0C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36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89D89-DBBD-9124-9C77-96D1199C5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484AB-52C7-F258-D051-A2A491060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8731C9-17BA-4D72-4D29-A4BA0D0B13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A4B094-7FC5-4350-172F-2D50C53DD0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127D80-E3A9-4F4B-E94C-CDF6241C6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9FEB60-0858-6663-8FCF-12062F98B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A9E5E-8529-4600-A24D-2BC37BDC693D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0967C5-A6CF-C277-3C23-31D72D5FB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789A0A-6335-5C02-F09A-1E01F7476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1CF1D-C332-45A5-8E3F-624726E0C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229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EFC5F-4DF3-BAF2-D072-26A2E0EFB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74D043-90E6-497C-D89C-143E91FD8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A9E5E-8529-4600-A24D-2BC37BDC693D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C5CDBD-CA17-0489-E755-86118AC11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045E0A-FE9C-0F08-6816-6ECDC10C6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1CF1D-C332-45A5-8E3F-624726E0C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072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D907B8-EB57-C24B-55DF-CD87CB591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A9E5E-8529-4600-A24D-2BC37BDC693D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823C6F-EA1C-0DCA-452B-0C60AC9F4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2E92D-92EC-7D8C-BB4A-E51A15113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1CF1D-C332-45A5-8E3F-624726E0C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09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622F4-2CB5-A006-8CED-A6BCF4F3A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EF64B-3D6E-14D2-06B1-57D0759E8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B11C4F-FB0C-7903-194D-181E1A9812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D874AD-5FA4-9A6D-C249-EF3B03ACC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A9E5E-8529-4600-A24D-2BC37BDC693D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3ECC6D-C090-37CD-EF2F-23AD0ADDF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F10F8E-641A-00F9-48A1-530A55670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1CF1D-C332-45A5-8E3F-624726E0C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549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EEA76-0ADF-ABEA-F630-5FCABB03E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A21252-EC8B-E941-B96A-6449398024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9BD363-557E-80F8-B19D-50C7F1178E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E2EF9C-843A-8E36-86E3-8DA2E82B3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A9E5E-8529-4600-A24D-2BC37BDC693D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87FEE-CED9-4AF2-26A7-34A7BD7CC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EF929B-C014-B0BC-C4B7-8A2B1E6CE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1CF1D-C332-45A5-8E3F-624726E0C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50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6714C1-CF83-914C-2B51-3A60EAA63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EDEA32-2C56-6264-4632-B5B3AB7B7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4E7F0-8927-8D17-4F45-4CC84588DC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BA9E5E-8529-4600-A24D-2BC37BDC693D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8BC9E9-81CD-6F2A-D4A9-495463E318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7C2A3-4F99-9DBF-216D-2652CA64A0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81CF1D-C332-45A5-8E3F-624726E0C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27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3.emf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3" Type="http://schemas.openxmlformats.org/officeDocument/2006/relationships/image" Target="../media/image6.png"/><Relationship Id="rId7" Type="http://schemas.openxmlformats.org/officeDocument/2006/relationships/image" Target="../media/image84.emf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6.emf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7.emf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8.emf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9.emf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0.emf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6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6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gif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gif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gif"/><Relationship Id="rId4" Type="http://schemas.openxmlformats.org/officeDocument/2006/relationships/image" Target="../media/image5.pn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6.png"/><Relationship Id="rId7" Type="http://schemas.openxmlformats.org/officeDocument/2006/relationships/image" Target="../media/image31.emf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27.png"/><Relationship Id="rId5" Type="http://schemas.openxmlformats.org/officeDocument/2006/relationships/image" Target="../media/image29.png"/><Relationship Id="rId10" Type="http://schemas.openxmlformats.org/officeDocument/2006/relationships/image" Target="../media/image26.png"/><Relationship Id="rId4" Type="http://schemas.openxmlformats.org/officeDocument/2006/relationships/image" Target="../media/image5.png"/><Relationship Id="rId9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png"/><Relationship Id="rId7" Type="http://schemas.openxmlformats.org/officeDocument/2006/relationships/image" Target="../media/image32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6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6.png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6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6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6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6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png"/><Relationship Id="rId9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png"/><Relationship Id="rId9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6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4.emf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0DC3E-9F88-73A1-3DE8-023F423E14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F8DFF-DC8B-92F2-F29A-DC66A73C28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858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7086E660-D34E-C2B6-2D6E-B77F4A03C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8DF2EB2-220D-2070-829E-37C57736B301}"/>
              </a:ext>
            </a:extLst>
          </p:cNvPr>
          <p:cNvSpPr/>
          <p:nvPr/>
        </p:nvSpPr>
        <p:spPr>
          <a:xfrm>
            <a:off x="11309663" y="2819136"/>
            <a:ext cx="91415" cy="28513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277006"/>
                </a:lnTo>
                <a:lnTo>
                  <a:pt x="137123" y="427700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C311F6F-9D90-416B-5D52-60FFBA9F3267}"/>
              </a:ext>
            </a:extLst>
          </p:cNvPr>
          <p:cNvSpPr/>
          <p:nvPr/>
        </p:nvSpPr>
        <p:spPr>
          <a:xfrm>
            <a:off x="11309663" y="2819136"/>
            <a:ext cx="91415" cy="255579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833696"/>
                </a:lnTo>
                <a:lnTo>
                  <a:pt x="137123" y="383369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BE0F27E-F073-9378-2C80-2D14F66209DB}"/>
              </a:ext>
            </a:extLst>
          </p:cNvPr>
          <p:cNvSpPr/>
          <p:nvPr/>
        </p:nvSpPr>
        <p:spPr>
          <a:xfrm>
            <a:off x="11309663" y="2819136"/>
            <a:ext cx="91415" cy="226025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390386"/>
                </a:lnTo>
                <a:lnTo>
                  <a:pt x="137123" y="339038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C9FF479-C2D7-093C-DCA8-9E1C67601065}"/>
              </a:ext>
            </a:extLst>
          </p:cNvPr>
          <p:cNvSpPr/>
          <p:nvPr/>
        </p:nvSpPr>
        <p:spPr>
          <a:xfrm>
            <a:off x="11309663" y="2819136"/>
            <a:ext cx="91415" cy="19647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47075"/>
                </a:lnTo>
                <a:lnTo>
                  <a:pt x="137123" y="294707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35C60F2-ABE3-A2F2-E9CF-5E4FBBE66CB6}"/>
              </a:ext>
            </a:extLst>
          </p:cNvPr>
          <p:cNvSpPr/>
          <p:nvPr/>
        </p:nvSpPr>
        <p:spPr>
          <a:xfrm>
            <a:off x="11309663" y="2819136"/>
            <a:ext cx="91415" cy="16691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503765"/>
                </a:lnTo>
                <a:lnTo>
                  <a:pt x="137123" y="250376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E4F81AC-09E0-7EC0-32B1-C615381310EB}"/>
              </a:ext>
            </a:extLst>
          </p:cNvPr>
          <p:cNvSpPr/>
          <p:nvPr/>
        </p:nvSpPr>
        <p:spPr>
          <a:xfrm>
            <a:off x="11309663" y="2819136"/>
            <a:ext cx="91415" cy="1373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60455"/>
                </a:lnTo>
                <a:lnTo>
                  <a:pt x="137123" y="2060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C98EC8A-1FAD-61FF-B686-64966D737C9A}"/>
              </a:ext>
            </a:extLst>
          </p:cNvPr>
          <p:cNvSpPr/>
          <p:nvPr/>
        </p:nvSpPr>
        <p:spPr>
          <a:xfrm>
            <a:off x="11309663" y="2819136"/>
            <a:ext cx="91415" cy="107809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17145"/>
                </a:lnTo>
                <a:lnTo>
                  <a:pt x="137123" y="161714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551E934-A872-91D5-F98C-E0E5548D8A56}"/>
              </a:ext>
            </a:extLst>
          </p:cNvPr>
          <p:cNvSpPr/>
          <p:nvPr/>
        </p:nvSpPr>
        <p:spPr>
          <a:xfrm>
            <a:off x="11309663" y="2819136"/>
            <a:ext cx="91415" cy="78255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3835"/>
                </a:lnTo>
                <a:lnTo>
                  <a:pt x="137123" y="117383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F07CC1D-C80E-8874-1920-FFA9A80238C0}"/>
              </a:ext>
            </a:extLst>
          </p:cNvPr>
          <p:cNvSpPr/>
          <p:nvPr/>
        </p:nvSpPr>
        <p:spPr>
          <a:xfrm>
            <a:off x="11309663" y="2819136"/>
            <a:ext cx="91415" cy="487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0525"/>
                </a:lnTo>
                <a:lnTo>
                  <a:pt x="137123" y="7305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1B8542E-4E0C-8070-16C1-8883DD06787E}"/>
              </a:ext>
            </a:extLst>
          </p:cNvPr>
          <p:cNvSpPr/>
          <p:nvPr/>
        </p:nvSpPr>
        <p:spPr>
          <a:xfrm>
            <a:off x="11309663" y="2819136"/>
            <a:ext cx="91415" cy="1914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7215"/>
                </a:lnTo>
                <a:lnTo>
                  <a:pt x="137123" y="28721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8E77F23-E374-F067-82E5-87B54280CF44}"/>
              </a:ext>
            </a:extLst>
          </p:cNvPr>
          <p:cNvSpPr/>
          <p:nvPr/>
        </p:nvSpPr>
        <p:spPr>
          <a:xfrm>
            <a:off x="9717467" y="2427004"/>
            <a:ext cx="1835970" cy="874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5559"/>
                </a:lnTo>
                <a:lnTo>
                  <a:pt x="2753955" y="65559"/>
                </a:lnTo>
                <a:lnTo>
                  <a:pt x="2753955" y="13111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5373583-3995-6E75-FAA3-B8253671FECB}"/>
              </a:ext>
            </a:extLst>
          </p:cNvPr>
          <p:cNvSpPr/>
          <p:nvPr/>
        </p:nvSpPr>
        <p:spPr>
          <a:xfrm>
            <a:off x="10738779" y="3823641"/>
            <a:ext cx="60960" cy="23397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50964"/>
                </a:lnTo>
                <a:lnTo>
                  <a:pt x="72961" y="35096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464586E-247C-8BF4-557F-0CB15C6D7C50}"/>
              </a:ext>
            </a:extLst>
          </p:cNvPr>
          <p:cNvSpPr/>
          <p:nvPr/>
        </p:nvSpPr>
        <p:spPr>
          <a:xfrm>
            <a:off x="10905280" y="3528522"/>
            <a:ext cx="60960" cy="869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6182" y="0"/>
                </a:moveTo>
                <a:lnTo>
                  <a:pt x="46182" y="64929"/>
                </a:lnTo>
                <a:lnTo>
                  <a:pt x="45720" y="64929"/>
                </a:lnTo>
                <a:lnTo>
                  <a:pt x="45720" y="13048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F6AB298-1E13-D9E3-EDB0-98E7E9E54C35}"/>
              </a:ext>
            </a:extLst>
          </p:cNvPr>
          <p:cNvSpPr/>
          <p:nvPr/>
        </p:nvSpPr>
        <p:spPr>
          <a:xfrm>
            <a:off x="10573295" y="3211268"/>
            <a:ext cx="362773" cy="1091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8130"/>
                </a:lnTo>
                <a:lnTo>
                  <a:pt x="544160" y="98130"/>
                </a:lnTo>
                <a:lnTo>
                  <a:pt x="544160" y="16369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530DC6E-769C-4BBB-2869-49136F9D9336}"/>
              </a:ext>
            </a:extLst>
          </p:cNvPr>
          <p:cNvSpPr/>
          <p:nvPr/>
        </p:nvSpPr>
        <p:spPr>
          <a:xfrm>
            <a:off x="10243310" y="3211269"/>
            <a:ext cx="329985" cy="7346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94977" y="0"/>
                </a:moveTo>
                <a:lnTo>
                  <a:pt x="494977" y="1036471"/>
                </a:lnTo>
                <a:lnTo>
                  <a:pt x="0" y="1036471"/>
                </a:lnTo>
                <a:lnTo>
                  <a:pt x="0" y="110203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4F3A863-9D98-AFCB-1F12-57A92DCCEFDA}"/>
              </a:ext>
            </a:extLst>
          </p:cNvPr>
          <p:cNvSpPr/>
          <p:nvPr/>
        </p:nvSpPr>
        <p:spPr>
          <a:xfrm>
            <a:off x="10241462" y="3211268"/>
            <a:ext cx="331833" cy="4016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97749" y="0"/>
                </a:moveTo>
                <a:lnTo>
                  <a:pt x="497749" y="536973"/>
                </a:lnTo>
                <a:lnTo>
                  <a:pt x="0" y="536973"/>
                </a:lnTo>
                <a:lnTo>
                  <a:pt x="0" y="6025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491EDAB-A6FB-13D8-F9CA-12ACEFCFAB8E}"/>
              </a:ext>
            </a:extLst>
          </p:cNvPr>
          <p:cNvSpPr/>
          <p:nvPr/>
        </p:nvSpPr>
        <p:spPr>
          <a:xfrm>
            <a:off x="10239614" y="3211268"/>
            <a:ext cx="333681" cy="10923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00522" y="0"/>
                </a:moveTo>
                <a:lnTo>
                  <a:pt x="500522" y="98286"/>
                </a:lnTo>
                <a:lnTo>
                  <a:pt x="0" y="98286"/>
                </a:lnTo>
                <a:lnTo>
                  <a:pt x="0" y="16384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E857234-E17E-E247-5F9B-9F7636D7CA9C}"/>
              </a:ext>
            </a:extLst>
          </p:cNvPr>
          <p:cNvSpPr/>
          <p:nvPr/>
        </p:nvSpPr>
        <p:spPr>
          <a:xfrm>
            <a:off x="10542815" y="2819136"/>
            <a:ext cx="60960" cy="874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111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F4E3ACB-7A1C-FD86-C7BB-B124239FC569}"/>
              </a:ext>
            </a:extLst>
          </p:cNvPr>
          <p:cNvSpPr/>
          <p:nvPr/>
        </p:nvSpPr>
        <p:spPr>
          <a:xfrm>
            <a:off x="9717467" y="2427004"/>
            <a:ext cx="855827" cy="874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5559"/>
                </a:lnTo>
                <a:lnTo>
                  <a:pt x="1283741" y="65559"/>
                </a:lnTo>
                <a:lnTo>
                  <a:pt x="1283741" y="13111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515A782-47C7-9720-FB6D-0C660B3E3182}"/>
              </a:ext>
            </a:extLst>
          </p:cNvPr>
          <p:cNvSpPr/>
          <p:nvPr/>
        </p:nvSpPr>
        <p:spPr>
          <a:xfrm>
            <a:off x="9405841" y="3506808"/>
            <a:ext cx="62438" cy="487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0525"/>
                </a:lnTo>
                <a:lnTo>
                  <a:pt x="93657" y="7305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A91E194-0254-DA89-8A8C-4C291637F8B6}"/>
              </a:ext>
            </a:extLst>
          </p:cNvPr>
          <p:cNvSpPr/>
          <p:nvPr/>
        </p:nvSpPr>
        <p:spPr>
          <a:xfrm>
            <a:off x="9405841" y="3506808"/>
            <a:ext cx="62438" cy="1914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7215"/>
                </a:lnTo>
                <a:lnTo>
                  <a:pt x="93657" y="28721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75B1018-780C-8D21-787B-0036B05F6D08}"/>
              </a:ext>
            </a:extLst>
          </p:cNvPr>
          <p:cNvSpPr/>
          <p:nvPr/>
        </p:nvSpPr>
        <p:spPr>
          <a:xfrm>
            <a:off x="9320509" y="3211268"/>
            <a:ext cx="251833" cy="874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5559"/>
                </a:lnTo>
                <a:lnTo>
                  <a:pt x="377750" y="65559"/>
                </a:lnTo>
                <a:lnTo>
                  <a:pt x="377750" y="13111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845F7AA-22E3-9418-3A9E-7F8782867C96}"/>
              </a:ext>
            </a:extLst>
          </p:cNvPr>
          <p:cNvSpPr/>
          <p:nvPr/>
        </p:nvSpPr>
        <p:spPr>
          <a:xfrm>
            <a:off x="9068676" y="3211268"/>
            <a:ext cx="251833" cy="874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77750" y="0"/>
                </a:moveTo>
                <a:lnTo>
                  <a:pt x="377750" y="65559"/>
                </a:lnTo>
                <a:lnTo>
                  <a:pt x="0" y="65559"/>
                </a:lnTo>
                <a:lnTo>
                  <a:pt x="0" y="13111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65511E7-B212-41E4-283C-33D8F0162ED5}"/>
              </a:ext>
            </a:extLst>
          </p:cNvPr>
          <p:cNvSpPr/>
          <p:nvPr/>
        </p:nvSpPr>
        <p:spPr>
          <a:xfrm>
            <a:off x="9290029" y="2819136"/>
            <a:ext cx="60960" cy="874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111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3FF72A5-C875-CB09-C6AE-519B18CE2344}"/>
              </a:ext>
            </a:extLst>
          </p:cNvPr>
          <p:cNvSpPr/>
          <p:nvPr/>
        </p:nvSpPr>
        <p:spPr>
          <a:xfrm>
            <a:off x="9320509" y="2427004"/>
            <a:ext cx="396958" cy="874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95437" y="0"/>
                </a:moveTo>
                <a:lnTo>
                  <a:pt x="595437" y="65559"/>
                </a:lnTo>
                <a:lnTo>
                  <a:pt x="0" y="65559"/>
                </a:lnTo>
                <a:lnTo>
                  <a:pt x="0" y="13111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8B9BC50-B910-7500-62F3-EB5238552AAA}"/>
              </a:ext>
            </a:extLst>
          </p:cNvPr>
          <p:cNvSpPr/>
          <p:nvPr/>
        </p:nvSpPr>
        <p:spPr>
          <a:xfrm>
            <a:off x="8265467" y="2819136"/>
            <a:ext cx="91415" cy="107809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17145"/>
                </a:lnTo>
                <a:lnTo>
                  <a:pt x="137123" y="161714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96886E0-945C-C324-BE3C-143143934A8A}"/>
              </a:ext>
            </a:extLst>
          </p:cNvPr>
          <p:cNvSpPr/>
          <p:nvPr/>
        </p:nvSpPr>
        <p:spPr>
          <a:xfrm>
            <a:off x="8265467" y="2819136"/>
            <a:ext cx="91415" cy="78255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3835"/>
                </a:lnTo>
                <a:lnTo>
                  <a:pt x="137123" y="117383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4A5DFA7-D8F0-C315-9EC9-33A0F2B1B6A9}"/>
              </a:ext>
            </a:extLst>
          </p:cNvPr>
          <p:cNvSpPr/>
          <p:nvPr/>
        </p:nvSpPr>
        <p:spPr>
          <a:xfrm>
            <a:off x="8265467" y="2819136"/>
            <a:ext cx="91415" cy="487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0525"/>
                </a:lnTo>
                <a:lnTo>
                  <a:pt x="137123" y="7305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F3A8CC3-16C0-6FDE-671E-B4432B8420A4}"/>
              </a:ext>
            </a:extLst>
          </p:cNvPr>
          <p:cNvSpPr/>
          <p:nvPr/>
        </p:nvSpPr>
        <p:spPr>
          <a:xfrm>
            <a:off x="8265467" y="2819136"/>
            <a:ext cx="91415" cy="1914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7215"/>
                </a:lnTo>
                <a:lnTo>
                  <a:pt x="137123" y="28721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D777C16-E76F-CDDF-9788-6DA11A6BBE06}"/>
              </a:ext>
            </a:extLst>
          </p:cNvPr>
          <p:cNvSpPr/>
          <p:nvPr/>
        </p:nvSpPr>
        <p:spPr>
          <a:xfrm>
            <a:off x="8509241" y="2427004"/>
            <a:ext cx="1208226" cy="874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812339" y="0"/>
                </a:moveTo>
                <a:lnTo>
                  <a:pt x="1812339" y="65559"/>
                </a:lnTo>
                <a:lnTo>
                  <a:pt x="0" y="65559"/>
                </a:lnTo>
                <a:lnTo>
                  <a:pt x="0" y="13111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AE9174E-A932-0374-F1F1-DD22FBF1658C}"/>
              </a:ext>
            </a:extLst>
          </p:cNvPr>
          <p:cNvSpPr/>
          <p:nvPr/>
        </p:nvSpPr>
        <p:spPr>
          <a:xfrm>
            <a:off x="7568616" y="2819136"/>
            <a:ext cx="91415" cy="1373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60455"/>
                </a:lnTo>
                <a:lnTo>
                  <a:pt x="137123" y="2060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BA6DBB7-19E3-BF81-D4C3-E426BCEE55DB}"/>
              </a:ext>
            </a:extLst>
          </p:cNvPr>
          <p:cNvSpPr/>
          <p:nvPr/>
        </p:nvSpPr>
        <p:spPr>
          <a:xfrm>
            <a:off x="7568616" y="2819136"/>
            <a:ext cx="91415" cy="107809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17145"/>
                </a:lnTo>
                <a:lnTo>
                  <a:pt x="137123" y="161714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DDD3AC33-0D9B-7462-0044-D07E972C36F1}"/>
              </a:ext>
            </a:extLst>
          </p:cNvPr>
          <p:cNvSpPr/>
          <p:nvPr/>
        </p:nvSpPr>
        <p:spPr>
          <a:xfrm>
            <a:off x="7568616" y="2819136"/>
            <a:ext cx="91415" cy="78255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3835"/>
                </a:lnTo>
                <a:lnTo>
                  <a:pt x="137123" y="117383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9B4B754-223D-C98D-9E77-CF7C6CBD8CE2}"/>
              </a:ext>
            </a:extLst>
          </p:cNvPr>
          <p:cNvSpPr/>
          <p:nvPr/>
        </p:nvSpPr>
        <p:spPr>
          <a:xfrm>
            <a:off x="7568616" y="2819136"/>
            <a:ext cx="91415" cy="487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0525"/>
                </a:lnTo>
                <a:lnTo>
                  <a:pt x="137123" y="7305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361D289-CBD1-347B-6ACB-0EFB51C459B3}"/>
              </a:ext>
            </a:extLst>
          </p:cNvPr>
          <p:cNvSpPr/>
          <p:nvPr/>
        </p:nvSpPr>
        <p:spPr>
          <a:xfrm>
            <a:off x="7568616" y="2819136"/>
            <a:ext cx="91415" cy="1914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7215"/>
                </a:lnTo>
                <a:lnTo>
                  <a:pt x="137123" y="28721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CE2A57F-A135-A143-92B2-7CDEAF69C8B1}"/>
              </a:ext>
            </a:extLst>
          </p:cNvPr>
          <p:cNvSpPr/>
          <p:nvPr/>
        </p:nvSpPr>
        <p:spPr>
          <a:xfrm>
            <a:off x="7812391" y="2427004"/>
            <a:ext cx="1905076" cy="874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857614" y="0"/>
                </a:moveTo>
                <a:lnTo>
                  <a:pt x="2857614" y="65559"/>
                </a:lnTo>
                <a:lnTo>
                  <a:pt x="0" y="65559"/>
                </a:lnTo>
                <a:lnTo>
                  <a:pt x="0" y="13111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EBC7D11-0D0C-3C2D-EB5B-5D9A3D7D6C64}"/>
              </a:ext>
            </a:extLst>
          </p:cNvPr>
          <p:cNvSpPr/>
          <p:nvPr/>
        </p:nvSpPr>
        <p:spPr>
          <a:xfrm>
            <a:off x="6127725" y="1738423"/>
            <a:ext cx="3589742" cy="3838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10234"/>
                </a:lnTo>
                <a:lnTo>
                  <a:pt x="5384613" y="510234"/>
                </a:lnTo>
                <a:lnTo>
                  <a:pt x="5384613" y="57579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E094E463-B671-D96D-1697-EF5C57B638DD}"/>
              </a:ext>
            </a:extLst>
          </p:cNvPr>
          <p:cNvSpPr/>
          <p:nvPr/>
        </p:nvSpPr>
        <p:spPr>
          <a:xfrm>
            <a:off x="6709439" y="2819136"/>
            <a:ext cx="91415" cy="1373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60455"/>
                </a:lnTo>
                <a:lnTo>
                  <a:pt x="137123" y="2060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8AB1EFE9-0742-BFD4-6E77-5E25B53D4CCF}"/>
              </a:ext>
            </a:extLst>
          </p:cNvPr>
          <p:cNvSpPr/>
          <p:nvPr/>
        </p:nvSpPr>
        <p:spPr>
          <a:xfrm>
            <a:off x="6709439" y="2819136"/>
            <a:ext cx="91415" cy="107809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17145"/>
                </a:lnTo>
                <a:lnTo>
                  <a:pt x="137123" y="161714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EED7834-D6FA-DCEE-27D5-76EF73E568C7}"/>
              </a:ext>
            </a:extLst>
          </p:cNvPr>
          <p:cNvSpPr/>
          <p:nvPr/>
        </p:nvSpPr>
        <p:spPr>
          <a:xfrm>
            <a:off x="6709439" y="2819136"/>
            <a:ext cx="91415" cy="78255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3835"/>
                </a:lnTo>
                <a:lnTo>
                  <a:pt x="137123" y="117383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823F1B9-41F4-2A7C-2990-2007A047F1F4}"/>
              </a:ext>
            </a:extLst>
          </p:cNvPr>
          <p:cNvSpPr/>
          <p:nvPr/>
        </p:nvSpPr>
        <p:spPr>
          <a:xfrm>
            <a:off x="6709439" y="2819136"/>
            <a:ext cx="91415" cy="487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0525"/>
                </a:lnTo>
                <a:lnTo>
                  <a:pt x="137123" y="7305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58DD978-0B82-3977-F82B-3421D84E8633}"/>
              </a:ext>
            </a:extLst>
          </p:cNvPr>
          <p:cNvSpPr/>
          <p:nvPr/>
        </p:nvSpPr>
        <p:spPr>
          <a:xfrm>
            <a:off x="6709439" y="2819136"/>
            <a:ext cx="91415" cy="1914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7215"/>
                </a:lnTo>
                <a:lnTo>
                  <a:pt x="137123" y="28721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5601150-9377-740E-9148-B99DD91EF0C2}"/>
              </a:ext>
            </a:extLst>
          </p:cNvPr>
          <p:cNvSpPr/>
          <p:nvPr/>
        </p:nvSpPr>
        <p:spPr>
          <a:xfrm>
            <a:off x="6922734" y="2427004"/>
            <a:ext cx="60960" cy="874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111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DD81E864-6D82-96F4-63AC-3C70B5DC4475}"/>
              </a:ext>
            </a:extLst>
          </p:cNvPr>
          <p:cNvSpPr/>
          <p:nvPr/>
        </p:nvSpPr>
        <p:spPr>
          <a:xfrm>
            <a:off x="6127725" y="1738423"/>
            <a:ext cx="825489" cy="3838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10234"/>
                </a:lnTo>
                <a:lnTo>
                  <a:pt x="1238233" y="510234"/>
                </a:lnTo>
                <a:lnTo>
                  <a:pt x="1238233" y="57579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8F86564B-170D-048E-2232-23E78B8A2AF8}"/>
              </a:ext>
            </a:extLst>
          </p:cNvPr>
          <p:cNvSpPr/>
          <p:nvPr/>
        </p:nvSpPr>
        <p:spPr>
          <a:xfrm>
            <a:off x="6012589" y="2819136"/>
            <a:ext cx="91415" cy="107809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17145"/>
                </a:lnTo>
                <a:lnTo>
                  <a:pt x="137123" y="161714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917A7959-C345-80A4-BF87-F095E143C687}"/>
              </a:ext>
            </a:extLst>
          </p:cNvPr>
          <p:cNvSpPr/>
          <p:nvPr/>
        </p:nvSpPr>
        <p:spPr>
          <a:xfrm>
            <a:off x="6012589" y="2819136"/>
            <a:ext cx="91415" cy="78255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3835"/>
                </a:lnTo>
                <a:lnTo>
                  <a:pt x="137123" y="117383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DA76FB0F-D0ED-DA15-92C9-662B52FAA4B0}"/>
              </a:ext>
            </a:extLst>
          </p:cNvPr>
          <p:cNvSpPr/>
          <p:nvPr/>
        </p:nvSpPr>
        <p:spPr>
          <a:xfrm>
            <a:off x="6012589" y="2819136"/>
            <a:ext cx="91415" cy="487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0525"/>
                </a:lnTo>
                <a:lnTo>
                  <a:pt x="137123" y="7305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BD9E0405-F3E6-DDF6-690E-D1EB7C8C8290}"/>
              </a:ext>
            </a:extLst>
          </p:cNvPr>
          <p:cNvSpPr/>
          <p:nvPr/>
        </p:nvSpPr>
        <p:spPr>
          <a:xfrm>
            <a:off x="6012589" y="2819136"/>
            <a:ext cx="91415" cy="1914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7215"/>
                </a:lnTo>
                <a:lnTo>
                  <a:pt x="137123" y="28721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7D2DC51-B1C9-B923-72E5-2AF56E0CDA49}"/>
              </a:ext>
            </a:extLst>
          </p:cNvPr>
          <p:cNvSpPr/>
          <p:nvPr/>
        </p:nvSpPr>
        <p:spPr>
          <a:xfrm>
            <a:off x="5907939" y="2427004"/>
            <a:ext cx="348425" cy="874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5559"/>
                </a:lnTo>
                <a:lnTo>
                  <a:pt x="522637" y="65559"/>
                </a:lnTo>
                <a:lnTo>
                  <a:pt x="522637" y="13111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6701F2C-CAB1-01B1-A24C-BCD4B374A0EF}"/>
              </a:ext>
            </a:extLst>
          </p:cNvPr>
          <p:cNvSpPr/>
          <p:nvPr/>
        </p:nvSpPr>
        <p:spPr>
          <a:xfrm>
            <a:off x="5315739" y="2819136"/>
            <a:ext cx="91415" cy="107809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17145"/>
                </a:lnTo>
                <a:lnTo>
                  <a:pt x="137123" y="161714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B7EDEFF-2F86-35A9-7E08-1648C9BFE4B5}"/>
              </a:ext>
            </a:extLst>
          </p:cNvPr>
          <p:cNvSpPr/>
          <p:nvPr/>
        </p:nvSpPr>
        <p:spPr>
          <a:xfrm>
            <a:off x="5315739" y="2819136"/>
            <a:ext cx="91415" cy="78255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3835"/>
                </a:lnTo>
                <a:lnTo>
                  <a:pt x="137123" y="117383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5BBA480B-E014-EDC6-ADEB-A6FAA43DD028}"/>
              </a:ext>
            </a:extLst>
          </p:cNvPr>
          <p:cNvSpPr/>
          <p:nvPr/>
        </p:nvSpPr>
        <p:spPr>
          <a:xfrm>
            <a:off x="5315739" y="2819136"/>
            <a:ext cx="91415" cy="487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0525"/>
                </a:lnTo>
                <a:lnTo>
                  <a:pt x="137123" y="7305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94F182A6-2F15-701B-36D4-22659BAA67F9}"/>
              </a:ext>
            </a:extLst>
          </p:cNvPr>
          <p:cNvSpPr/>
          <p:nvPr/>
        </p:nvSpPr>
        <p:spPr>
          <a:xfrm>
            <a:off x="5315739" y="2819136"/>
            <a:ext cx="91415" cy="1914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7215"/>
                </a:lnTo>
                <a:lnTo>
                  <a:pt x="137123" y="28721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DBDB93FB-E399-7B72-AA5D-3BF6BD0DD724}"/>
              </a:ext>
            </a:extLst>
          </p:cNvPr>
          <p:cNvSpPr/>
          <p:nvPr/>
        </p:nvSpPr>
        <p:spPr>
          <a:xfrm>
            <a:off x="5559514" y="2427004"/>
            <a:ext cx="348425" cy="874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22637" y="0"/>
                </a:moveTo>
                <a:lnTo>
                  <a:pt x="522637" y="65559"/>
                </a:lnTo>
                <a:lnTo>
                  <a:pt x="0" y="65559"/>
                </a:lnTo>
                <a:lnTo>
                  <a:pt x="0" y="13111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FCFE8291-B9D4-DFF8-FB77-B667500EBD7E}"/>
              </a:ext>
            </a:extLst>
          </p:cNvPr>
          <p:cNvSpPr/>
          <p:nvPr/>
        </p:nvSpPr>
        <p:spPr>
          <a:xfrm>
            <a:off x="5907939" y="1738423"/>
            <a:ext cx="219786" cy="3838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29679" y="0"/>
                </a:moveTo>
                <a:lnTo>
                  <a:pt x="329679" y="510234"/>
                </a:lnTo>
                <a:lnTo>
                  <a:pt x="0" y="510234"/>
                </a:lnTo>
                <a:lnTo>
                  <a:pt x="0" y="57579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B31D3DEA-25EC-62B8-7E12-F468970E284B}"/>
              </a:ext>
            </a:extLst>
          </p:cNvPr>
          <p:cNvSpPr/>
          <p:nvPr/>
        </p:nvSpPr>
        <p:spPr>
          <a:xfrm>
            <a:off x="4618889" y="2819136"/>
            <a:ext cx="91415" cy="1373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60455"/>
                </a:lnTo>
                <a:lnTo>
                  <a:pt x="137123" y="2060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BD9F27BD-E2B4-8559-FC9B-F2A2441E8917}"/>
              </a:ext>
            </a:extLst>
          </p:cNvPr>
          <p:cNvSpPr/>
          <p:nvPr/>
        </p:nvSpPr>
        <p:spPr>
          <a:xfrm>
            <a:off x="4618889" y="2819136"/>
            <a:ext cx="91415" cy="107809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17145"/>
                </a:lnTo>
                <a:lnTo>
                  <a:pt x="137123" y="161714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99ED2E02-E1CD-A495-68A9-23E2FC7EFCC7}"/>
              </a:ext>
            </a:extLst>
          </p:cNvPr>
          <p:cNvSpPr/>
          <p:nvPr/>
        </p:nvSpPr>
        <p:spPr>
          <a:xfrm>
            <a:off x="4618889" y="2819136"/>
            <a:ext cx="91415" cy="78255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3835"/>
                </a:lnTo>
                <a:lnTo>
                  <a:pt x="137123" y="117383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ECE1CE3C-61B6-6EFF-F717-E6A07BBF4C4C}"/>
              </a:ext>
            </a:extLst>
          </p:cNvPr>
          <p:cNvSpPr/>
          <p:nvPr/>
        </p:nvSpPr>
        <p:spPr>
          <a:xfrm>
            <a:off x="4618889" y="2819136"/>
            <a:ext cx="91415" cy="487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0525"/>
                </a:lnTo>
                <a:lnTo>
                  <a:pt x="137123" y="7305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953C0AAE-3255-0A6C-3687-D71DB9A58081}"/>
              </a:ext>
            </a:extLst>
          </p:cNvPr>
          <p:cNvSpPr/>
          <p:nvPr/>
        </p:nvSpPr>
        <p:spPr>
          <a:xfrm>
            <a:off x="4618889" y="2819136"/>
            <a:ext cx="91415" cy="1914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7215"/>
                </a:lnTo>
                <a:lnTo>
                  <a:pt x="137123" y="28721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4CCDBEFF-B8DB-6111-B15B-D519D2882E6C}"/>
              </a:ext>
            </a:extLst>
          </p:cNvPr>
          <p:cNvSpPr/>
          <p:nvPr/>
        </p:nvSpPr>
        <p:spPr>
          <a:xfrm>
            <a:off x="4165813" y="2427004"/>
            <a:ext cx="696850" cy="874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5559"/>
                </a:lnTo>
                <a:lnTo>
                  <a:pt x="1045275" y="65559"/>
                </a:lnTo>
                <a:lnTo>
                  <a:pt x="1045275" y="13111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B6A3B86-DBF1-1CBE-0A6B-41FD54EADF72}"/>
              </a:ext>
            </a:extLst>
          </p:cNvPr>
          <p:cNvSpPr/>
          <p:nvPr/>
        </p:nvSpPr>
        <p:spPr>
          <a:xfrm>
            <a:off x="3922039" y="2819136"/>
            <a:ext cx="91415" cy="1373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60455"/>
                </a:lnTo>
                <a:lnTo>
                  <a:pt x="137123" y="2060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91D45D4-3EBF-A18A-443A-023203BCD0BA}"/>
              </a:ext>
            </a:extLst>
          </p:cNvPr>
          <p:cNvSpPr/>
          <p:nvPr/>
        </p:nvSpPr>
        <p:spPr>
          <a:xfrm>
            <a:off x="3922039" y="2819136"/>
            <a:ext cx="91415" cy="107809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17145"/>
                </a:lnTo>
                <a:lnTo>
                  <a:pt x="137123" y="161714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996C4B1E-8D47-983A-D699-8589F98F0357}"/>
              </a:ext>
            </a:extLst>
          </p:cNvPr>
          <p:cNvSpPr/>
          <p:nvPr/>
        </p:nvSpPr>
        <p:spPr>
          <a:xfrm>
            <a:off x="3922039" y="2819136"/>
            <a:ext cx="91415" cy="78255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3835"/>
                </a:lnTo>
                <a:lnTo>
                  <a:pt x="137123" y="117383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DFE2A1EE-A60F-B055-5E93-0481D93CB9F1}"/>
              </a:ext>
            </a:extLst>
          </p:cNvPr>
          <p:cNvSpPr/>
          <p:nvPr/>
        </p:nvSpPr>
        <p:spPr>
          <a:xfrm>
            <a:off x="3922039" y="2819136"/>
            <a:ext cx="91415" cy="487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0525"/>
                </a:lnTo>
                <a:lnTo>
                  <a:pt x="137123" y="7305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E6DAA92A-1C74-4D66-ECAC-AF4330CC14F0}"/>
              </a:ext>
            </a:extLst>
          </p:cNvPr>
          <p:cNvSpPr/>
          <p:nvPr/>
        </p:nvSpPr>
        <p:spPr>
          <a:xfrm>
            <a:off x="3922039" y="2819136"/>
            <a:ext cx="91415" cy="1914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7215"/>
                </a:lnTo>
                <a:lnTo>
                  <a:pt x="137123" y="28721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AFB8BF6F-4340-505E-1502-24B288142499}"/>
              </a:ext>
            </a:extLst>
          </p:cNvPr>
          <p:cNvSpPr/>
          <p:nvPr/>
        </p:nvSpPr>
        <p:spPr>
          <a:xfrm>
            <a:off x="4135333" y="2427004"/>
            <a:ext cx="60960" cy="874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111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E0F9FA81-4873-C138-D1F8-227102660C32}"/>
              </a:ext>
            </a:extLst>
          </p:cNvPr>
          <p:cNvSpPr/>
          <p:nvPr/>
        </p:nvSpPr>
        <p:spPr>
          <a:xfrm>
            <a:off x="3225188" y="2819136"/>
            <a:ext cx="91415" cy="1373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60455"/>
                </a:lnTo>
                <a:lnTo>
                  <a:pt x="137123" y="2060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2348E613-3FE1-8297-8FCA-6DABBC1ED831}"/>
              </a:ext>
            </a:extLst>
          </p:cNvPr>
          <p:cNvSpPr/>
          <p:nvPr/>
        </p:nvSpPr>
        <p:spPr>
          <a:xfrm>
            <a:off x="3225188" y="2819136"/>
            <a:ext cx="91415" cy="107809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17145"/>
                </a:lnTo>
                <a:lnTo>
                  <a:pt x="137123" y="161714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F65333BB-2FD4-A463-2DD6-4B0570C7D0D8}"/>
              </a:ext>
            </a:extLst>
          </p:cNvPr>
          <p:cNvSpPr/>
          <p:nvPr/>
        </p:nvSpPr>
        <p:spPr>
          <a:xfrm>
            <a:off x="3225188" y="2819136"/>
            <a:ext cx="91415" cy="78255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3835"/>
                </a:lnTo>
                <a:lnTo>
                  <a:pt x="137123" y="117383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2AF177C-059C-753F-447E-7B005EEDC9A0}"/>
              </a:ext>
            </a:extLst>
          </p:cNvPr>
          <p:cNvSpPr/>
          <p:nvPr/>
        </p:nvSpPr>
        <p:spPr>
          <a:xfrm>
            <a:off x="3225188" y="2819136"/>
            <a:ext cx="91415" cy="487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0525"/>
                </a:lnTo>
                <a:lnTo>
                  <a:pt x="137123" y="7305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E7404725-EF44-E466-2D18-CA934B347B29}"/>
              </a:ext>
            </a:extLst>
          </p:cNvPr>
          <p:cNvSpPr/>
          <p:nvPr/>
        </p:nvSpPr>
        <p:spPr>
          <a:xfrm>
            <a:off x="3225188" y="2819136"/>
            <a:ext cx="91415" cy="1914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7215"/>
                </a:lnTo>
                <a:lnTo>
                  <a:pt x="137123" y="28721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A977ED46-732F-0ACE-4480-5894C0AB662E}"/>
              </a:ext>
            </a:extLst>
          </p:cNvPr>
          <p:cNvSpPr/>
          <p:nvPr/>
        </p:nvSpPr>
        <p:spPr>
          <a:xfrm>
            <a:off x="3468963" y="2427004"/>
            <a:ext cx="696850" cy="874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045275" y="0"/>
                </a:moveTo>
                <a:lnTo>
                  <a:pt x="1045275" y="65559"/>
                </a:lnTo>
                <a:lnTo>
                  <a:pt x="0" y="65559"/>
                </a:lnTo>
                <a:lnTo>
                  <a:pt x="0" y="13111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4454A2BD-8FD7-8F09-4E67-72867B729A31}"/>
              </a:ext>
            </a:extLst>
          </p:cNvPr>
          <p:cNvSpPr/>
          <p:nvPr/>
        </p:nvSpPr>
        <p:spPr>
          <a:xfrm>
            <a:off x="4165813" y="1738423"/>
            <a:ext cx="1961911" cy="3838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942867" y="0"/>
                </a:moveTo>
                <a:lnTo>
                  <a:pt x="2942867" y="510234"/>
                </a:lnTo>
                <a:lnTo>
                  <a:pt x="0" y="510234"/>
                </a:lnTo>
                <a:lnTo>
                  <a:pt x="0" y="57579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847B82AF-D3B4-F0F4-9305-63876F311F4E}"/>
              </a:ext>
            </a:extLst>
          </p:cNvPr>
          <p:cNvSpPr/>
          <p:nvPr/>
        </p:nvSpPr>
        <p:spPr>
          <a:xfrm>
            <a:off x="2528338" y="2819136"/>
            <a:ext cx="91415" cy="1373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60455"/>
                </a:lnTo>
                <a:lnTo>
                  <a:pt x="137123" y="2060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6692E2D1-FF77-3261-6F6E-DF855FBE61E3}"/>
              </a:ext>
            </a:extLst>
          </p:cNvPr>
          <p:cNvSpPr/>
          <p:nvPr/>
        </p:nvSpPr>
        <p:spPr>
          <a:xfrm>
            <a:off x="2528338" y="2819136"/>
            <a:ext cx="91415" cy="107809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17145"/>
                </a:lnTo>
                <a:lnTo>
                  <a:pt x="137123" y="161714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1E7A8667-E375-6E89-48EE-E23E1D948D09}"/>
              </a:ext>
            </a:extLst>
          </p:cNvPr>
          <p:cNvSpPr/>
          <p:nvPr/>
        </p:nvSpPr>
        <p:spPr>
          <a:xfrm>
            <a:off x="2528338" y="2819136"/>
            <a:ext cx="91415" cy="78255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3835"/>
                </a:lnTo>
                <a:lnTo>
                  <a:pt x="137123" y="117383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D5176F5A-1700-CCFC-5D79-3BDDCEE2E6FE}"/>
              </a:ext>
            </a:extLst>
          </p:cNvPr>
          <p:cNvSpPr/>
          <p:nvPr/>
        </p:nvSpPr>
        <p:spPr>
          <a:xfrm>
            <a:off x="2528338" y="2819136"/>
            <a:ext cx="91415" cy="487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0525"/>
                </a:lnTo>
                <a:lnTo>
                  <a:pt x="137123" y="7305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E00BE745-5875-8FCC-C824-DE69CD837F91}"/>
              </a:ext>
            </a:extLst>
          </p:cNvPr>
          <p:cNvSpPr/>
          <p:nvPr/>
        </p:nvSpPr>
        <p:spPr>
          <a:xfrm>
            <a:off x="2528338" y="2819136"/>
            <a:ext cx="91415" cy="1914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7215"/>
                </a:lnTo>
                <a:lnTo>
                  <a:pt x="137123" y="28721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AACF4577-5472-9C54-8B29-4F30E4B93806}"/>
              </a:ext>
            </a:extLst>
          </p:cNvPr>
          <p:cNvSpPr/>
          <p:nvPr/>
        </p:nvSpPr>
        <p:spPr>
          <a:xfrm>
            <a:off x="2423688" y="2427004"/>
            <a:ext cx="348425" cy="874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5559"/>
                </a:lnTo>
                <a:lnTo>
                  <a:pt x="522637" y="65559"/>
                </a:lnTo>
                <a:lnTo>
                  <a:pt x="522637" y="13111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2980E5C5-6E0A-2F66-5657-B1F745E5993D}"/>
              </a:ext>
            </a:extLst>
          </p:cNvPr>
          <p:cNvSpPr/>
          <p:nvPr/>
        </p:nvSpPr>
        <p:spPr>
          <a:xfrm>
            <a:off x="1831488" y="2819136"/>
            <a:ext cx="91415" cy="1373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60455"/>
                </a:lnTo>
                <a:lnTo>
                  <a:pt x="137123" y="2060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192FBE46-2697-F891-8047-E3530CE7721B}"/>
              </a:ext>
            </a:extLst>
          </p:cNvPr>
          <p:cNvSpPr/>
          <p:nvPr/>
        </p:nvSpPr>
        <p:spPr>
          <a:xfrm>
            <a:off x="1831488" y="2819136"/>
            <a:ext cx="91415" cy="107809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17145"/>
                </a:lnTo>
                <a:lnTo>
                  <a:pt x="137123" y="161714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495FDE84-CB4C-DCEF-4A6B-080964E37558}"/>
              </a:ext>
            </a:extLst>
          </p:cNvPr>
          <p:cNvSpPr/>
          <p:nvPr/>
        </p:nvSpPr>
        <p:spPr>
          <a:xfrm>
            <a:off x="1831488" y="2819136"/>
            <a:ext cx="91415" cy="78255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3835"/>
                </a:lnTo>
                <a:lnTo>
                  <a:pt x="137123" y="117383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D2034BC8-7C33-F30B-BEB1-5354B24402D0}"/>
              </a:ext>
            </a:extLst>
          </p:cNvPr>
          <p:cNvSpPr/>
          <p:nvPr/>
        </p:nvSpPr>
        <p:spPr>
          <a:xfrm>
            <a:off x="1831488" y="2819136"/>
            <a:ext cx="91415" cy="487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0525"/>
                </a:lnTo>
                <a:lnTo>
                  <a:pt x="137123" y="7305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908359FB-129C-86E6-558D-0EACC008572A}"/>
              </a:ext>
            </a:extLst>
          </p:cNvPr>
          <p:cNvSpPr/>
          <p:nvPr/>
        </p:nvSpPr>
        <p:spPr>
          <a:xfrm>
            <a:off x="1831488" y="2819136"/>
            <a:ext cx="91415" cy="1914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7215"/>
                </a:lnTo>
                <a:lnTo>
                  <a:pt x="137123" y="28721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573E3D9E-F754-A212-AC33-99FCAE914279}"/>
              </a:ext>
            </a:extLst>
          </p:cNvPr>
          <p:cNvSpPr/>
          <p:nvPr/>
        </p:nvSpPr>
        <p:spPr>
          <a:xfrm>
            <a:off x="2075262" y="2427004"/>
            <a:ext cx="348425" cy="874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22637" y="0"/>
                </a:moveTo>
                <a:lnTo>
                  <a:pt x="522637" y="65559"/>
                </a:lnTo>
                <a:lnTo>
                  <a:pt x="0" y="65559"/>
                </a:lnTo>
                <a:lnTo>
                  <a:pt x="0" y="13111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906BBC3E-E029-C8A9-46E9-D5ED892E31A6}"/>
              </a:ext>
            </a:extLst>
          </p:cNvPr>
          <p:cNvSpPr/>
          <p:nvPr/>
        </p:nvSpPr>
        <p:spPr>
          <a:xfrm>
            <a:off x="2423688" y="1738423"/>
            <a:ext cx="3704037" cy="3838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556056" y="0"/>
                </a:moveTo>
                <a:lnTo>
                  <a:pt x="5556056" y="510234"/>
                </a:lnTo>
                <a:lnTo>
                  <a:pt x="0" y="510234"/>
                </a:lnTo>
                <a:lnTo>
                  <a:pt x="0" y="57579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511C56A9-CE24-3F99-DC2E-AEC61C3D6B76}"/>
              </a:ext>
            </a:extLst>
          </p:cNvPr>
          <p:cNvSpPr/>
          <p:nvPr/>
        </p:nvSpPr>
        <p:spPr>
          <a:xfrm>
            <a:off x="2118969" y="2122286"/>
            <a:ext cx="609437" cy="304718"/>
          </a:xfrm>
          <a:custGeom>
            <a:avLst/>
            <a:gdLst>
              <a:gd name="connsiteX0" fmla="*/ 0 w 914155"/>
              <a:gd name="connsiteY0" fmla="*/ 76181 h 457077"/>
              <a:gd name="connsiteX1" fmla="*/ 76181 w 914155"/>
              <a:gd name="connsiteY1" fmla="*/ 0 h 457077"/>
              <a:gd name="connsiteX2" fmla="*/ 837974 w 914155"/>
              <a:gd name="connsiteY2" fmla="*/ 0 h 457077"/>
              <a:gd name="connsiteX3" fmla="*/ 914155 w 914155"/>
              <a:gd name="connsiteY3" fmla="*/ 76181 h 457077"/>
              <a:gd name="connsiteX4" fmla="*/ 914155 w 914155"/>
              <a:gd name="connsiteY4" fmla="*/ 380896 h 457077"/>
              <a:gd name="connsiteX5" fmla="*/ 837974 w 914155"/>
              <a:gd name="connsiteY5" fmla="*/ 457077 h 457077"/>
              <a:gd name="connsiteX6" fmla="*/ 76181 w 914155"/>
              <a:gd name="connsiteY6" fmla="*/ 457077 h 457077"/>
              <a:gd name="connsiteX7" fmla="*/ 0 w 914155"/>
              <a:gd name="connsiteY7" fmla="*/ 380896 h 457077"/>
              <a:gd name="connsiteX8" fmla="*/ 0 w 914155"/>
              <a:gd name="connsiteY8" fmla="*/ 76181 h 45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155" h="457077">
                <a:moveTo>
                  <a:pt x="0" y="76181"/>
                </a:moveTo>
                <a:cubicBezTo>
                  <a:pt x="0" y="34107"/>
                  <a:pt x="34107" y="0"/>
                  <a:pt x="76181" y="0"/>
                </a:cubicBezTo>
                <a:lnTo>
                  <a:pt x="837974" y="0"/>
                </a:lnTo>
                <a:cubicBezTo>
                  <a:pt x="880048" y="0"/>
                  <a:pt x="914155" y="34107"/>
                  <a:pt x="914155" y="76181"/>
                </a:cubicBezTo>
                <a:lnTo>
                  <a:pt x="914155" y="380896"/>
                </a:lnTo>
                <a:cubicBezTo>
                  <a:pt x="914155" y="422970"/>
                  <a:pt x="880048" y="457077"/>
                  <a:pt x="837974" y="457077"/>
                </a:cubicBezTo>
                <a:lnTo>
                  <a:pt x="76181" y="457077"/>
                </a:lnTo>
                <a:cubicBezTo>
                  <a:pt x="34107" y="457077"/>
                  <a:pt x="0" y="422970"/>
                  <a:pt x="0" y="380896"/>
                </a:cubicBezTo>
                <a:lnTo>
                  <a:pt x="0" y="7618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685" tIns="18685" rIns="18685" bIns="18685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Risk Officer (CRO)</a:t>
            </a: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44076AB2-21D4-A975-FA5E-2315414B8675}"/>
              </a:ext>
            </a:extLst>
          </p:cNvPr>
          <p:cNvSpPr/>
          <p:nvPr/>
        </p:nvSpPr>
        <p:spPr>
          <a:xfrm>
            <a:off x="1770544" y="2514418"/>
            <a:ext cx="609437" cy="304718"/>
          </a:xfrm>
          <a:custGeom>
            <a:avLst/>
            <a:gdLst>
              <a:gd name="connsiteX0" fmla="*/ 0 w 914155"/>
              <a:gd name="connsiteY0" fmla="*/ 76181 h 457077"/>
              <a:gd name="connsiteX1" fmla="*/ 76181 w 914155"/>
              <a:gd name="connsiteY1" fmla="*/ 0 h 457077"/>
              <a:gd name="connsiteX2" fmla="*/ 837974 w 914155"/>
              <a:gd name="connsiteY2" fmla="*/ 0 h 457077"/>
              <a:gd name="connsiteX3" fmla="*/ 914155 w 914155"/>
              <a:gd name="connsiteY3" fmla="*/ 76181 h 457077"/>
              <a:gd name="connsiteX4" fmla="*/ 914155 w 914155"/>
              <a:gd name="connsiteY4" fmla="*/ 380896 h 457077"/>
              <a:gd name="connsiteX5" fmla="*/ 837974 w 914155"/>
              <a:gd name="connsiteY5" fmla="*/ 457077 h 457077"/>
              <a:gd name="connsiteX6" fmla="*/ 76181 w 914155"/>
              <a:gd name="connsiteY6" fmla="*/ 457077 h 457077"/>
              <a:gd name="connsiteX7" fmla="*/ 0 w 914155"/>
              <a:gd name="connsiteY7" fmla="*/ 380896 h 457077"/>
              <a:gd name="connsiteX8" fmla="*/ 0 w 914155"/>
              <a:gd name="connsiteY8" fmla="*/ 76181 h 45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155" h="457077">
                <a:moveTo>
                  <a:pt x="0" y="76181"/>
                </a:moveTo>
                <a:cubicBezTo>
                  <a:pt x="0" y="34107"/>
                  <a:pt x="34107" y="0"/>
                  <a:pt x="76181" y="0"/>
                </a:cubicBezTo>
                <a:lnTo>
                  <a:pt x="837974" y="0"/>
                </a:lnTo>
                <a:cubicBezTo>
                  <a:pt x="880048" y="0"/>
                  <a:pt x="914155" y="34107"/>
                  <a:pt x="914155" y="76181"/>
                </a:cubicBezTo>
                <a:lnTo>
                  <a:pt x="914155" y="380896"/>
                </a:lnTo>
                <a:cubicBezTo>
                  <a:pt x="914155" y="422970"/>
                  <a:pt x="880048" y="457077"/>
                  <a:pt x="837974" y="457077"/>
                </a:cubicBezTo>
                <a:lnTo>
                  <a:pt x="76181" y="457077"/>
                </a:lnTo>
                <a:cubicBezTo>
                  <a:pt x="34107" y="457077"/>
                  <a:pt x="0" y="422970"/>
                  <a:pt x="0" y="380896"/>
                </a:cubicBezTo>
                <a:lnTo>
                  <a:pt x="0" y="7618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62" tIns="18262" rIns="18262" bIns="18262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Actuarial Officer (CAO)</a:t>
            </a: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6C725FF5-9683-1BCF-8A10-048AE5BF3C99}"/>
              </a:ext>
            </a:extLst>
          </p:cNvPr>
          <p:cNvSpPr/>
          <p:nvPr/>
        </p:nvSpPr>
        <p:spPr>
          <a:xfrm>
            <a:off x="1922903" y="290654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Department</a:t>
            </a: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6C594A41-A410-CA7A-80B0-832AA08780BD}"/>
              </a:ext>
            </a:extLst>
          </p:cNvPr>
          <p:cNvSpPr/>
          <p:nvPr/>
        </p:nvSpPr>
        <p:spPr>
          <a:xfrm>
            <a:off x="1922903" y="320208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Director</a:t>
            </a: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B5745EE5-EE5A-F874-6B5B-E03268013283}"/>
              </a:ext>
            </a:extLst>
          </p:cNvPr>
          <p:cNvSpPr/>
          <p:nvPr/>
        </p:nvSpPr>
        <p:spPr>
          <a:xfrm>
            <a:off x="1922903" y="349762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Supervisor</a:t>
            </a: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E9F77322-FAFC-598F-7175-B58D11B428BB}"/>
              </a:ext>
            </a:extLst>
          </p:cNvPr>
          <p:cNvSpPr/>
          <p:nvPr/>
        </p:nvSpPr>
        <p:spPr>
          <a:xfrm>
            <a:off x="1922903" y="379316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Associate</a:t>
            </a: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08B8E8FD-A3CF-34CB-16D8-82CD4960B5B1}"/>
              </a:ext>
            </a:extLst>
          </p:cNvPr>
          <p:cNvSpPr/>
          <p:nvPr/>
        </p:nvSpPr>
        <p:spPr>
          <a:xfrm>
            <a:off x="1922903" y="4088710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Actuaries</a:t>
            </a: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24B194BE-C368-5549-C0CF-16678D9FAC69}"/>
              </a:ext>
            </a:extLst>
          </p:cNvPr>
          <p:cNvSpPr/>
          <p:nvPr/>
        </p:nvSpPr>
        <p:spPr>
          <a:xfrm>
            <a:off x="2467394" y="2514418"/>
            <a:ext cx="609437" cy="304718"/>
          </a:xfrm>
          <a:custGeom>
            <a:avLst/>
            <a:gdLst>
              <a:gd name="connsiteX0" fmla="*/ 0 w 914155"/>
              <a:gd name="connsiteY0" fmla="*/ 76181 h 457077"/>
              <a:gd name="connsiteX1" fmla="*/ 76181 w 914155"/>
              <a:gd name="connsiteY1" fmla="*/ 0 h 457077"/>
              <a:gd name="connsiteX2" fmla="*/ 837974 w 914155"/>
              <a:gd name="connsiteY2" fmla="*/ 0 h 457077"/>
              <a:gd name="connsiteX3" fmla="*/ 914155 w 914155"/>
              <a:gd name="connsiteY3" fmla="*/ 76181 h 457077"/>
              <a:gd name="connsiteX4" fmla="*/ 914155 w 914155"/>
              <a:gd name="connsiteY4" fmla="*/ 380896 h 457077"/>
              <a:gd name="connsiteX5" fmla="*/ 837974 w 914155"/>
              <a:gd name="connsiteY5" fmla="*/ 457077 h 457077"/>
              <a:gd name="connsiteX6" fmla="*/ 76181 w 914155"/>
              <a:gd name="connsiteY6" fmla="*/ 457077 h 457077"/>
              <a:gd name="connsiteX7" fmla="*/ 0 w 914155"/>
              <a:gd name="connsiteY7" fmla="*/ 380896 h 457077"/>
              <a:gd name="connsiteX8" fmla="*/ 0 w 914155"/>
              <a:gd name="connsiteY8" fmla="*/ 76181 h 45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155" h="457077">
                <a:moveTo>
                  <a:pt x="0" y="76181"/>
                </a:moveTo>
                <a:cubicBezTo>
                  <a:pt x="0" y="34107"/>
                  <a:pt x="34107" y="0"/>
                  <a:pt x="76181" y="0"/>
                </a:cubicBezTo>
                <a:lnTo>
                  <a:pt x="837974" y="0"/>
                </a:lnTo>
                <a:cubicBezTo>
                  <a:pt x="880048" y="0"/>
                  <a:pt x="914155" y="34107"/>
                  <a:pt x="914155" y="76181"/>
                </a:cubicBezTo>
                <a:lnTo>
                  <a:pt x="914155" y="380896"/>
                </a:lnTo>
                <a:cubicBezTo>
                  <a:pt x="914155" y="422970"/>
                  <a:pt x="880048" y="457077"/>
                  <a:pt x="837974" y="457077"/>
                </a:cubicBezTo>
                <a:lnTo>
                  <a:pt x="76181" y="457077"/>
                </a:lnTo>
                <a:cubicBezTo>
                  <a:pt x="34107" y="457077"/>
                  <a:pt x="0" y="422970"/>
                  <a:pt x="0" y="380896"/>
                </a:cubicBezTo>
                <a:lnTo>
                  <a:pt x="0" y="7618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62" tIns="18262" rIns="18262" bIns="18262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Underwriting Officer (CUO)</a:t>
            </a: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97373B29-9469-6061-365A-8CF9EA05618B}"/>
              </a:ext>
            </a:extLst>
          </p:cNvPr>
          <p:cNvSpPr/>
          <p:nvPr/>
        </p:nvSpPr>
        <p:spPr>
          <a:xfrm>
            <a:off x="2619753" y="290654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Director</a:t>
            </a: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CC699987-A449-A797-F5F5-D7DA9FAFEDE3}"/>
              </a:ext>
            </a:extLst>
          </p:cNvPr>
          <p:cNvSpPr/>
          <p:nvPr/>
        </p:nvSpPr>
        <p:spPr>
          <a:xfrm>
            <a:off x="2619753" y="320208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Manager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B868ABA1-342A-6545-5346-D74E160E930D}"/>
              </a:ext>
            </a:extLst>
          </p:cNvPr>
          <p:cNvSpPr/>
          <p:nvPr/>
        </p:nvSpPr>
        <p:spPr>
          <a:xfrm>
            <a:off x="2619753" y="349762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Supervisor</a:t>
            </a: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EB6A6C5C-1B2C-235E-B5B0-617AAB21324A}"/>
              </a:ext>
            </a:extLst>
          </p:cNvPr>
          <p:cNvSpPr/>
          <p:nvPr/>
        </p:nvSpPr>
        <p:spPr>
          <a:xfrm>
            <a:off x="2619753" y="379316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Team Leads</a:t>
            </a: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0EE0F909-84B4-59ED-4E8F-B8C073CF55CB}"/>
              </a:ext>
            </a:extLst>
          </p:cNvPr>
          <p:cNvSpPr/>
          <p:nvPr/>
        </p:nvSpPr>
        <p:spPr>
          <a:xfrm>
            <a:off x="2619753" y="4088710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Underwriters</a:t>
            </a: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B3353558-1AA8-B240-BEB5-7C47697AA24A}"/>
              </a:ext>
            </a:extLst>
          </p:cNvPr>
          <p:cNvSpPr/>
          <p:nvPr/>
        </p:nvSpPr>
        <p:spPr>
          <a:xfrm>
            <a:off x="3861094" y="2122286"/>
            <a:ext cx="609437" cy="304718"/>
          </a:xfrm>
          <a:custGeom>
            <a:avLst/>
            <a:gdLst>
              <a:gd name="connsiteX0" fmla="*/ 0 w 914155"/>
              <a:gd name="connsiteY0" fmla="*/ 76181 h 457077"/>
              <a:gd name="connsiteX1" fmla="*/ 76181 w 914155"/>
              <a:gd name="connsiteY1" fmla="*/ 0 h 457077"/>
              <a:gd name="connsiteX2" fmla="*/ 837974 w 914155"/>
              <a:gd name="connsiteY2" fmla="*/ 0 h 457077"/>
              <a:gd name="connsiteX3" fmla="*/ 914155 w 914155"/>
              <a:gd name="connsiteY3" fmla="*/ 76181 h 457077"/>
              <a:gd name="connsiteX4" fmla="*/ 914155 w 914155"/>
              <a:gd name="connsiteY4" fmla="*/ 380896 h 457077"/>
              <a:gd name="connsiteX5" fmla="*/ 837974 w 914155"/>
              <a:gd name="connsiteY5" fmla="*/ 457077 h 457077"/>
              <a:gd name="connsiteX6" fmla="*/ 76181 w 914155"/>
              <a:gd name="connsiteY6" fmla="*/ 457077 h 457077"/>
              <a:gd name="connsiteX7" fmla="*/ 0 w 914155"/>
              <a:gd name="connsiteY7" fmla="*/ 380896 h 457077"/>
              <a:gd name="connsiteX8" fmla="*/ 0 w 914155"/>
              <a:gd name="connsiteY8" fmla="*/ 76181 h 45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155" h="457077">
                <a:moveTo>
                  <a:pt x="0" y="76181"/>
                </a:moveTo>
                <a:cubicBezTo>
                  <a:pt x="0" y="34107"/>
                  <a:pt x="34107" y="0"/>
                  <a:pt x="76181" y="0"/>
                </a:cubicBezTo>
                <a:lnTo>
                  <a:pt x="837974" y="0"/>
                </a:lnTo>
                <a:cubicBezTo>
                  <a:pt x="880048" y="0"/>
                  <a:pt x="914155" y="34107"/>
                  <a:pt x="914155" y="76181"/>
                </a:cubicBezTo>
                <a:lnTo>
                  <a:pt x="914155" y="380896"/>
                </a:lnTo>
                <a:cubicBezTo>
                  <a:pt x="914155" y="422970"/>
                  <a:pt x="880048" y="457077"/>
                  <a:pt x="837974" y="457077"/>
                </a:cubicBezTo>
                <a:lnTo>
                  <a:pt x="76181" y="457077"/>
                </a:lnTo>
                <a:cubicBezTo>
                  <a:pt x="34107" y="457077"/>
                  <a:pt x="0" y="422970"/>
                  <a:pt x="0" y="380896"/>
                </a:cubicBezTo>
                <a:lnTo>
                  <a:pt x="0" y="7618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685" tIns="18685" rIns="18685" bIns="18685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Commercial Officer (CCO)</a:t>
            </a: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7C84A426-9C72-13D1-81A7-43D371246B1C}"/>
              </a:ext>
            </a:extLst>
          </p:cNvPr>
          <p:cNvSpPr/>
          <p:nvPr/>
        </p:nvSpPr>
        <p:spPr>
          <a:xfrm>
            <a:off x="3164244" y="2514418"/>
            <a:ext cx="609437" cy="304718"/>
          </a:xfrm>
          <a:custGeom>
            <a:avLst/>
            <a:gdLst>
              <a:gd name="connsiteX0" fmla="*/ 0 w 914155"/>
              <a:gd name="connsiteY0" fmla="*/ 76181 h 457077"/>
              <a:gd name="connsiteX1" fmla="*/ 76181 w 914155"/>
              <a:gd name="connsiteY1" fmla="*/ 0 h 457077"/>
              <a:gd name="connsiteX2" fmla="*/ 837974 w 914155"/>
              <a:gd name="connsiteY2" fmla="*/ 0 h 457077"/>
              <a:gd name="connsiteX3" fmla="*/ 914155 w 914155"/>
              <a:gd name="connsiteY3" fmla="*/ 76181 h 457077"/>
              <a:gd name="connsiteX4" fmla="*/ 914155 w 914155"/>
              <a:gd name="connsiteY4" fmla="*/ 380896 h 457077"/>
              <a:gd name="connsiteX5" fmla="*/ 837974 w 914155"/>
              <a:gd name="connsiteY5" fmla="*/ 457077 h 457077"/>
              <a:gd name="connsiteX6" fmla="*/ 76181 w 914155"/>
              <a:gd name="connsiteY6" fmla="*/ 457077 h 457077"/>
              <a:gd name="connsiteX7" fmla="*/ 0 w 914155"/>
              <a:gd name="connsiteY7" fmla="*/ 380896 h 457077"/>
              <a:gd name="connsiteX8" fmla="*/ 0 w 914155"/>
              <a:gd name="connsiteY8" fmla="*/ 76181 h 45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155" h="457077">
                <a:moveTo>
                  <a:pt x="0" y="76181"/>
                </a:moveTo>
                <a:cubicBezTo>
                  <a:pt x="0" y="34107"/>
                  <a:pt x="34107" y="0"/>
                  <a:pt x="76181" y="0"/>
                </a:cubicBezTo>
                <a:lnTo>
                  <a:pt x="837974" y="0"/>
                </a:lnTo>
                <a:cubicBezTo>
                  <a:pt x="880048" y="0"/>
                  <a:pt x="914155" y="34107"/>
                  <a:pt x="914155" y="76181"/>
                </a:cubicBezTo>
                <a:lnTo>
                  <a:pt x="914155" y="380896"/>
                </a:lnTo>
                <a:cubicBezTo>
                  <a:pt x="914155" y="422970"/>
                  <a:pt x="880048" y="457077"/>
                  <a:pt x="837974" y="457077"/>
                </a:cubicBezTo>
                <a:lnTo>
                  <a:pt x="76181" y="457077"/>
                </a:lnTo>
                <a:cubicBezTo>
                  <a:pt x="34107" y="457077"/>
                  <a:pt x="0" y="422970"/>
                  <a:pt x="0" y="380896"/>
                </a:cubicBezTo>
                <a:lnTo>
                  <a:pt x="0" y="7618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62" tIns="18262" rIns="18262" bIns="18262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Marketing Department</a:t>
            </a: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3D53CC53-254B-99D0-5CC2-8CB0413EE558}"/>
              </a:ext>
            </a:extLst>
          </p:cNvPr>
          <p:cNvSpPr/>
          <p:nvPr/>
        </p:nvSpPr>
        <p:spPr>
          <a:xfrm>
            <a:off x="3316604" y="290654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Director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CA21423E-29F9-F50A-57A7-63F444D8F19D}"/>
              </a:ext>
            </a:extLst>
          </p:cNvPr>
          <p:cNvSpPr/>
          <p:nvPr/>
        </p:nvSpPr>
        <p:spPr>
          <a:xfrm>
            <a:off x="3316604" y="320208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Manager</a:t>
            </a: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E7D7133B-86AA-4890-5A7D-6445BCECAC0C}"/>
              </a:ext>
            </a:extLst>
          </p:cNvPr>
          <p:cNvSpPr/>
          <p:nvPr/>
        </p:nvSpPr>
        <p:spPr>
          <a:xfrm>
            <a:off x="3316604" y="349762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Supervisor</a:t>
            </a: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D9ABD17A-A33B-5CFE-8BE5-48631D3E7837}"/>
              </a:ext>
            </a:extLst>
          </p:cNvPr>
          <p:cNvSpPr/>
          <p:nvPr/>
        </p:nvSpPr>
        <p:spPr>
          <a:xfrm>
            <a:off x="3316604" y="379316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Team Leads</a:t>
            </a: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5D57437F-EFDD-E36F-7E29-AE0568830BDB}"/>
              </a:ext>
            </a:extLst>
          </p:cNvPr>
          <p:cNvSpPr/>
          <p:nvPr/>
        </p:nvSpPr>
        <p:spPr>
          <a:xfrm>
            <a:off x="3316604" y="4088710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Specialist</a:t>
            </a: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6AD047F9-6189-E203-BFE9-6DE877E1789B}"/>
              </a:ext>
            </a:extLst>
          </p:cNvPr>
          <p:cNvSpPr/>
          <p:nvPr/>
        </p:nvSpPr>
        <p:spPr>
          <a:xfrm>
            <a:off x="3861094" y="2514418"/>
            <a:ext cx="609437" cy="304718"/>
          </a:xfrm>
          <a:custGeom>
            <a:avLst/>
            <a:gdLst>
              <a:gd name="connsiteX0" fmla="*/ 0 w 914155"/>
              <a:gd name="connsiteY0" fmla="*/ 76181 h 457077"/>
              <a:gd name="connsiteX1" fmla="*/ 76181 w 914155"/>
              <a:gd name="connsiteY1" fmla="*/ 0 h 457077"/>
              <a:gd name="connsiteX2" fmla="*/ 837974 w 914155"/>
              <a:gd name="connsiteY2" fmla="*/ 0 h 457077"/>
              <a:gd name="connsiteX3" fmla="*/ 914155 w 914155"/>
              <a:gd name="connsiteY3" fmla="*/ 76181 h 457077"/>
              <a:gd name="connsiteX4" fmla="*/ 914155 w 914155"/>
              <a:gd name="connsiteY4" fmla="*/ 380896 h 457077"/>
              <a:gd name="connsiteX5" fmla="*/ 837974 w 914155"/>
              <a:gd name="connsiteY5" fmla="*/ 457077 h 457077"/>
              <a:gd name="connsiteX6" fmla="*/ 76181 w 914155"/>
              <a:gd name="connsiteY6" fmla="*/ 457077 h 457077"/>
              <a:gd name="connsiteX7" fmla="*/ 0 w 914155"/>
              <a:gd name="connsiteY7" fmla="*/ 380896 h 457077"/>
              <a:gd name="connsiteX8" fmla="*/ 0 w 914155"/>
              <a:gd name="connsiteY8" fmla="*/ 76181 h 45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155" h="457077">
                <a:moveTo>
                  <a:pt x="0" y="76181"/>
                </a:moveTo>
                <a:cubicBezTo>
                  <a:pt x="0" y="34107"/>
                  <a:pt x="34107" y="0"/>
                  <a:pt x="76181" y="0"/>
                </a:cubicBezTo>
                <a:lnTo>
                  <a:pt x="837974" y="0"/>
                </a:lnTo>
                <a:cubicBezTo>
                  <a:pt x="880048" y="0"/>
                  <a:pt x="914155" y="34107"/>
                  <a:pt x="914155" y="76181"/>
                </a:cubicBezTo>
                <a:lnTo>
                  <a:pt x="914155" y="380896"/>
                </a:lnTo>
                <a:cubicBezTo>
                  <a:pt x="914155" y="422970"/>
                  <a:pt x="880048" y="457077"/>
                  <a:pt x="837974" y="457077"/>
                </a:cubicBezTo>
                <a:lnTo>
                  <a:pt x="76181" y="457077"/>
                </a:lnTo>
                <a:cubicBezTo>
                  <a:pt x="34107" y="457077"/>
                  <a:pt x="0" y="422970"/>
                  <a:pt x="0" y="380896"/>
                </a:cubicBezTo>
                <a:lnTo>
                  <a:pt x="0" y="7618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62" tIns="18262" rIns="18262" bIns="18262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Sales Department</a:t>
            </a:r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C3A4A3D6-01CA-EEEF-A368-F48017A955AF}"/>
              </a:ext>
            </a:extLst>
          </p:cNvPr>
          <p:cNvSpPr/>
          <p:nvPr/>
        </p:nvSpPr>
        <p:spPr>
          <a:xfrm>
            <a:off x="4013454" y="290654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Director</a:t>
            </a: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AFB101BC-E804-1459-B93A-A61ACCF71918}"/>
              </a:ext>
            </a:extLst>
          </p:cNvPr>
          <p:cNvSpPr/>
          <p:nvPr/>
        </p:nvSpPr>
        <p:spPr>
          <a:xfrm>
            <a:off x="4013454" y="320208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Manager</a:t>
            </a: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59F30170-E69D-F149-126C-52F9251C9D1B}"/>
              </a:ext>
            </a:extLst>
          </p:cNvPr>
          <p:cNvSpPr/>
          <p:nvPr/>
        </p:nvSpPr>
        <p:spPr>
          <a:xfrm>
            <a:off x="4013454" y="349762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Supervisor</a:t>
            </a:r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DAA1ACB8-C7F6-0138-E0B0-D5889DD64C57}"/>
              </a:ext>
            </a:extLst>
          </p:cNvPr>
          <p:cNvSpPr/>
          <p:nvPr/>
        </p:nvSpPr>
        <p:spPr>
          <a:xfrm>
            <a:off x="4013454" y="379316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Team Leads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9C4D2D08-0CA8-8FE6-CDEF-EBE77B62EEAC}"/>
              </a:ext>
            </a:extLst>
          </p:cNvPr>
          <p:cNvSpPr/>
          <p:nvPr/>
        </p:nvSpPr>
        <p:spPr>
          <a:xfrm>
            <a:off x="4013454" y="4088710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Salespeople</a:t>
            </a: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1781884A-BC04-911F-D87B-3B69B2AC8F2A}"/>
              </a:ext>
            </a:extLst>
          </p:cNvPr>
          <p:cNvSpPr/>
          <p:nvPr/>
        </p:nvSpPr>
        <p:spPr>
          <a:xfrm>
            <a:off x="4557945" y="2514418"/>
            <a:ext cx="609437" cy="304718"/>
          </a:xfrm>
          <a:custGeom>
            <a:avLst/>
            <a:gdLst>
              <a:gd name="connsiteX0" fmla="*/ 0 w 914155"/>
              <a:gd name="connsiteY0" fmla="*/ 76181 h 457077"/>
              <a:gd name="connsiteX1" fmla="*/ 76181 w 914155"/>
              <a:gd name="connsiteY1" fmla="*/ 0 h 457077"/>
              <a:gd name="connsiteX2" fmla="*/ 837974 w 914155"/>
              <a:gd name="connsiteY2" fmla="*/ 0 h 457077"/>
              <a:gd name="connsiteX3" fmla="*/ 914155 w 914155"/>
              <a:gd name="connsiteY3" fmla="*/ 76181 h 457077"/>
              <a:gd name="connsiteX4" fmla="*/ 914155 w 914155"/>
              <a:gd name="connsiteY4" fmla="*/ 380896 h 457077"/>
              <a:gd name="connsiteX5" fmla="*/ 837974 w 914155"/>
              <a:gd name="connsiteY5" fmla="*/ 457077 h 457077"/>
              <a:gd name="connsiteX6" fmla="*/ 76181 w 914155"/>
              <a:gd name="connsiteY6" fmla="*/ 457077 h 457077"/>
              <a:gd name="connsiteX7" fmla="*/ 0 w 914155"/>
              <a:gd name="connsiteY7" fmla="*/ 380896 h 457077"/>
              <a:gd name="connsiteX8" fmla="*/ 0 w 914155"/>
              <a:gd name="connsiteY8" fmla="*/ 76181 h 45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155" h="457077">
                <a:moveTo>
                  <a:pt x="0" y="76181"/>
                </a:moveTo>
                <a:cubicBezTo>
                  <a:pt x="0" y="34107"/>
                  <a:pt x="34107" y="0"/>
                  <a:pt x="76181" y="0"/>
                </a:cubicBezTo>
                <a:lnTo>
                  <a:pt x="837974" y="0"/>
                </a:lnTo>
                <a:cubicBezTo>
                  <a:pt x="880048" y="0"/>
                  <a:pt x="914155" y="34107"/>
                  <a:pt x="914155" y="76181"/>
                </a:cubicBezTo>
                <a:lnTo>
                  <a:pt x="914155" y="380896"/>
                </a:lnTo>
                <a:cubicBezTo>
                  <a:pt x="914155" y="422970"/>
                  <a:pt x="880048" y="457077"/>
                  <a:pt x="837974" y="457077"/>
                </a:cubicBezTo>
                <a:lnTo>
                  <a:pt x="76181" y="457077"/>
                </a:lnTo>
                <a:cubicBezTo>
                  <a:pt x="34107" y="457077"/>
                  <a:pt x="0" y="422970"/>
                  <a:pt x="0" y="380896"/>
                </a:cubicBezTo>
                <a:lnTo>
                  <a:pt x="0" y="7618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62" tIns="18262" rIns="18262" bIns="18262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Business Development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4B5774EE-E1A1-A16D-38A0-FBAB00423069}"/>
              </a:ext>
            </a:extLst>
          </p:cNvPr>
          <p:cNvSpPr/>
          <p:nvPr/>
        </p:nvSpPr>
        <p:spPr>
          <a:xfrm>
            <a:off x="4710304" y="290654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Director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B41F4F25-CAC1-0E9E-A280-82E90473C382}"/>
              </a:ext>
            </a:extLst>
          </p:cNvPr>
          <p:cNvSpPr/>
          <p:nvPr/>
        </p:nvSpPr>
        <p:spPr>
          <a:xfrm>
            <a:off x="4710304" y="320208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Manager</a:t>
            </a:r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A9904581-C846-5EA4-CEEA-6D80356DDC23}"/>
              </a:ext>
            </a:extLst>
          </p:cNvPr>
          <p:cNvSpPr/>
          <p:nvPr/>
        </p:nvSpPr>
        <p:spPr>
          <a:xfrm>
            <a:off x="4710304" y="349762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Associate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CEE31E1C-F09F-57AF-A25F-276E2D9EF7AB}"/>
              </a:ext>
            </a:extLst>
          </p:cNvPr>
          <p:cNvSpPr/>
          <p:nvPr/>
        </p:nvSpPr>
        <p:spPr>
          <a:xfrm>
            <a:off x="4710304" y="379316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Representative</a:t>
            </a:r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5A4CD114-8E8A-7D65-40FB-12FDD691D58B}"/>
              </a:ext>
            </a:extLst>
          </p:cNvPr>
          <p:cNvSpPr/>
          <p:nvPr/>
        </p:nvSpPr>
        <p:spPr>
          <a:xfrm>
            <a:off x="4710304" y="4088710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 Research Analyst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9592B0BE-6A9A-CD5A-8B0C-E705803669FA}"/>
              </a:ext>
            </a:extLst>
          </p:cNvPr>
          <p:cNvSpPr/>
          <p:nvPr/>
        </p:nvSpPr>
        <p:spPr>
          <a:xfrm>
            <a:off x="5603220" y="2122286"/>
            <a:ext cx="609437" cy="304718"/>
          </a:xfrm>
          <a:custGeom>
            <a:avLst/>
            <a:gdLst>
              <a:gd name="connsiteX0" fmla="*/ 0 w 914155"/>
              <a:gd name="connsiteY0" fmla="*/ 76181 h 457077"/>
              <a:gd name="connsiteX1" fmla="*/ 76181 w 914155"/>
              <a:gd name="connsiteY1" fmla="*/ 0 h 457077"/>
              <a:gd name="connsiteX2" fmla="*/ 837974 w 914155"/>
              <a:gd name="connsiteY2" fmla="*/ 0 h 457077"/>
              <a:gd name="connsiteX3" fmla="*/ 914155 w 914155"/>
              <a:gd name="connsiteY3" fmla="*/ 76181 h 457077"/>
              <a:gd name="connsiteX4" fmla="*/ 914155 w 914155"/>
              <a:gd name="connsiteY4" fmla="*/ 380896 h 457077"/>
              <a:gd name="connsiteX5" fmla="*/ 837974 w 914155"/>
              <a:gd name="connsiteY5" fmla="*/ 457077 h 457077"/>
              <a:gd name="connsiteX6" fmla="*/ 76181 w 914155"/>
              <a:gd name="connsiteY6" fmla="*/ 457077 h 457077"/>
              <a:gd name="connsiteX7" fmla="*/ 0 w 914155"/>
              <a:gd name="connsiteY7" fmla="*/ 380896 h 457077"/>
              <a:gd name="connsiteX8" fmla="*/ 0 w 914155"/>
              <a:gd name="connsiteY8" fmla="*/ 76181 h 45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155" h="457077">
                <a:moveTo>
                  <a:pt x="0" y="76181"/>
                </a:moveTo>
                <a:cubicBezTo>
                  <a:pt x="0" y="34107"/>
                  <a:pt x="34107" y="0"/>
                  <a:pt x="76181" y="0"/>
                </a:cubicBezTo>
                <a:lnTo>
                  <a:pt x="837974" y="0"/>
                </a:lnTo>
                <a:cubicBezTo>
                  <a:pt x="880048" y="0"/>
                  <a:pt x="914155" y="34107"/>
                  <a:pt x="914155" y="76181"/>
                </a:cubicBezTo>
                <a:lnTo>
                  <a:pt x="914155" y="380896"/>
                </a:lnTo>
                <a:cubicBezTo>
                  <a:pt x="914155" y="422970"/>
                  <a:pt x="880048" y="457077"/>
                  <a:pt x="837974" y="457077"/>
                </a:cubicBezTo>
                <a:lnTo>
                  <a:pt x="76181" y="457077"/>
                </a:lnTo>
                <a:cubicBezTo>
                  <a:pt x="34107" y="457077"/>
                  <a:pt x="0" y="422970"/>
                  <a:pt x="0" y="380896"/>
                </a:cubicBezTo>
                <a:lnTo>
                  <a:pt x="0" y="7618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685" tIns="18685" rIns="18685" bIns="18685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Information Officer (CIO)</a:t>
            </a:r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47B079AC-3FFF-70A5-530F-254AA80224BF}"/>
              </a:ext>
            </a:extLst>
          </p:cNvPr>
          <p:cNvSpPr/>
          <p:nvPr/>
        </p:nvSpPr>
        <p:spPr>
          <a:xfrm>
            <a:off x="5254795" y="2514418"/>
            <a:ext cx="609437" cy="304718"/>
          </a:xfrm>
          <a:custGeom>
            <a:avLst/>
            <a:gdLst>
              <a:gd name="connsiteX0" fmla="*/ 0 w 914155"/>
              <a:gd name="connsiteY0" fmla="*/ 76181 h 457077"/>
              <a:gd name="connsiteX1" fmla="*/ 76181 w 914155"/>
              <a:gd name="connsiteY1" fmla="*/ 0 h 457077"/>
              <a:gd name="connsiteX2" fmla="*/ 837974 w 914155"/>
              <a:gd name="connsiteY2" fmla="*/ 0 h 457077"/>
              <a:gd name="connsiteX3" fmla="*/ 914155 w 914155"/>
              <a:gd name="connsiteY3" fmla="*/ 76181 h 457077"/>
              <a:gd name="connsiteX4" fmla="*/ 914155 w 914155"/>
              <a:gd name="connsiteY4" fmla="*/ 380896 h 457077"/>
              <a:gd name="connsiteX5" fmla="*/ 837974 w 914155"/>
              <a:gd name="connsiteY5" fmla="*/ 457077 h 457077"/>
              <a:gd name="connsiteX6" fmla="*/ 76181 w 914155"/>
              <a:gd name="connsiteY6" fmla="*/ 457077 h 457077"/>
              <a:gd name="connsiteX7" fmla="*/ 0 w 914155"/>
              <a:gd name="connsiteY7" fmla="*/ 380896 h 457077"/>
              <a:gd name="connsiteX8" fmla="*/ 0 w 914155"/>
              <a:gd name="connsiteY8" fmla="*/ 76181 h 45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155" h="457077">
                <a:moveTo>
                  <a:pt x="0" y="76181"/>
                </a:moveTo>
                <a:cubicBezTo>
                  <a:pt x="0" y="34107"/>
                  <a:pt x="34107" y="0"/>
                  <a:pt x="76181" y="0"/>
                </a:cubicBezTo>
                <a:lnTo>
                  <a:pt x="837974" y="0"/>
                </a:lnTo>
                <a:cubicBezTo>
                  <a:pt x="880048" y="0"/>
                  <a:pt x="914155" y="34107"/>
                  <a:pt x="914155" y="76181"/>
                </a:cubicBezTo>
                <a:lnTo>
                  <a:pt x="914155" y="380896"/>
                </a:lnTo>
                <a:cubicBezTo>
                  <a:pt x="914155" y="422970"/>
                  <a:pt x="880048" y="457077"/>
                  <a:pt x="837974" y="457077"/>
                </a:cubicBezTo>
                <a:lnTo>
                  <a:pt x="76181" y="457077"/>
                </a:lnTo>
                <a:cubicBezTo>
                  <a:pt x="34107" y="457077"/>
                  <a:pt x="0" y="422970"/>
                  <a:pt x="0" y="380896"/>
                </a:cubicBezTo>
                <a:lnTo>
                  <a:pt x="0" y="7618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62" tIns="18262" rIns="18262" bIns="18262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IT Department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0F0FF812-E0D2-3FA8-024C-2B7AB8856CD3}"/>
              </a:ext>
            </a:extLst>
          </p:cNvPr>
          <p:cNvSpPr/>
          <p:nvPr/>
        </p:nvSpPr>
        <p:spPr>
          <a:xfrm>
            <a:off x="5407154" y="290654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Manager</a:t>
            </a:r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50CB56B9-3B9C-D5BE-3077-BF80327CD10A}"/>
              </a:ext>
            </a:extLst>
          </p:cNvPr>
          <p:cNvSpPr/>
          <p:nvPr/>
        </p:nvSpPr>
        <p:spPr>
          <a:xfrm>
            <a:off x="5407154" y="320208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Supervisor</a:t>
            </a:r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E7732224-D77F-B4FF-8735-F571F5EDA24F}"/>
              </a:ext>
            </a:extLst>
          </p:cNvPr>
          <p:cNvSpPr/>
          <p:nvPr/>
        </p:nvSpPr>
        <p:spPr>
          <a:xfrm>
            <a:off x="5407154" y="349762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Team Leads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7C39CF98-A918-04FF-D2BE-F4A05BFAE9EC}"/>
              </a:ext>
            </a:extLst>
          </p:cNvPr>
          <p:cNvSpPr/>
          <p:nvPr/>
        </p:nvSpPr>
        <p:spPr>
          <a:xfrm>
            <a:off x="5407154" y="379316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Developers</a:t>
            </a: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89B854DC-F3BF-60D5-1BC0-72FFD8873F4B}"/>
              </a:ext>
            </a:extLst>
          </p:cNvPr>
          <p:cNvSpPr/>
          <p:nvPr/>
        </p:nvSpPr>
        <p:spPr>
          <a:xfrm>
            <a:off x="5951645" y="2514418"/>
            <a:ext cx="609437" cy="304718"/>
          </a:xfrm>
          <a:custGeom>
            <a:avLst/>
            <a:gdLst>
              <a:gd name="connsiteX0" fmla="*/ 0 w 914155"/>
              <a:gd name="connsiteY0" fmla="*/ 76181 h 457077"/>
              <a:gd name="connsiteX1" fmla="*/ 76181 w 914155"/>
              <a:gd name="connsiteY1" fmla="*/ 0 h 457077"/>
              <a:gd name="connsiteX2" fmla="*/ 837974 w 914155"/>
              <a:gd name="connsiteY2" fmla="*/ 0 h 457077"/>
              <a:gd name="connsiteX3" fmla="*/ 914155 w 914155"/>
              <a:gd name="connsiteY3" fmla="*/ 76181 h 457077"/>
              <a:gd name="connsiteX4" fmla="*/ 914155 w 914155"/>
              <a:gd name="connsiteY4" fmla="*/ 380896 h 457077"/>
              <a:gd name="connsiteX5" fmla="*/ 837974 w 914155"/>
              <a:gd name="connsiteY5" fmla="*/ 457077 h 457077"/>
              <a:gd name="connsiteX6" fmla="*/ 76181 w 914155"/>
              <a:gd name="connsiteY6" fmla="*/ 457077 h 457077"/>
              <a:gd name="connsiteX7" fmla="*/ 0 w 914155"/>
              <a:gd name="connsiteY7" fmla="*/ 380896 h 457077"/>
              <a:gd name="connsiteX8" fmla="*/ 0 w 914155"/>
              <a:gd name="connsiteY8" fmla="*/ 76181 h 45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155" h="457077">
                <a:moveTo>
                  <a:pt x="0" y="76181"/>
                </a:moveTo>
                <a:cubicBezTo>
                  <a:pt x="0" y="34107"/>
                  <a:pt x="34107" y="0"/>
                  <a:pt x="76181" y="0"/>
                </a:cubicBezTo>
                <a:lnTo>
                  <a:pt x="837974" y="0"/>
                </a:lnTo>
                <a:cubicBezTo>
                  <a:pt x="880048" y="0"/>
                  <a:pt x="914155" y="34107"/>
                  <a:pt x="914155" y="76181"/>
                </a:cubicBezTo>
                <a:lnTo>
                  <a:pt x="914155" y="380896"/>
                </a:lnTo>
                <a:cubicBezTo>
                  <a:pt x="914155" y="422970"/>
                  <a:pt x="880048" y="457077"/>
                  <a:pt x="837974" y="457077"/>
                </a:cubicBezTo>
                <a:lnTo>
                  <a:pt x="76181" y="457077"/>
                </a:lnTo>
                <a:cubicBezTo>
                  <a:pt x="34107" y="457077"/>
                  <a:pt x="0" y="422970"/>
                  <a:pt x="0" y="380896"/>
                </a:cubicBezTo>
                <a:lnTo>
                  <a:pt x="0" y="7618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62" tIns="18262" rIns="18262" bIns="18262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Support Department</a:t>
            </a:r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1223701C-2E89-8AD9-E14F-6622F3BDB12B}"/>
              </a:ext>
            </a:extLst>
          </p:cNvPr>
          <p:cNvSpPr/>
          <p:nvPr/>
        </p:nvSpPr>
        <p:spPr>
          <a:xfrm>
            <a:off x="6104004" y="290654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Manager</a:t>
            </a:r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EF72DAD2-3190-ED00-D7C7-4D32AC28057C}"/>
              </a:ext>
            </a:extLst>
          </p:cNvPr>
          <p:cNvSpPr/>
          <p:nvPr/>
        </p:nvSpPr>
        <p:spPr>
          <a:xfrm>
            <a:off x="6104004" y="320208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Supervisor</a:t>
            </a:r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70BA90A5-383F-1351-6028-522CC37BCCB6}"/>
              </a:ext>
            </a:extLst>
          </p:cNvPr>
          <p:cNvSpPr/>
          <p:nvPr/>
        </p:nvSpPr>
        <p:spPr>
          <a:xfrm>
            <a:off x="6104004" y="349762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Team Leads</a:t>
            </a:r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FD1C3ABD-24B0-50A1-80F0-58C66D15DD8A}"/>
              </a:ext>
            </a:extLst>
          </p:cNvPr>
          <p:cNvSpPr/>
          <p:nvPr/>
        </p:nvSpPr>
        <p:spPr>
          <a:xfrm>
            <a:off x="6104004" y="379316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Engineers</a:t>
            </a:r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4C3313BD-95D3-33EE-87C7-51C0F784BD6C}"/>
              </a:ext>
            </a:extLst>
          </p:cNvPr>
          <p:cNvSpPr/>
          <p:nvPr/>
        </p:nvSpPr>
        <p:spPr>
          <a:xfrm>
            <a:off x="6648496" y="2122286"/>
            <a:ext cx="609437" cy="304718"/>
          </a:xfrm>
          <a:custGeom>
            <a:avLst/>
            <a:gdLst>
              <a:gd name="connsiteX0" fmla="*/ 0 w 914155"/>
              <a:gd name="connsiteY0" fmla="*/ 76181 h 457077"/>
              <a:gd name="connsiteX1" fmla="*/ 76181 w 914155"/>
              <a:gd name="connsiteY1" fmla="*/ 0 h 457077"/>
              <a:gd name="connsiteX2" fmla="*/ 837974 w 914155"/>
              <a:gd name="connsiteY2" fmla="*/ 0 h 457077"/>
              <a:gd name="connsiteX3" fmla="*/ 914155 w 914155"/>
              <a:gd name="connsiteY3" fmla="*/ 76181 h 457077"/>
              <a:gd name="connsiteX4" fmla="*/ 914155 w 914155"/>
              <a:gd name="connsiteY4" fmla="*/ 380896 h 457077"/>
              <a:gd name="connsiteX5" fmla="*/ 837974 w 914155"/>
              <a:gd name="connsiteY5" fmla="*/ 457077 h 457077"/>
              <a:gd name="connsiteX6" fmla="*/ 76181 w 914155"/>
              <a:gd name="connsiteY6" fmla="*/ 457077 h 457077"/>
              <a:gd name="connsiteX7" fmla="*/ 0 w 914155"/>
              <a:gd name="connsiteY7" fmla="*/ 380896 h 457077"/>
              <a:gd name="connsiteX8" fmla="*/ 0 w 914155"/>
              <a:gd name="connsiteY8" fmla="*/ 76181 h 45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155" h="457077">
                <a:moveTo>
                  <a:pt x="0" y="76181"/>
                </a:moveTo>
                <a:cubicBezTo>
                  <a:pt x="0" y="34107"/>
                  <a:pt x="34107" y="0"/>
                  <a:pt x="76181" y="0"/>
                </a:cubicBezTo>
                <a:lnTo>
                  <a:pt x="837974" y="0"/>
                </a:lnTo>
                <a:cubicBezTo>
                  <a:pt x="880048" y="0"/>
                  <a:pt x="914155" y="34107"/>
                  <a:pt x="914155" y="76181"/>
                </a:cubicBezTo>
                <a:lnTo>
                  <a:pt x="914155" y="380896"/>
                </a:lnTo>
                <a:cubicBezTo>
                  <a:pt x="914155" y="422970"/>
                  <a:pt x="880048" y="457077"/>
                  <a:pt x="837974" y="457077"/>
                </a:cubicBezTo>
                <a:lnTo>
                  <a:pt x="76181" y="457077"/>
                </a:lnTo>
                <a:cubicBezTo>
                  <a:pt x="34107" y="457077"/>
                  <a:pt x="0" y="422970"/>
                  <a:pt x="0" y="380896"/>
                </a:cubicBezTo>
                <a:lnTo>
                  <a:pt x="0" y="7618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685" tIns="18685" rIns="18685" bIns="18685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Financial Officer (CFO)</a:t>
            </a: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6A3894E5-21A5-1611-1260-47D118E9D6EB}"/>
              </a:ext>
            </a:extLst>
          </p:cNvPr>
          <p:cNvSpPr/>
          <p:nvPr/>
        </p:nvSpPr>
        <p:spPr>
          <a:xfrm>
            <a:off x="6648496" y="2514418"/>
            <a:ext cx="609437" cy="304718"/>
          </a:xfrm>
          <a:custGeom>
            <a:avLst/>
            <a:gdLst>
              <a:gd name="connsiteX0" fmla="*/ 0 w 914155"/>
              <a:gd name="connsiteY0" fmla="*/ 76181 h 457077"/>
              <a:gd name="connsiteX1" fmla="*/ 76181 w 914155"/>
              <a:gd name="connsiteY1" fmla="*/ 0 h 457077"/>
              <a:gd name="connsiteX2" fmla="*/ 837974 w 914155"/>
              <a:gd name="connsiteY2" fmla="*/ 0 h 457077"/>
              <a:gd name="connsiteX3" fmla="*/ 914155 w 914155"/>
              <a:gd name="connsiteY3" fmla="*/ 76181 h 457077"/>
              <a:gd name="connsiteX4" fmla="*/ 914155 w 914155"/>
              <a:gd name="connsiteY4" fmla="*/ 380896 h 457077"/>
              <a:gd name="connsiteX5" fmla="*/ 837974 w 914155"/>
              <a:gd name="connsiteY5" fmla="*/ 457077 h 457077"/>
              <a:gd name="connsiteX6" fmla="*/ 76181 w 914155"/>
              <a:gd name="connsiteY6" fmla="*/ 457077 h 457077"/>
              <a:gd name="connsiteX7" fmla="*/ 0 w 914155"/>
              <a:gd name="connsiteY7" fmla="*/ 380896 h 457077"/>
              <a:gd name="connsiteX8" fmla="*/ 0 w 914155"/>
              <a:gd name="connsiteY8" fmla="*/ 76181 h 45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155" h="457077">
                <a:moveTo>
                  <a:pt x="0" y="76181"/>
                </a:moveTo>
                <a:cubicBezTo>
                  <a:pt x="0" y="34107"/>
                  <a:pt x="34107" y="0"/>
                  <a:pt x="76181" y="0"/>
                </a:cubicBezTo>
                <a:lnTo>
                  <a:pt x="837974" y="0"/>
                </a:lnTo>
                <a:cubicBezTo>
                  <a:pt x="880048" y="0"/>
                  <a:pt x="914155" y="34107"/>
                  <a:pt x="914155" y="76181"/>
                </a:cubicBezTo>
                <a:lnTo>
                  <a:pt x="914155" y="380896"/>
                </a:lnTo>
                <a:cubicBezTo>
                  <a:pt x="914155" y="422970"/>
                  <a:pt x="880048" y="457077"/>
                  <a:pt x="837974" y="457077"/>
                </a:cubicBezTo>
                <a:lnTo>
                  <a:pt x="76181" y="457077"/>
                </a:lnTo>
                <a:cubicBezTo>
                  <a:pt x="34107" y="457077"/>
                  <a:pt x="0" y="422970"/>
                  <a:pt x="0" y="380896"/>
                </a:cubicBezTo>
                <a:lnTo>
                  <a:pt x="0" y="7618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62" tIns="18262" rIns="18262" bIns="18262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Finance and Accounting Department</a:t>
            </a:r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FCA6A865-9D45-5604-48E7-BBE1D9651B4B}"/>
              </a:ext>
            </a:extLst>
          </p:cNvPr>
          <p:cNvSpPr/>
          <p:nvPr/>
        </p:nvSpPr>
        <p:spPr>
          <a:xfrm>
            <a:off x="6800855" y="290654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Director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2C570E20-5713-C61E-FF6D-1FB3F5BBFAA5}"/>
              </a:ext>
            </a:extLst>
          </p:cNvPr>
          <p:cNvSpPr/>
          <p:nvPr/>
        </p:nvSpPr>
        <p:spPr>
          <a:xfrm>
            <a:off x="6800855" y="320208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Manager</a:t>
            </a:r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D2573C0D-3351-83CE-6C8B-7205908E5D1A}"/>
              </a:ext>
            </a:extLst>
          </p:cNvPr>
          <p:cNvSpPr/>
          <p:nvPr/>
        </p:nvSpPr>
        <p:spPr>
          <a:xfrm>
            <a:off x="6800855" y="349762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Supervisor</a:t>
            </a:r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9A55A138-E814-8230-5A6C-23713788EFFE}"/>
              </a:ext>
            </a:extLst>
          </p:cNvPr>
          <p:cNvSpPr/>
          <p:nvPr/>
        </p:nvSpPr>
        <p:spPr>
          <a:xfrm>
            <a:off x="6800855" y="379316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Analysts</a:t>
            </a:r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F859EDD1-AA55-7A61-88F5-5318C3E64BB8}"/>
              </a:ext>
            </a:extLst>
          </p:cNvPr>
          <p:cNvSpPr/>
          <p:nvPr/>
        </p:nvSpPr>
        <p:spPr>
          <a:xfrm>
            <a:off x="6800855" y="4088710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Accountants</a:t>
            </a: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D1CB3184-F597-B97B-8139-912ED0BBBE71}"/>
              </a:ext>
            </a:extLst>
          </p:cNvPr>
          <p:cNvSpPr/>
          <p:nvPr/>
        </p:nvSpPr>
        <p:spPr>
          <a:xfrm>
            <a:off x="9349304" y="2122286"/>
            <a:ext cx="736327" cy="304718"/>
          </a:xfrm>
          <a:custGeom>
            <a:avLst/>
            <a:gdLst>
              <a:gd name="connsiteX0" fmla="*/ 0 w 1104491"/>
              <a:gd name="connsiteY0" fmla="*/ 76181 h 457077"/>
              <a:gd name="connsiteX1" fmla="*/ 76181 w 1104491"/>
              <a:gd name="connsiteY1" fmla="*/ 0 h 457077"/>
              <a:gd name="connsiteX2" fmla="*/ 1028310 w 1104491"/>
              <a:gd name="connsiteY2" fmla="*/ 0 h 457077"/>
              <a:gd name="connsiteX3" fmla="*/ 1104491 w 1104491"/>
              <a:gd name="connsiteY3" fmla="*/ 76181 h 457077"/>
              <a:gd name="connsiteX4" fmla="*/ 1104491 w 1104491"/>
              <a:gd name="connsiteY4" fmla="*/ 380896 h 457077"/>
              <a:gd name="connsiteX5" fmla="*/ 1028310 w 1104491"/>
              <a:gd name="connsiteY5" fmla="*/ 457077 h 457077"/>
              <a:gd name="connsiteX6" fmla="*/ 76181 w 1104491"/>
              <a:gd name="connsiteY6" fmla="*/ 457077 h 457077"/>
              <a:gd name="connsiteX7" fmla="*/ 0 w 1104491"/>
              <a:gd name="connsiteY7" fmla="*/ 380896 h 457077"/>
              <a:gd name="connsiteX8" fmla="*/ 0 w 1104491"/>
              <a:gd name="connsiteY8" fmla="*/ 76181 h 45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4491" h="457077">
                <a:moveTo>
                  <a:pt x="0" y="76181"/>
                </a:moveTo>
                <a:cubicBezTo>
                  <a:pt x="0" y="34107"/>
                  <a:pt x="34107" y="0"/>
                  <a:pt x="76181" y="0"/>
                </a:cubicBezTo>
                <a:lnTo>
                  <a:pt x="1028310" y="0"/>
                </a:lnTo>
                <a:cubicBezTo>
                  <a:pt x="1070384" y="0"/>
                  <a:pt x="1104491" y="34107"/>
                  <a:pt x="1104491" y="76181"/>
                </a:cubicBezTo>
                <a:lnTo>
                  <a:pt x="1104491" y="380896"/>
                </a:lnTo>
                <a:cubicBezTo>
                  <a:pt x="1104491" y="422970"/>
                  <a:pt x="1070384" y="457077"/>
                  <a:pt x="1028310" y="457077"/>
                </a:cubicBezTo>
                <a:lnTo>
                  <a:pt x="76181" y="457077"/>
                </a:lnTo>
                <a:cubicBezTo>
                  <a:pt x="34107" y="457077"/>
                  <a:pt x="0" y="422970"/>
                  <a:pt x="0" y="380896"/>
                </a:cubicBezTo>
                <a:lnTo>
                  <a:pt x="0" y="7618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685" tIns="18685" rIns="18685" bIns="18685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Operations Officer (COO)</a:t>
            </a: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D0D560E8-55ED-BBD6-4D43-32AF04F0202D}"/>
              </a:ext>
            </a:extLst>
          </p:cNvPr>
          <p:cNvSpPr/>
          <p:nvPr/>
        </p:nvSpPr>
        <p:spPr>
          <a:xfrm>
            <a:off x="7507672" y="2514418"/>
            <a:ext cx="609437" cy="304718"/>
          </a:xfrm>
          <a:custGeom>
            <a:avLst/>
            <a:gdLst>
              <a:gd name="connsiteX0" fmla="*/ 0 w 914155"/>
              <a:gd name="connsiteY0" fmla="*/ 76181 h 457077"/>
              <a:gd name="connsiteX1" fmla="*/ 76181 w 914155"/>
              <a:gd name="connsiteY1" fmla="*/ 0 h 457077"/>
              <a:gd name="connsiteX2" fmla="*/ 837974 w 914155"/>
              <a:gd name="connsiteY2" fmla="*/ 0 h 457077"/>
              <a:gd name="connsiteX3" fmla="*/ 914155 w 914155"/>
              <a:gd name="connsiteY3" fmla="*/ 76181 h 457077"/>
              <a:gd name="connsiteX4" fmla="*/ 914155 w 914155"/>
              <a:gd name="connsiteY4" fmla="*/ 380896 h 457077"/>
              <a:gd name="connsiteX5" fmla="*/ 837974 w 914155"/>
              <a:gd name="connsiteY5" fmla="*/ 457077 h 457077"/>
              <a:gd name="connsiteX6" fmla="*/ 76181 w 914155"/>
              <a:gd name="connsiteY6" fmla="*/ 457077 h 457077"/>
              <a:gd name="connsiteX7" fmla="*/ 0 w 914155"/>
              <a:gd name="connsiteY7" fmla="*/ 380896 h 457077"/>
              <a:gd name="connsiteX8" fmla="*/ 0 w 914155"/>
              <a:gd name="connsiteY8" fmla="*/ 76181 h 45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155" h="457077">
                <a:moveTo>
                  <a:pt x="0" y="76181"/>
                </a:moveTo>
                <a:cubicBezTo>
                  <a:pt x="0" y="34107"/>
                  <a:pt x="34107" y="0"/>
                  <a:pt x="76181" y="0"/>
                </a:cubicBezTo>
                <a:lnTo>
                  <a:pt x="837974" y="0"/>
                </a:lnTo>
                <a:cubicBezTo>
                  <a:pt x="880048" y="0"/>
                  <a:pt x="914155" y="34107"/>
                  <a:pt x="914155" y="76181"/>
                </a:cubicBezTo>
                <a:lnTo>
                  <a:pt x="914155" y="380896"/>
                </a:lnTo>
                <a:cubicBezTo>
                  <a:pt x="914155" y="422970"/>
                  <a:pt x="880048" y="457077"/>
                  <a:pt x="837974" y="457077"/>
                </a:cubicBezTo>
                <a:lnTo>
                  <a:pt x="76181" y="457077"/>
                </a:lnTo>
                <a:cubicBezTo>
                  <a:pt x="34107" y="457077"/>
                  <a:pt x="0" y="422970"/>
                  <a:pt x="0" y="380896"/>
                </a:cubicBezTo>
                <a:lnTo>
                  <a:pt x="0" y="7618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62" tIns="18262" rIns="18262" bIns="18262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Customer Service Department</a:t>
            </a:r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17F618ED-B96C-49F9-847A-940EC58666C6}"/>
              </a:ext>
            </a:extLst>
          </p:cNvPr>
          <p:cNvSpPr/>
          <p:nvPr/>
        </p:nvSpPr>
        <p:spPr>
          <a:xfrm>
            <a:off x="7660032" y="290654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Director</a:t>
            </a: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7B1FAC62-39DB-E451-2891-9418A3B84C37}"/>
              </a:ext>
            </a:extLst>
          </p:cNvPr>
          <p:cNvSpPr/>
          <p:nvPr/>
        </p:nvSpPr>
        <p:spPr>
          <a:xfrm>
            <a:off x="7660032" y="320208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Manager</a:t>
            </a:r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A7053AC4-1852-CF16-F5A9-2888D6E0CDD7}"/>
              </a:ext>
            </a:extLst>
          </p:cNvPr>
          <p:cNvSpPr/>
          <p:nvPr/>
        </p:nvSpPr>
        <p:spPr>
          <a:xfrm>
            <a:off x="7660032" y="349762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Supervisor</a:t>
            </a: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64E2B424-F9F8-CBE7-FB6A-12A5B92977E5}"/>
              </a:ext>
            </a:extLst>
          </p:cNvPr>
          <p:cNvSpPr/>
          <p:nvPr/>
        </p:nvSpPr>
        <p:spPr>
          <a:xfrm>
            <a:off x="7660032" y="379316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Team Leads</a:t>
            </a:r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AEF2524F-946B-9A27-EDDB-F7EE55C2543B}"/>
              </a:ext>
            </a:extLst>
          </p:cNvPr>
          <p:cNvSpPr/>
          <p:nvPr/>
        </p:nvSpPr>
        <p:spPr>
          <a:xfrm>
            <a:off x="7660032" y="4088710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Agents</a:t>
            </a: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F4806D7F-4BC0-E589-24FC-BF14A26094A4}"/>
              </a:ext>
            </a:extLst>
          </p:cNvPr>
          <p:cNvSpPr/>
          <p:nvPr/>
        </p:nvSpPr>
        <p:spPr>
          <a:xfrm>
            <a:off x="8204522" y="2514418"/>
            <a:ext cx="609437" cy="304718"/>
          </a:xfrm>
          <a:custGeom>
            <a:avLst/>
            <a:gdLst>
              <a:gd name="connsiteX0" fmla="*/ 0 w 914155"/>
              <a:gd name="connsiteY0" fmla="*/ 76181 h 457077"/>
              <a:gd name="connsiteX1" fmla="*/ 76181 w 914155"/>
              <a:gd name="connsiteY1" fmla="*/ 0 h 457077"/>
              <a:gd name="connsiteX2" fmla="*/ 837974 w 914155"/>
              <a:gd name="connsiteY2" fmla="*/ 0 h 457077"/>
              <a:gd name="connsiteX3" fmla="*/ 914155 w 914155"/>
              <a:gd name="connsiteY3" fmla="*/ 76181 h 457077"/>
              <a:gd name="connsiteX4" fmla="*/ 914155 w 914155"/>
              <a:gd name="connsiteY4" fmla="*/ 380896 h 457077"/>
              <a:gd name="connsiteX5" fmla="*/ 837974 w 914155"/>
              <a:gd name="connsiteY5" fmla="*/ 457077 h 457077"/>
              <a:gd name="connsiteX6" fmla="*/ 76181 w 914155"/>
              <a:gd name="connsiteY6" fmla="*/ 457077 h 457077"/>
              <a:gd name="connsiteX7" fmla="*/ 0 w 914155"/>
              <a:gd name="connsiteY7" fmla="*/ 380896 h 457077"/>
              <a:gd name="connsiteX8" fmla="*/ 0 w 914155"/>
              <a:gd name="connsiteY8" fmla="*/ 76181 h 45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155" h="457077">
                <a:moveTo>
                  <a:pt x="0" y="76181"/>
                </a:moveTo>
                <a:cubicBezTo>
                  <a:pt x="0" y="34107"/>
                  <a:pt x="34107" y="0"/>
                  <a:pt x="76181" y="0"/>
                </a:cubicBezTo>
                <a:lnTo>
                  <a:pt x="837974" y="0"/>
                </a:lnTo>
                <a:cubicBezTo>
                  <a:pt x="880048" y="0"/>
                  <a:pt x="914155" y="34107"/>
                  <a:pt x="914155" y="76181"/>
                </a:cubicBezTo>
                <a:lnTo>
                  <a:pt x="914155" y="380896"/>
                </a:lnTo>
                <a:cubicBezTo>
                  <a:pt x="914155" y="422970"/>
                  <a:pt x="880048" y="457077"/>
                  <a:pt x="837974" y="457077"/>
                </a:cubicBezTo>
                <a:lnTo>
                  <a:pt x="76181" y="457077"/>
                </a:lnTo>
                <a:cubicBezTo>
                  <a:pt x="34107" y="457077"/>
                  <a:pt x="0" y="422970"/>
                  <a:pt x="0" y="380896"/>
                </a:cubicBezTo>
                <a:lnTo>
                  <a:pt x="0" y="7618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62" tIns="18262" rIns="18262" bIns="18262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Auditing Department</a:t>
            </a:r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7F350CB0-B709-A058-8A5A-598FF7264683}"/>
              </a:ext>
            </a:extLst>
          </p:cNvPr>
          <p:cNvSpPr/>
          <p:nvPr/>
        </p:nvSpPr>
        <p:spPr>
          <a:xfrm>
            <a:off x="8356882" y="290654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Internal Audit Director</a:t>
            </a:r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67880CB2-4166-DAA1-BBEB-E3556D31AC45}"/>
              </a:ext>
            </a:extLst>
          </p:cNvPr>
          <p:cNvSpPr/>
          <p:nvPr/>
        </p:nvSpPr>
        <p:spPr>
          <a:xfrm>
            <a:off x="8356882" y="320208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Manager</a:t>
            </a:r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7B7A2574-3FBC-D003-AEF5-60431E384BE1}"/>
              </a:ext>
            </a:extLst>
          </p:cNvPr>
          <p:cNvSpPr/>
          <p:nvPr/>
        </p:nvSpPr>
        <p:spPr>
          <a:xfrm>
            <a:off x="8356882" y="349762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Lead Auditor</a:t>
            </a:r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624560E6-8FA9-C256-CC28-E015F41B83E5}"/>
              </a:ext>
            </a:extLst>
          </p:cNvPr>
          <p:cNvSpPr/>
          <p:nvPr/>
        </p:nvSpPr>
        <p:spPr>
          <a:xfrm>
            <a:off x="8356882" y="379316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Associates</a:t>
            </a: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F0E0481D-AEE9-4296-87F0-D59A5E392EC0}"/>
              </a:ext>
            </a:extLst>
          </p:cNvPr>
          <p:cNvSpPr/>
          <p:nvPr/>
        </p:nvSpPr>
        <p:spPr>
          <a:xfrm>
            <a:off x="9015790" y="2514418"/>
            <a:ext cx="609437" cy="304718"/>
          </a:xfrm>
          <a:custGeom>
            <a:avLst/>
            <a:gdLst>
              <a:gd name="connsiteX0" fmla="*/ 0 w 914155"/>
              <a:gd name="connsiteY0" fmla="*/ 76181 h 457077"/>
              <a:gd name="connsiteX1" fmla="*/ 76181 w 914155"/>
              <a:gd name="connsiteY1" fmla="*/ 0 h 457077"/>
              <a:gd name="connsiteX2" fmla="*/ 837974 w 914155"/>
              <a:gd name="connsiteY2" fmla="*/ 0 h 457077"/>
              <a:gd name="connsiteX3" fmla="*/ 914155 w 914155"/>
              <a:gd name="connsiteY3" fmla="*/ 76181 h 457077"/>
              <a:gd name="connsiteX4" fmla="*/ 914155 w 914155"/>
              <a:gd name="connsiteY4" fmla="*/ 380896 h 457077"/>
              <a:gd name="connsiteX5" fmla="*/ 837974 w 914155"/>
              <a:gd name="connsiteY5" fmla="*/ 457077 h 457077"/>
              <a:gd name="connsiteX6" fmla="*/ 76181 w 914155"/>
              <a:gd name="connsiteY6" fmla="*/ 457077 h 457077"/>
              <a:gd name="connsiteX7" fmla="*/ 0 w 914155"/>
              <a:gd name="connsiteY7" fmla="*/ 380896 h 457077"/>
              <a:gd name="connsiteX8" fmla="*/ 0 w 914155"/>
              <a:gd name="connsiteY8" fmla="*/ 76181 h 45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155" h="457077">
                <a:moveTo>
                  <a:pt x="0" y="76181"/>
                </a:moveTo>
                <a:cubicBezTo>
                  <a:pt x="0" y="34107"/>
                  <a:pt x="34107" y="0"/>
                  <a:pt x="76181" y="0"/>
                </a:cubicBezTo>
                <a:lnTo>
                  <a:pt x="837974" y="0"/>
                </a:lnTo>
                <a:cubicBezTo>
                  <a:pt x="880048" y="0"/>
                  <a:pt x="914155" y="34107"/>
                  <a:pt x="914155" y="76181"/>
                </a:cubicBezTo>
                <a:lnTo>
                  <a:pt x="914155" y="380896"/>
                </a:lnTo>
                <a:cubicBezTo>
                  <a:pt x="914155" y="422970"/>
                  <a:pt x="880048" y="457077"/>
                  <a:pt x="837974" y="457077"/>
                </a:cubicBezTo>
                <a:lnTo>
                  <a:pt x="76181" y="457077"/>
                </a:lnTo>
                <a:cubicBezTo>
                  <a:pt x="34107" y="457077"/>
                  <a:pt x="0" y="422970"/>
                  <a:pt x="0" y="380896"/>
                </a:cubicBezTo>
                <a:lnTo>
                  <a:pt x="0" y="7618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62" tIns="18262" rIns="18262" bIns="18262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Legal Compliance Department</a:t>
            </a:r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4491CEEB-EB4C-6EF2-5B66-7AFCA58DEDA4}"/>
              </a:ext>
            </a:extLst>
          </p:cNvPr>
          <p:cNvSpPr/>
          <p:nvPr/>
        </p:nvSpPr>
        <p:spPr>
          <a:xfrm>
            <a:off x="9015790" y="2906550"/>
            <a:ext cx="609437" cy="304718"/>
          </a:xfrm>
          <a:custGeom>
            <a:avLst/>
            <a:gdLst>
              <a:gd name="connsiteX0" fmla="*/ 0 w 914155"/>
              <a:gd name="connsiteY0" fmla="*/ 76181 h 457077"/>
              <a:gd name="connsiteX1" fmla="*/ 76181 w 914155"/>
              <a:gd name="connsiteY1" fmla="*/ 0 h 457077"/>
              <a:gd name="connsiteX2" fmla="*/ 837974 w 914155"/>
              <a:gd name="connsiteY2" fmla="*/ 0 h 457077"/>
              <a:gd name="connsiteX3" fmla="*/ 914155 w 914155"/>
              <a:gd name="connsiteY3" fmla="*/ 76181 h 457077"/>
              <a:gd name="connsiteX4" fmla="*/ 914155 w 914155"/>
              <a:gd name="connsiteY4" fmla="*/ 380896 h 457077"/>
              <a:gd name="connsiteX5" fmla="*/ 837974 w 914155"/>
              <a:gd name="connsiteY5" fmla="*/ 457077 h 457077"/>
              <a:gd name="connsiteX6" fmla="*/ 76181 w 914155"/>
              <a:gd name="connsiteY6" fmla="*/ 457077 h 457077"/>
              <a:gd name="connsiteX7" fmla="*/ 0 w 914155"/>
              <a:gd name="connsiteY7" fmla="*/ 380896 h 457077"/>
              <a:gd name="connsiteX8" fmla="*/ 0 w 914155"/>
              <a:gd name="connsiteY8" fmla="*/ 76181 h 45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155" h="457077">
                <a:moveTo>
                  <a:pt x="0" y="76181"/>
                </a:moveTo>
                <a:cubicBezTo>
                  <a:pt x="0" y="34107"/>
                  <a:pt x="34107" y="0"/>
                  <a:pt x="76181" y="0"/>
                </a:cubicBezTo>
                <a:lnTo>
                  <a:pt x="837974" y="0"/>
                </a:lnTo>
                <a:cubicBezTo>
                  <a:pt x="880048" y="0"/>
                  <a:pt x="914155" y="34107"/>
                  <a:pt x="914155" y="76181"/>
                </a:cubicBezTo>
                <a:lnTo>
                  <a:pt x="914155" y="380896"/>
                </a:lnTo>
                <a:cubicBezTo>
                  <a:pt x="914155" y="422970"/>
                  <a:pt x="880048" y="457077"/>
                  <a:pt x="837974" y="457077"/>
                </a:cubicBezTo>
                <a:lnTo>
                  <a:pt x="76181" y="457077"/>
                </a:lnTo>
                <a:cubicBezTo>
                  <a:pt x="34107" y="457077"/>
                  <a:pt x="0" y="422970"/>
                  <a:pt x="0" y="380896"/>
                </a:cubicBezTo>
                <a:lnTo>
                  <a:pt x="0" y="7618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62" tIns="18262" rIns="18262" bIns="18262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General Counsel</a:t>
            </a:r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0ED504C9-7520-D891-B279-764612337300}"/>
              </a:ext>
            </a:extLst>
          </p:cNvPr>
          <p:cNvSpPr/>
          <p:nvPr/>
        </p:nvSpPr>
        <p:spPr>
          <a:xfrm>
            <a:off x="8860549" y="3298681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Deputy General Counsel</a:t>
            </a:r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4BBE1B18-A90C-AE9D-18E6-B905E493C3A2}"/>
              </a:ext>
            </a:extLst>
          </p:cNvPr>
          <p:cNvSpPr/>
          <p:nvPr/>
        </p:nvSpPr>
        <p:spPr>
          <a:xfrm>
            <a:off x="9364216" y="3298681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Manager</a:t>
            </a:r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2430EABE-0270-DE7F-720B-FB417B8B521C}"/>
              </a:ext>
            </a:extLst>
          </p:cNvPr>
          <p:cNvSpPr/>
          <p:nvPr/>
        </p:nvSpPr>
        <p:spPr>
          <a:xfrm>
            <a:off x="9468279" y="3594221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Specialists</a:t>
            </a: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7018F95D-D2CC-C181-240C-EDC1009F3655}"/>
              </a:ext>
            </a:extLst>
          </p:cNvPr>
          <p:cNvSpPr/>
          <p:nvPr/>
        </p:nvSpPr>
        <p:spPr>
          <a:xfrm>
            <a:off x="9468279" y="3889761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Assistants</a:t>
            </a:r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63706341-C09F-4B6E-2708-DFCF682CC56F}"/>
              </a:ext>
            </a:extLst>
          </p:cNvPr>
          <p:cNvSpPr/>
          <p:nvPr/>
        </p:nvSpPr>
        <p:spPr>
          <a:xfrm>
            <a:off x="10268576" y="2514418"/>
            <a:ext cx="609437" cy="304718"/>
          </a:xfrm>
          <a:custGeom>
            <a:avLst/>
            <a:gdLst>
              <a:gd name="connsiteX0" fmla="*/ 0 w 914155"/>
              <a:gd name="connsiteY0" fmla="*/ 76181 h 457077"/>
              <a:gd name="connsiteX1" fmla="*/ 76181 w 914155"/>
              <a:gd name="connsiteY1" fmla="*/ 0 h 457077"/>
              <a:gd name="connsiteX2" fmla="*/ 837974 w 914155"/>
              <a:gd name="connsiteY2" fmla="*/ 0 h 457077"/>
              <a:gd name="connsiteX3" fmla="*/ 914155 w 914155"/>
              <a:gd name="connsiteY3" fmla="*/ 76181 h 457077"/>
              <a:gd name="connsiteX4" fmla="*/ 914155 w 914155"/>
              <a:gd name="connsiteY4" fmla="*/ 380896 h 457077"/>
              <a:gd name="connsiteX5" fmla="*/ 837974 w 914155"/>
              <a:gd name="connsiteY5" fmla="*/ 457077 h 457077"/>
              <a:gd name="connsiteX6" fmla="*/ 76181 w 914155"/>
              <a:gd name="connsiteY6" fmla="*/ 457077 h 457077"/>
              <a:gd name="connsiteX7" fmla="*/ 0 w 914155"/>
              <a:gd name="connsiteY7" fmla="*/ 380896 h 457077"/>
              <a:gd name="connsiteX8" fmla="*/ 0 w 914155"/>
              <a:gd name="connsiteY8" fmla="*/ 76181 h 45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155" h="457077">
                <a:moveTo>
                  <a:pt x="0" y="76181"/>
                </a:moveTo>
                <a:cubicBezTo>
                  <a:pt x="0" y="34107"/>
                  <a:pt x="34107" y="0"/>
                  <a:pt x="76181" y="0"/>
                </a:cubicBezTo>
                <a:lnTo>
                  <a:pt x="837974" y="0"/>
                </a:lnTo>
                <a:cubicBezTo>
                  <a:pt x="880048" y="0"/>
                  <a:pt x="914155" y="34107"/>
                  <a:pt x="914155" y="76181"/>
                </a:cubicBezTo>
                <a:lnTo>
                  <a:pt x="914155" y="380896"/>
                </a:lnTo>
                <a:cubicBezTo>
                  <a:pt x="914155" y="422970"/>
                  <a:pt x="880048" y="457077"/>
                  <a:pt x="837974" y="457077"/>
                </a:cubicBezTo>
                <a:lnTo>
                  <a:pt x="76181" y="457077"/>
                </a:lnTo>
                <a:cubicBezTo>
                  <a:pt x="34107" y="457077"/>
                  <a:pt x="0" y="422970"/>
                  <a:pt x="0" y="380896"/>
                </a:cubicBezTo>
                <a:lnTo>
                  <a:pt x="0" y="7618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62" tIns="18262" rIns="18262" bIns="18262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F767D06F-CCD0-FD9F-FC0C-4911B50EBCC4}"/>
              </a:ext>
            </a:extLst>
          </p:cNvPr>
          <p:cNvSpPr/>
          <p:nvPr/>
        </p:nvSpPr>
        <p:spPr>
          <a:xfrm>
            <a:off x="10268576" y="2906550"/>
            <a:ext cx="609437" cy="304718"/>
          </a:xfrm>
          <a:custGeom>
            <a:avLst/>
            <a:gdLst>
              <a:gd name="connsiteX0" fmla="*/ 0 w 914155"/>
              <a:gd name="connsiteY0" fmla="*/ 76181 h 457077"/>
              <a:gd name="connsiteX1" fmla="*/ 76181 w 914155"/>
              <a:gd name="connsiteY1" fmla="*/ 0 h 457077"/>
              <a:gd name="connsiteX2" fmla="*/ 837974 w 914155"/>
              <a:gd name="connsiteY2" fmla="*/ 0 h 457077"/>
              <a:gd name="connsiteX3" fmla="*/ 914155 w 914155"/>
              <a:gd name="connsiteY3" fmla="*/ 76181 h 457077"/>
              <a:gd name="connsiteX4" fmla="*/ 914155 w 914155"/>
              <a:gd name="connsiteY4" fmla="*/ 380896 h 457077"/>
              <a:gd name="connsiteX5" fmla="*/ 837974 w 914155"/>
              <a:gd name="connsiteY5" fmla="*/ 457077 h 457077"/>
              <a:gd name="connsiteX6" fmla="*/ 76181 w 914155"/>
              <a:gd name="connsiteY6" fmla="*/ 457077 h 457077"/>
              <a:gd name="connsiteX7" fmla="*/ 0 w 914155"/>
              <a:gd name="connsiteY7" fmla="*/ 380896 h 457077"/>
              <a:gd name="connsiteX8" fmla="*/ 0 w 914155"/>
              <a:gd name="connsiteY8" fmla="*/ 76181 h 45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155" h="457077">
                <a:moveTo>
                  <a:pt x="0" y="76181"/>
                </a:moveTo>
                <a:cubicBezTo>
                  <a:pt x="0" y="34107"/>
                  <a:pt x="34107" y="0"/>
                  <a:pt x="76181" y="0"/>
                </a:cubicBezTo>
                <a:lnTo>
                  <a:pt x="837974" y="0"/>
                </a:lnTo>
                <a:cubicBezTo>
                  <a:pt x="880048" y="0"/>
                  <a:pt x="914155" y="34107"/>
                  <a:pt x="914155" y="76181"/>
                </a:cubicBezTo>
                <a:lnTo>
                  <a:pt x="914155" y="380896"/>
                </a:lnTo>
                <a:cubicBezTo>
                  <a:pt x="914155" y="422970"/>
                  <a:pt x="880048" y="457077"/>
                  <a:pt x="837974" y="457077"/>
                </a:cubicBezTo>
                <a:lnTo>
                  <a:pt x="76181" y="457077"/>
                </a:lnTo>
                <a:cubicBezTo>
                  <a:pt x="34107" y="457077"/>
                  <a:pt x="0" y="422970"/>
                  <a:pt x="0" y="380896"/>
                </a:cubicBezTo>
                <a:lnTo>
                  <a:pt x="0" y="7618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62" tIns="18262" rIns="18262" bIns="18262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 Director</a:t>
            </a:r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D3844B16-6610-9871-5F32-1AFA7AE7FEE9}"/>
              </a:ext>
            </a:extLst>
          </p:cNvPr>
          <p:cNvSpPr/>
          <p:nvPr/>
        </p:nvSpPr>
        <p:spPr>
          <a:xfrm>
            <a:off x="10031487" y="332049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Branch Manager</a:t>
            </a: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9181868D-1FC4-4B54-5BEA-F403A7FC7748}"/>
              </a:ext>
            </a:extLst>
          </p:cNvPr>
          <p:cNvSpPr/>
          <p:nvPr/>
        </p:nvSpPr>
        <p:spPr>
          <a:xfrm>
            <a:off x="10033335" y="3612957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Coordinators</a:t>
            </a:r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5CD991B0-B236-D108-9CC1-47181279DDB2}"/>
              </a:ext>
            </a:extLst>
          </p:cNvPr>
          <p:cNvSpPr/>
          <p:nvPr/>
        </p:nvSpPr>
        <p:spPr>
          <a:xfrm>
            <a:off x="10035183" y="3945955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Collections</a:t>
            </a:r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AC3E5604-E6B5-9BA0-EBCF-2BBEDA21EDD0}"/>
              </a:ext>
            </a:extLst>
          </p:cNvPr>
          <p:cNvSpPr/>
          <p:nvPr/>
        </p:nvSpPr>
        <p:spPr>
          <a:xfrm>
            <a:off x="10727942" y="3320395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Admin Assistants</a:t>
            </a:r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B01095B0-1FDE-F556-802A-4FF89A7E8A70}"/>
              </a:ext>
            </a:extLst>
          </p:cNvPr>
          <p:cNvSpPr/>
          <p:nvPr/>
        </p:nvSpPr>
        <p:spPr>
          <a:xfrm>
            <a:off x="10727634" y="3615515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Functions</a:t>
            </a:r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9D5470CB-570B-617C-8CD1-F81488A3F1EC}"/>
              </a:ext>
            </a:extLst>
          </p:cNvPr>
          <p:cNvSpPr/>
          <p:nvPr/>
        </p:nvSpPr>
        <p:spPr>
          <a:xfrm>
            <a:off x="10787420" y="3953554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Couriers and Office Boys</a:t>
            </a:r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F8367194-5D7A-1EDE-40D8-C1419CA2763C}"/>
              </a:ext>
            </a:extLst>
          </p:cNvPr>
          <p:cNvSpPr/>
          <p:nvPr/>
        </p:nvSpPr>
        <p:spPr>
          <a:xfrm>
            <a:off x="11248719" y="2514418"/>
            <a:ext cx="609437" cy="304718"/>
          </a:xfrm>
          <a:custGeom>
            <a:avLst/>
            <a:gdLst>
              <a:gd name="connsiteX0" fmla="*/ 0 w 914155"/>
              <a:gd name="connsiteY0" fmla="*/ 76181 h 457077"/>
              <a:gd name="connsiteX1" fmla="*/ 76181 w 914155"/>
              <a:gd name="connsiteY1" fmla="*/ 0 h 457077"/>
              <a:gd name="connsiteX2" fmla="*/ 837974 w 914155"/>
              <a:gd name="connsiteY2" fmla="*/ 0 h 457077"/>
              <a:gd name="connsiteX3" fmla="*/ 914155 w 914155"/>
              <a:gd name="connsiteY3" fmla="*/ 76181 h 457077"/>
              <a:gd name="connsiteX4" fmla="*/ 914155 w 914155"/>
              <a:gd name="connsiteY4" fmla="*/ 380896 h 457077"/>
              <a:gd name="connsiteX5" fmla="*/ 837974 w 914155"/>
              <a:gd name="connsiteY5" fmla="*/ 457077 h 457077"/>
              <a:gd name="connsiteX6" fmla="*/ 76181 w 914155"/>
              <a:gd name="connsiteY6" fmla="*/ 457077 h 457077"/>
              <a:gd name="connsiteX7" fmla="*/ 0 w 914155"/>
              <a:gd name="connsiteY7" fmla="*/ 380896 h 457077"/>
              <a:gd name="connsiteX8" fmla="*/ 0 w 914155"/>
              <a:gd name="connsiteY8" fmla="*/ 76181 h 45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155" h="457077">
                <a:moveTo>
                  <a:pt x="0" y="76181"/>
                </a:moveTo>
                <a:cubicBezTo>
                  <a:pt x="0" y="34107"/>
                  <a:pt x="34107" y="0"/>
                  <a:pt x="76181" y="0"/>
                </a:cubicBezTo>
                <a:lnTo>
                  <a:pt x="837974" y="0"/>
                </a:lnTo>
                <a:cubicBezTo>
                  <a:pt x="880048" y="0"/>
                  <a:pt x="914155" y="34107"/>
                  <a:pt x="914155" y="76181"/>
                </a:cubicBezTo>
                <a:lnTo>
                  <a:pt x="914155" y="380896"/>
                </a:lnTo>
                <a:cubicBezTo>
                  <a:pt x="914155" y="422970"/>
                  <a:pt x="880048" y="457077"/>
                  <a:pt x="837974" y="457077"/>
                </a:cubicBezTo>
                <a:lnTo>
                  <a:pt x="76181" y="457077"/>
                </a:lnTo>
                <a:cubicBezTo>
                  <a:pt x="34107" y="457077"/>
                  <a:pt x="0" y="422970"/>
                  <a:pt x="0" y="380896"/>
                </a:cubicBezTo>
                <a:lnTo>
                  <a:pt x="0" y="7618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62" tIns="18262" rIns="18262" bIns="18262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Human Resources Department</a:t>
            </a:r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9043893A-1361-CE9C-1F7E-AAB5D9342130}"/>
              </a:ext>
            </a:extLst>
          </p:cNvPr>
          <p:cNvSpPr/>
          <p:nvPr/>
        </p:nvSpPr>
        <p:spPr>
          <a:xfrm>
            <a:off x="11401078" y="290654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Director</a:t>
            </a:r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90B85BB9-A20F-CEA1-30A6-FFA58406626B}"/>
              </a:ext>
            </a:extLst>
          </p:cNvPr>
          <p:cNvSpPr/>
          <p:nvPr/>
        </p:nvSpPr>
        <p:spPr>
          <a:xfrm>
            <a:off x="11401078" y="320208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Business Partner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D12EC96B-647C-0560-DE84-19B2F1A0EE9D}"/>
              </a:ext>
            </a:extLst>
          </p:cNvPr>
          <p:cNvSpPr/>
          <p:nvPr/>
        </p:nvSpPr>
        <p:spPr>
          <a:xfrm>
            <a:off x="11401078" y="349762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Compensation and Benefits Manager</a:t>
            </a: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5016B3A-706E-BDDF-E85A-D94AF9BA4AB9}"/>
              </a:ext>
            </a:extLst>
          </p:cNvPr>
          <p:cNvSpPr/>
          <p:nvPr/>
        </p:nvSpPr>
        <p:spPr>
          <a:xfrm>
            <a:off x="11401078" y="379316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Recruitment and Talent Acquisition Manager</a:t>
            </a:r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2461D286-F508-3CCC-4995-EDF340102C8E}"/>
              </a:ext>
            </a:extLst>
          </p:cNvPr>
          <p:cNvSpPr/>
          <p:nvPr/>
        </p:nvSpPr>
        <p:spPr>
          <a:xfrm>
            <a:off x="11401078" y="4088710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L&amp;D Manager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E7B946AC-0BE5-B511-0A93-5D6E8D5E3E8E}"/>
              </a:ext>
            </a:extLst>
          </p:cNvPr>
          <p:cNvSpPr/>
          <p:nvPr/>
        </p:nvSpPr>
        <p:spPr>
          <a:xfrm>
            <a:off x="11401078" y="4384250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Employee Relations Manager</a:t>
            </a:r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D50EC284-7951-117D-8967-B4970F7C5B28}"/>
              </a:ext>
            </a:extLst>
          </p:cNvPr>
          <p:cNvSpPr/>
          <p:nvPr/>
        </p:nvSpPr>
        <p:spPr>
          <a:xfrm>
            <a:off x="11401078" y="4679790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Payroll Manager</a:t>
            </a:r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A9686716-0E60-C973-7416-9B365A873C18}"/>
              </a:ext>
            </a:extLst>
          </p:cNvPr>
          <p:cNvSpPr/>
          <p:nvPr/>
        </p:nvSpPr>
        <p:spPr>
          <a:xfrm>
            <a:off x="11401078" y="4975330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Generalist</a:t>
            </a:r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4AFE8DB0-5CB0-EC9B-B812-976B16EBB0EB}"/>
              </a:ext>
            </a:extLst>
          </p:cNvPr>
          <p:cNvSpPr/>
          <p:nvPr/>
        </p:nvSpPr>
        <p:spPr>
          <a:xfrm>
            <a:off x="11401078" y="5270870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Administrators</a:t>
            </a:r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75074682-101D-C02C-F8CC-E345FFC756E2}"/>
              </a:ext>
            </a:extLst>
          </p:cNvPr>
          <p:cNvSpPr/>
          <p:nvPr/>
        </p:nvSpPr>
        <p:spPr>
          <a:xfrm>
            <a:off x="11401078" y="5566410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Assistants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CE64C361-860F-662D-94CD-5F30DF4130AB}"/>
              </a:ext>
            </a:extLst>
          </p:cNvPr>
          <p:cNvSpPr/>
          <p:nvPr/>
        </p:nvSpPr>
        <p:spPr>
          <a:xfrm>
            <a:off x="0" y="-1352"/>
            <a:ext cx="12192000" cy="6859352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9C670C03-0D52-1246-380A-77D7ADCFF72F}"/>
              </a:ext>
            </a:extLst>
          </p:cNvPr>
          <p:cNvSpPr/>
          <p:nvPr/>
        </p:nvSpPr>
        <p:spPr>
          <a:xfrm>
            <a:off x="260483" y="2912646"/>
            <a:ext cx="237107" cy="28662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299431"/>
                </a:lnTo>
                <a:lnTo>
                  <a:pt x="355661" y="4299431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97CA8CA5-4895-F3CE-B170-A000FE3FDF79}"/>
              </a:ext>
            </a:extLst>
          </p:cNvPr>
          <p:cNvSpPr/>
          <p:nvPr/>
        </p:nvSpPr>
        <p:spPr>
          <a:xfrm>
            <a:off x="260483" y="2912645"/>
            <a:ext cx="237107" cy="223904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358570"/>
                </a:lnTo>
                <a:lnTo>
                  <a:pt x="355661" y="335857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38A403AB-6654-24F7-E55B-9258EE2352CD}"/>
              </a:ext>
            </a:extLst>
          </p:cNvPr>
          <p:cNvSpPr/>
          <p:nvPr/>
        </p:nvSpPr>
        <p:spPr>
          <a:xfrm>
            <a:off x="260483" y="2912645"/>
            <a:ext cx="237107" cy="161180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417710"/>
                </a:lnTo>
                <a:lnTo>
                  <a:pt x="355661" y="241771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2AA382A0-7135-4342-BE11-72BA0CE80982}"/>
              </a:ext>
            </a:extLst>
          </p:cNvPr>
          <p:cNvSpPr/>
          <p:nvPr/>
        </p:nvSpPr>
        <p:spPr>
          <a:xfrm>
            <a:off x="260483" y="2912645"/>
            <a:ext cx="237107" cy="98456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76850"/>
                </a:lnTo>
                <a:lnTo>
                  <a:pt x="355661" y="147685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5A3D9A13-3CAC-8D1D-290B-EC0B7D107A09}"/>
              </a:ext>
            </a:extLst>
          </p:cNvPr>
          <p:cNvSpPr/>
          <p:nvPr/>
        </p:nvSpPr>
        <p:spPr>
          <a:xfrm>
            <a:off x="892771" y="1738423"/>
            <a:ext cx="5234953" cy="3838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7852430" y="0"/>
                </a:moveTo>
                <a:lnTo>
                  <a:pt x="7852430" y="510234"/>
                </a:lnTo>
                <a:lnTo>
                  <a:pt x="0" y="510234"/>
                </a:lnTo>
                <a:lnTo>
                  <a:pt x="0" y="575794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E5A63642-C8F9-980B-014B-5F558B2199F5}"/>
              </a:ext>
            </a:extLst>
          </p:cNvPr>
          <p:cNvSpPr/>
          <p:nvPr/>
        </p:nvSpPr>
        <p:spPr>
          <a:xfrm>
            <a:off x="5480171" y="450397"/>
            <a:ext cx="1295107" cy="647553"/>
          </a:xfrm>
          <a:custGeom>
            <a:avLst/>
            <a:gdLst>
              <a:gd name="connsiteX0" fmla="*/ 0 w 1942660"/>
              <a:gd name="connsiteY0" fmla="*/ 161892 h 971330"/>
              <a:gd name="connsiteX1" fmla="*/ 161892 w 1942660"/>
              <a:gd name="connsiteY1" fmla="*/ 0 h 971330"/>
              <a:gd name="connsiteX2" fmla="*/ 1780768 w 1942660"/>
              <a:gd name="connsiteY2" fmla="*/ 0 h 971330"/>
              <a:gd name="connsiteX3" fmla="*/ 1942660 w 1942660"/>
              <a:gd name="connsiteY3" fmla="*/ 161892 h 971330"/>
              <a:gd name="connsiteX4" fmla="*/ 1942660 w 1942660"/>
              <a:gd name="connsiteY4" fmla="*/ 809438 h 971330"/>
              <a:gd name="connsiteX5" fmla="*/ 1780768 w 1942660"/>
              <a:gd name="connsiteY5" fmla="*/ 971330 h 971330"/>
              <a:gd name="connsiteX6" fmla="*/ 161892 w 1942660"/>
              <a:gd name="connsiteY6" fmla="*/ 971330 h 971330"/>
              <a:gd name="connsiteX7" fmla="*/ 0 w 1942660"/>
              <a:gd name="connsiteY7" fmla="*/ 809438 h 971330"/>
              <a:gd name="connsiteX8" fmla="*/ 0 w 1942660"/>
              <a:gd name="connsiteY8" fmla="*/ 161892 h 97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2660" h="971330">
                <a:moveTo>
                  <a:pt x="0" y="161892"/>
                </a:moveTo>
                <a:cubicBezTo>
                  <a:pt x="0" y="72482"/>
                  <a:pt x="72482" y="0"/>
                  <a:pt x="161892" y="0"/>
                </a:cubicBezTo>
                <a:lnTo>
                  <a:pt x="1780768" y="0"/>
                </a:lnTo>
                <a:cubicBezTo>
                  <a:pt x="1870178" y="0"/>
                  <a:pt x="1942660" y="72482"/>
                  <a:pt x="1942660" y="161892"/>
                </a:cubicBezTo>
                <a:lnTo>
                  <a:pt x="1942660" y="809438"/>
                </a:lnTo>
                <a:cubicBezTo>
                  <a:pt x="1942660" y="898848"/>
                  <a:pt x="1870178" y="971330"/>
                  <a:pt x="1780768" y="971330"/>
                </a:cubicBezTo>
                <a:lnTo>
                  <a:pt x="161892" y="971330"/>
                </a:lnTo>
                <a:cubicBezTo>
                  <a:pt x="72482" y="971330"/>
                  <a:pt x="0" y="898848"/>
                  <a:pt x="0" y="809438"/>
                </a:cubicBezTo>
                <a:lnTo>
                  <a:pt x="0" y="16189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3464" tIns="43464" rIns="43464" bIns="43464" numCol="1" spcCol="1270" anchor="ctr" anchorCtr="0">
            <a:noAutofit/>
          </a:bodyPr>
          <a:lstStyle/>
          <a:p>
            <a:pPr algn="ctr" defTabSz="8297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7" b="1" dirty="0">
                <a:latin typeface="Oswald" panose="00000500000000000000" pitchFamily="2" charset="0"/>
              </a:rPr>
              <a:t>Chairman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BE3DBC8C-CF7E-1B0E-9625-5EF7FE0A78B7}"/>
              </a:ext>
            </a:extLst>
          </p:cNvPr>
          <p:cNvSpPr/>
          <p:nvPr/>
        </p:nvSpPr>
        <p:spPr>
          <a:xfrm>
            <a:off x="5636972" y="1247670"/>
            <a:ext cx="981505" cy="490752"/>
          </a:xfrm>
          <a:custGeom>
            <a:avLst/>
            <a:gdLst>
              <a:gd name="connsiteX0" fmla="*/ 0 w 1472257"/>
              <a:gd name="connsiteY0" fmla="*/ 122690 h 736128"/>
              <a:gd name="connsiteX1" fmla="*/ 122690 w 1472257"/>
              <a:gd name="connsiteY1" fmla="*/ 0 h 736128"/>
              <a:gd name="connsiteX2" fmla="*/ 1349567 w 1472257"/>
              <a:gd name="connsiteY2" fmla="*/ 0 h 736128"/>
              <a:gd name="connsiteX3" fmla="*/ 1472257 w 1472257"/>
              <a:gd name="connsiteY3" fmla="*/ 122690 h 736128"/>
              <a:gd name="connsiteX4" fmla="*/ 1472257 w 1472257"/>
              <a:gd name="connsiteY4" fmla="*/ 613438 h 736128"/>
              <a:gd name="connsiteX5" fmla="*/ 1349567 w 1472257"/>
              <a:gd name="connsiteY5" fmla="*/ 736128 h 736128"/>
              <a:gd name="connsiteX6" fmla="*/ 122690 w 1472257"/>
              <a:gd name="connsiteY6" fmla="*/ 736128 h 736128"/>
              <a:gd name="connsiteX7" fmla="*/ 0 w 1472257"/>
              <a:gd name="connsiteY7" fmla="*/ 613438 h 736128"/>
              <a:gd name="connsiteX8" fmla="*/ 0 w 1472257"/>
              <a:gd name="connsiteY8" fmla="*/ 122690 h 73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72257" h="736128">
                <a:moveTo>
                  <a:pt x="0" y="122690"/>
                </a:moveTo>
                <a:cubicBezTo>
                  <a:pt x="0" y="54930"/>
                  <a:pt x="54930" y="0"/>
                  <a:pt x="122690" y="0"/>
                </a:cubicBezTo>
                <a:lnTo>
                  <a:pt x="1349567" y="0"/>
                </a:lnTo>
                <a:cubicBezTo>
                  <a:pt x="1417327" y="0"/>
                  <a:pt x="1472257" y="54930"/>
                  <a:pt x="1472257" y="122690"/>
                </a:cubicBezTo>
                <a:lnTo>
                  <a:pt x="1472257" y="613438"/>
                </a:lnTo>
                <a:cubicBezTo>
                  <a:pt x="1472257" y="681198"/>
                  <a:pt x="1417327" y="736128"/>
                  <a:pt x="1349567" y="736128"/>
                </a:cubicBezTo>
                <a:lnTo>
                  <a:pt x="122690" y="736128"/>
                </a:lnTo>
                <a:cubicBezTo>
                  <a:pt x="54930" y="736128"/>
                  <a:pt x="0" y="681198"/>
                  <a:pt x="0" y="613438"/>
                </a:cubicBezTo>
                <a:lnTo>
                  <a:pt x="0" y="12269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883" tIns="29883" rIns="29883" bIns="29883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Chief Executive Officer (CEO)</a:t>
            </a:r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1B568AAA-91FC-5169-7749-E4445B27818A}"/>
              </a:ext>
            </a:extLst>
          </p:cNvPr>
          <p:cNvSpPr/>
          <p:nvPr/>
        </p:nvSpPr>
        <p:spPr>
          <a:xfrm>
            <a:off x="102411" y="2122287"/>
            <a:ext cx="1580719" cy="790359"/>
          </a:xfrm>
          <a:custGeom>
            <a:avLst/>
            <a:gdLst>
              <a:gd name="connsiteX0" fmla="*/ 0 w 2371078"/>
              <a:gd name="connsiteY0" fmla="*/ 197594 h 1185539"/>
              <a:gd name="connsiteX1" fmla="*/ 197594 w 2371078"/>
              <a:gd name="connsiteY1" fmla="*/ 0 h 1185539"/>
              <a:gd name="connsiteX2" fmla="*/ 2173484 w 2371078"/>
              <a:gd name="connsiteY2" fmla="*/ 0 h 1185539"/>
              <a:gd name="connsiteX3" fmla="*/ 2371078 w 2371078"/>
              <a:gd name="connsiteY3" fmla="*/ 197594 h 1185539"/>
              <a:gd name="connsiteX4" fmla="*/ 2371078 w 2371078"/>
              <a:gd name="connsiteY4" fmla="*/ 987945 h 1185539"/>
              <a:gd name="connsiteX5" fmla="*/ 2173484 w 2371078"/>
              <a:gd name="connsiteY5" fmla="*/ 1185539 h 1185539"/>
              <a:gd name="connsiteX6" fmla="*/ 197594 w 2371078"/>
              <a:gd name="connsiteY6" fmla="*/ 1185539 h 1185539"/>
              <a:gd name="connsiteX7" fmla="*/ 0 w 2371078"/>
              <a:gd name="connsiteY7" fmla="*/ 987945 h 1185539"/>
              <a:gd name="connsiteX8" fmla="*/ 0 w 2371078"/>
              <a:gd name="connsiteY8" fmla="*/ 197594 h 1185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71078" h="1185539">
                <a:moveTo>
                  <a:pt x="0" y="197594"/>
                </a:moveTo>
                <a:cubicBezTo>
                  <a:pt x="0" y="88466"/>
                  <a:pt x="88466" y="0"/>
                  <a:pt x="197594" y="0"/>
                </a:cubicBezTo>
                <a:lnTo>
                  <a:pt x="2173484" y="0"/>
                </a:lnTo>
                <a:cubicBezTo>
                  <a:pt x="2282612" y="0"/>
                  <a:pt x="2371078" y="88466"/>
                  <a:pt x="2371078" y="197594"/>
                </a:cubicBezTo>
                <a:lnTo>
                  <a:pt x="2371078" y="987945"/>
                </a:lnTo>
                <a:cubicBezTo>
                  <a:pt x="2371078" y="1097073"/>
                  <a:pt x="2282612" y="1185539"/>
                  <a:pt x="2173484" y="1185539"/>
                </a:cubicBezTo>
                <a:lnTo>
                  <a:pt x="197594" y="1185539"/>
                </a:lnTo>
                <a:cubicBezTo>
                  <a:pt x="88466" y="1185539"/>
                  <a:pt x="0" y="1097073"/>
                  <a:pt x="0" y="987945"/>
                </a:cubicBezTo>
                <a:lnTo>
                  <a:pt x="0" y="197594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0435" tIns="50435" rIns="50435" bIns="50435" numCol="1" spcCol="1270" anchor="ctr" anchorCtr="0">
            <a:noAutofit/>
          </a:bodyPr>
          <a:lstStyle/>
          <a:p>
            <a:pPr algn="ctr" defTabSz="8297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7" b="1" dirty="0">
                <a:latin typeface="Oswald" panose="00000500000000000000" pitchFamily="2" charset="0"/>
              </a:rPr>
              <a:t>Chief Claims Officer (CCO)</a:t>
            </a: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B62EDDE6-12E4-25E4-DFF9-F9D2B8AE4439}"/>
              </a:ext>
            </a:extLst>
          </p:cNvPr>
          <p:cNvSpPr/>
          <p:nvPr/>
        </p:nvSpPr>
        <p:spPr>
          <a:xfrm>
            <a:off x="497591" y="3000059"/>
            <a:ext cx="1253773" cy="539827"/>
          </a:xfrm>
          <a:custGeom>
            <a:avLst/>
            <a:gdLst>
              <a:gd name="connsiteX0" fmla="*/ 0 w 1880659"/>
              <a:gd name="connsiteY0" fmla="*/ 134959 h 809740"/>
              <a:gd name="connsiteX1" fmla="*/ 134959 w 1880659"/>
              <a:gd name="connsiteY1" fmla="*/ 0 h 809740"/>
              <a:gd name="connsiteX2" fmla="*/ 1745700 w 1880659"/>
              <a:gd name="connsiteY2" fmla="*/ 0 h 809740"/>
              <a:gd name="connsiteX3" fmla="*/ 1880659 w 1880659"/>
              <a:gd name="connsiteY3" fmla="*/ 134959 h 809740"/>
              <a:gd name="connsiteX4" fmla="*/ 1880659 w 1880659"/>
              <a:gd name="connsiteY4" fmla="*/ 674781 h 809740"/>
              <a:gd name="connsiteX5" fmla="*/ 1745700 w 1880659"/>
              <a:gd name="connsiteY5" fmla="*/ 809740 h 809740"/>
              <a:gd name="connsiteX6" fmla="*/ 134959 w 1880659"/>
              <a:gd name="connsiteY6" fmla="*/ 809740 h 809740"/>
              <a:gd name="connsiteX7" fmla="*/ 0 w 1880659"/>
              <a:gd name="connsiteY7" fmla="*/ 674781 h 809740"/>
              <a:gd name="connsiteX8" fmla="*/ 0 w 1880659"/>
              <a:gd name="connsiteY8" fmla="*/ 134959 h 80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0659" h="809740">
                <a:moveTo>
                  <a:pt x="0" y="134959"/>
                </a:moveTo>
                <a:cubicBezTo>
                  <a:pt x="0" y="60423"/>
                  <a:pt x="60423" y="0"/>
                  <a:pt x="134959" y="0"/>
                </a:cubicBezTo>
                <a:lnTo>
                  <a:pt x="1745700" y="0"/>
                </a:lnTo>
                <a:cubicBezTo>
                  <a:pt x="1820236" y="0"/>
                  <a:pt x="1880659" y="60423"/>
                  <a:pt x="1880659" y="134959"/>
                </a:cubicBezTo>
                <a:lnTo>
                  <a:pt x="1880659" y="674781"/>
                </a:lnTo>
                <a:cubicBezTo>
                  <a:pt x="1880659" y="749317"/>
                  <a:pt x="1820236" y="809740"/>
                  <a:pt x="1745700" y="809740"/>
                </a:cubicBezTo>
                <a:lnTo>
                  <a:pt x="134959" y="809740"/>
                </a:lnTo>
                <a:cubicBezTo>
                  <a:pt x="60423" y="809740"/>
                  <a:pt x="0" y="749317"/>
                  <a:pt x="0" y="674781"/>
                </a:cubicBezTo>
                <a:lnTo>
                  <a:pt x="0" y="1349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125" tIns="33125" rIns="33125" bIns="33125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Claims Department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B4956050-DC70-1F5E-A56E-AC16EC9362DC}"/>
              </a:ext>
            </a:extLst>
          </p:cNvPr>
          <p:cNvSpPr/>
          <p:nvPr/>
        </p:nvSpPr>
        <p:spPr>
          <a:xfrm>
            <a:off x="497591" y="3627299"/>
            <a:ext cx="1272225" cy="539827"/>
          </a:xfrm>
          <a:custGeom>
            <a:avLst/>
            <a:gdLst>
              <a:gd name="connsiteX0" fmla="*/ 0 w 1908337"/>
              <a:gd name="connsiteY0" fmla="*/ 134959 h 809740"/>
              <a:gd name="connsiteX1" fmla="*/ 134959 w 1908337"/>
              <a:gd name="connsiteY1" fmla="*/ 0 h 809740"/>
              <a:gd name="connsiteX2" fmla="*/ 1773378 w 1908337"/>
              <a:gd name="connsiteY2" fmla="*/ 0 h 809740"/>
              <a:gd name="connsiteX3" fmla="*/ 1908337 w 1908337"/>
              <a:gd name="connsiteY3" fmla="*/ 134959 h 809740"/>
              <a:gd name="connsiteX4" fmla="*/ 1908337 w 1908337"/>
              <a:gd name="connsiteY4" fmla="*/ 674781 h 809740"/>
              <a:gd name="connsiteX5" fmla="*/ 1773378 w 1908337"/>
              <a:gd name="connsiteY5" fmla="*/ 809740 h 809740"/>
              <a:gd name="connsiteX6" fmla="*/ 134959 w 1908337"/>
              <a:gd name="connsiteY6" fmla="*/ 809740 h 809740"/>
              <a:gd name="connsiteX7" fmla="*/ 0 w 1908337"/>
              <a:gd name="connsiteY7" fmla="*/ 674781 h 809740"/>
              <a:gd name="connsiteX8" fmla="*/ 0 w 1908337"/>
              <a:gd name="connsiteY8" fmla="*/ 134959 h 80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8337" h="809740">
                <a:moveTo>
                  <a:pt x="0" y="134959"/>
                </a:moveTo>
                <a:cubicBezTo>
                  <a:pt x="0" y="60423"/>
                  <a:pt x="60423" y="0"/>
                  <a:pt x="134959" y="0"/>
                </a:cubicBezTo>
                <a:lnTo>
                  <a:pt x="1773378" y="0"/>
                </a:lnTo>
                <a:cubicBezTo>
                  <a:pt x="1847914" y="0"/>
                  <a:pt x="1908337" y="60423"/>
                  <a:pt x="1908337" y="134959"/>
                </a:cubicBezTo>
                <a:lnTo>
                  <a:pt x="1908337" y="674781"/>
                </a:lnTo>
                <a:cubicBezTo>
                  <a:pt x="1908337" y="749317"/>
                  <a:pt x="1847914" y="809740"/>
                  <a:pt x="1773378" y="809740"/>
                </a:cubicBezTo>
                <a:lnTo>
                  <a:pt x="134959" y="809740"/>
                </a:lnTo>
                <a:cubicBezTo>
                  <a:pt x="60423" y="809740"/>
                  <a:pt x="0" y="749317"/>
                  <a:pt x="0" y="674781"/>
                </a:cubicBezTo>
                <a:lnTo>
                  <a:pt x="0" y="1349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125" tIns="33125" rIns="33125" bIns="33125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Claims Director</a:t>
            </a: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36476B48-A259-D388-F23F-82F72B11776E}"/>
              </a:ext>
            </a:extLst>
          </p:cNvPr>
          <p:cNvSpPr/>
          <p:nvPr/>
        </p:nvSpPr>
        <p:spPr>
          <a:xfrm>
            <a:off x="497591" y="4254539"/>
            <a:ext cx="1253773" cy="539827"/>
          </a:xfrm>
          <a:custGeom>
            <a:avLst/>
            <a:gdLst>
              <a:gd name="connsiteX0" fmla="*/ 0 w 1880659"/>
              <a:gd name="connsiteY0" fmla="*/ 134959 h 809740"/>
              <a:gd name="connsiteX1" fmla="*/ 134959 w 1880659"/>
              <a:gd name="connsiteY1" fmla="*/ 0 h 809740"/>
              <a:gd name="connsiteX2" fmla="*/ 1745700 w 1880659"/>
              <a:gd name="connsiteY2" fmla="*/ 0 h 809740"/>
              <a:gd name="connsiteX3" fmla="*/ 1880659 w 1880659"/>
              <a:gd name="connsiteY3" fmla="*/ 134959 h 809740"/>
              <a:gd name="connsiteX4" fmla="*/ 1880659 w 1880659"/>
              <a:gd name="connsiteY4" fmla="*/ 674781 h 809740"/>
              <a:gd name="connsiteX5" fmla="*/ 1745700 w 1880659"/>
              <a:gd name="connsiteY5" fmla="*/ 809740 h 809740"/>
              <a:gd name="connsiteX6" fmla="*/ 134959 w 1880659"/>
              <a:gd name="connsiteY6" fmla="*/ 809740 h 809740"/>
              <a:gd name="connsiteX7" fmla="*/ 0 w 1880659"/>
              <a:gd name="connsiteY7" fmla="*/ 674781 h 809740"/>
              <a:gd name="connsiteX8" fmla="*/ 0 w 1880659"/>
              <a:gd name="connsiteY8" fmla="*/ 134959 h 80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0659" h="809740">
                <a:moveTo>
                  <a:pt x="0" y="134959"/>
                </a:moveTo>
                <a:cubicBezTo>
                  <a:pt x="0" y="60423"/>
                  <a:pt x="60423" y="0"/>
                  <a:pt x="134959" y="0"/>
                </a:cubicBezTo>
                <a:lnTo>
                  <a:pt x="1745700" y="0"/>
                </a:lnTo>
                <a:cubicBezTo>
                  <a:pt x="1820236" y="0"/>
                  <a:pt x="1880659" y="60423"/>
                  <a:pt x="1880659" y="134959"/>
                </a:cubicBezTo>
                <a:lnTo>
                  <a:pt x="1880659" y="674781"/>
                </a:lnTo>
                <a:cubicBezTo>
                  <a:pt x="1880659" y="749317"/>
                  <a:pt x="1820236" y="809740"/>
                  <a:pt x="1745700" y="809740"/>
                </a:cubicBezTo>
                <a:lnTo>
                  <a:pt x="134959" y="809740"/>
                </a:lnTo>
                <a:cubicBezTo>
                  <a:pt x="60423" y="809740"/>
                  <a:pt x="0" y="749317"/>
                  <a:pt x="0" y="674781"/>
                </a:cubicBezTo>
                <a:lnTo>
                  <a:pt x="0" y="1349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125" tIns="33125" rIns="33125" bIns="33125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Claims Supervisor</a:t>
            </a: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37040B84-9CEE-0A0E-27BA-E44074BAF173}"/>
              </a:ext>
            </a:extLst>
          </p:cNvPr>
          <p:cNvSpPr/>
          <p:nvPr/>
        </p:nvSpPr>
        <p:spPr>
          <a:xfrm>
            <a:off x="497591" y="4881779"/>
            <a:ext cx="1253773" cy="539827"/>
          </a:xfrm>
          <a:custGeom>
            <a:avLst/>
            <a:gdLst>
              <a:gd name="connsiteX0" fmla="*/ 0 w 1880659"/>
              <a:gd name="connsiteY0" fmla="*/ 134959 h 809740"/>
              <a:gd name="connsiteX1" fmla="*/ 134959 w 1880659"/>
              <a:gd name="connsiteY1" fmla="*/ 0 h 809740"/>
              <a:gd name="connsiteX2" fmla="*/ 1745700 w 1880659"/>
              <a:gd name="connsiteY2" fmla="*/ 0 h 809740"/>
              <a:gd name="connsiteX3" fmla="*/ 1880659 w 1880659"/>
              <a:gd name="connsiteY3" fmla="*/ 134959 h 809740"/>
              <a:gd name="connsiteX4" fmla="*/ 1880659 w 1880659"/>
              <a:gd name="connsiteY4" fmla="*/ 674781 h 809740"/>
              <a:gd name="connsiteX5" fmla="*/ 1745700 w 1880659"/>
              <a:gd name="connsiteY5" fmla="*/ 809740 h 809740"/>
              <a:gd name="connsiteX6" fmla="*/ 134959 w 1880659"/>
              <a:gd name="connsiteY6" fmla="*/ 809740 h 809740"/>
              <a:gd name="connsiteX7" fmla="*/ 0 w 1880659"/>
              <a:gd name="connsiteY7" fmla="*/ 674781 h 809740"/>
              <a:gd name="connsiteX8" fmla="*/ 0 w 1880659"/>
              <a:gd name="connsiteY8" fmla="*/ 134959 h 80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0659" h="809740">
                <a:moveTo>
                  <a:pt x="0" y="134959"/>
                </a:moveTo>
                <a:cubicBezTo>
                  <a:pt x="0" y="60423"/>
                  <a:pt x="60423" y="0"/>
                  <a:pt x="134959" y="0"/>
                </a:cubicBezTo>
                <a:lnTo>
                  <a:pt x="1745700" y="0"/>
                </a:lnTo>
                <a:cubicBezTo>
                  <a:pt x="1820236" y="0"/>
                  <a:pt x="1880659" y="60423"/>
                  <a:pt x="1880659" y="134959"/>
                </a:cubicBezTo>
                <a:lnTo>
                  <a:pt x="1880659" y="674781"/>
                </a:lnTo>
                <a:cubicBezTo>
                  <a:pt x="1880659" y="749317"/>
                  <a:pt x="1820236" y="809740"/>
                  <a:pt x="1745700" y="809740"/>
                </a:cubicBezTo>
                <a:lnTo>
                  <a:pt x="134959" y="809740"/>
                </a:lnTo>
                <a:cubicBezTo>
                  <a:pt x="60423" y="809740"/>
                  <a:pt x="0" y="749317"/>
                  <a:pt x="0" y="674781"/>
                </a:cubicBezTo>
                <a:lnTo>
                  <a:pt x="0" y="1349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125" tIns="33125" rIns="33125" bIns="33125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Claims Team Leads</a:t>
            </a:r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420FEB4E-0A22-A3A0-95C2-41C4E2354984}"/>
              </a:ext>
            </a:extLst>
          </p:cNvPr>
          <p:cNvSpPr/>
          <p:nvPr/>
        </p:nvSpPr>
        <p:spPr>
          <a:xfrm>
            <a:off x="497591" y="5509019"/>
            <a:ext cx="1253773" cy="539827"/>
          </a:xfrm>
          <a:custGeom>
            <a:avLst/>
            <a:gdLst>
              <a:gd name="connsiteX0" fmla="*/ 0 w 1880659"/>
              <a:gd name="connsiteY0" fmla="*/ 134959 h 809740"/>
              <a:gd name="connsiteX1" fmla="*/ 134959 w 1880659"/>
              <a:gd name="connsiteY1" fmla="*/ 0 h 809740"/>
              <a:gd name="connsiteX2" fmla="*/ 1745700 w 1880659"/>
              <a:gd name="connsiteY2" fmla="*/ 0 h 809740"/>
              <a:gd name="connsiteX3" fmla="*/ 1880659 w 1880659"/>
              <a:gd name="connsiteY3" fmla="*/ 134959 h 809740"/>
              <a:gd name="connsiteX4" fmla="*/ 1880659 w 1880659"/>
              <a:gd name="connsiteY4" fmla="*/ 674781 h 809740"/>
              <a:gd name="connsiteX5" fmla="*/ 1745700 w 1880659"/>
              <a:gd name="connsiteY5" fmla="*/ 809740 h 809740"/>
              <a:gd name="connsiteX6" fmla="*/ 134959 w 1880659"/>
              <a:gd name="connsiteY6" fmla="*/ 809740 h 809740"/>
              <a:gd name="connsiteX7" fmla="*/ 0 w 1880659"/>
              <a:gd name="connsiteY7" fmla="*/ 674781 h 809740"/>
              <a:gd name="connsiteX8" fmla="*/ 0 w 1880659"/>
              <a:gd name="connsiteY8" fmla="*/ 134959 h 80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0659" h="809740">
                <a:moveTo>
                  <a:pt x="0" y="134959"/>
                </a:moveTo>
                <a:cubicBezTo>
                  <a:pt x="0" y="60423"/>
                  <a:pt x="60423" y="0"/>
                  <a:pt x="134959" y="0"/>
                </a:cubicBezTo>
                <a:lnTo>
                  <a:pt x="1745700" y="0"/>
                </a:lnTo>
                <a:cubicBezTo>
                  <a:pt x="1820236" y="0"/>
                  <a:pt x="1880659" y="60423"/>
                  <a:pt x="1880659" y="134959"/>
                </a:cubicBezTo>
                <a:lnTo>
                  <a:pt x="1880659" y="674781"/>
                </a:lnTo>
                <a:cubicBezTo>
                  <a:pt x="1880659" y="749317"/>
                  <a:pt x="1820236" y="809740"/>
                  <a:pt x="1745700" y="809740"/>
                </a:cubicBezTo>
                <a:lnTo>
                  <a:pt x="134959" y="809740"/>
                </a:lnTo>
                <a:cubicBezTo>
                  <a:pt x="60423" y="809740"/>
                  <a:pt x="0" y="749317"/>
                  <a:pt x="0" y="674781"/>
                </a:cubicBezTo>
                <a:lnTo>
                  <a:pt x="0" y="1349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125" tIns="33125" rIns="33125" bIns="33125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Claims Adjustors and Investigations</a:t>
            </a:r>
          </a:p>
        </p:txBody>
      </p:sp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C2B5B191-B74D-9979-E1B7-081AD07092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4943"/>
          <a:stretch/>
        </p:blipFill>
        <p:spPr>
          <a:xfrm>
            <a:off x="101600" y="98458"/>
            <a:ext cx="1244600" cy="174498"/>
          </a:xfrm>
          <a:prstGeom prst="rect">
            <a:avLst/>
          </a:prstGeom>
        </p:spPr>
      </p:pic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980414DE-A15B-643F-2422-36D44551C672}"/>
              </a:ext>
            </a:extLst>
          </p:cNvPr>
          <p:cNvSpPr/>
          <p:nvPr/>
        </p:nvSpPr>
        <p:spPr>
          <a:xfrm>
            <a:off x="260483" y="2912645"/>
            <a:ext cx="237107" cy="3573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35990"/>
                </a:lnTo>
                <a:lnTo>
                  <a:pt x="355661" y="53599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1FA684-902A-7AFC-3D40-A8962C17DB48}"/>
              </a:ext>
            </a:extLst>
          </p:cNvPr>
          <p:cNvGrpSpPr/>
          <p:nvPr/>
        </p:nvGrpSpPr>
        <p:grpSpPr>
          <a:xfrm>
            <a:off x="54268" y="274674"/>
            <a:ext cx="1391387" cy="256545"/>
            <a:chOff x="81401" y="412011"/>
            <a:chExt cx="2087081" cy="3848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5E2EDB-4320-5072-2C60-3667E97FB440}"/>
                </a:ext>
              </a:extLst>
            </p:cNvPr>
            <p:cNvSpPr txBox="1"/>
            <p:nvPr/>
          </p:nvSpPr>
          <p:spPr>
            <a:xfrm>
              <a:off x="81401" y="412011"/>
              <a:ext cx="2087081" cy="3848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67" b="1" dirty="0">
                  <a:solidFill>
                    <a:schemeClr val="bg1"/>
                  </a:solidFill>
                  <a:ea typeface="Calibri" panose="020F0502020204030204" pitchFamily="34" charset="0"/>
                  <a:cs typeface="Calibri" panose="020F0502020204030204" pitchFamily="34" charset="0"/>
                </a:rPr>
                <a:t>E-BUSINESS SUITE</a:t>
              </a:r>
            </a:p>
          </p:txBody>
        </p: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117FA42A-3553-00D7-A10B-421C99663335}"/>
                </a:ext>
              </a:extLst>
            </p:cNvPr>
            <p:cNvCxnSpPr>
              <a:cxnSpLocks/>
            </p:cNvCxnSpPr>
            <p:nvPr/>
          </p:nvCxnSpPr>
          <p:spPr>
            <a:xfrm>
              <a:off x="194667" y="466725"/>
              <a:ext cx="18605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D34E80CE-DA3A-08CE-B7B6-CFEE07B009D4}"/>
              </a:ext>
            </a:extLst>
          </p:cNvPr>
          <p:cNvSpPr/>
          <p:nvPr/>
        </p:nvSpPr>
        <p:spPr>
          <a:xfrm>
            <a:off x="6097245" y="1097950"/>
            <a:ext cx="60960" cy="14972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2458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pic>
        <p:nvPicPr>
          <p:cNvPr id="196" name="Picture 195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0921362F-35A3-3EA1-21FB-8587F718F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85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40D3A496-AEA1-7035-43ED-71FDCF8D9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65012CDB-9EA8-B050-24F6-6C36A9228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4F658524-C7A9-ADDF-2C29-5C9C83B66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DCF0BB-526E-B55B-32AB-0C48F517D421}"/>
              </a:ext>
            </a:extLst>
          </p:cNvPr>
          <p:cNvSpPr txBox="1"/>
          <p:nvPr/>
        </p:nvSpPr>
        <p:spPr>
          <a:xfrm>
            <a:off x="960816" y="4443039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PEOPLE ONBOARDING AND MANAGEMENT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7FBDC83-3EC2-D91D-825F-7EE0A81F3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3450" y="1805306"/>
            <a:ext cx="2385101" cy="238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34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1ECE2404-B457-3EB9-8BD2-D88DE033F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8E2F0B0E-C1A0-7690-AA17-05DAC7C33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19ECE570-7DF8-A6A4-EDA7-BA58C4CCE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69C189-DA14-BB4D-F5DD-70AA8597B9C9}"/>
              </a:ext>
            </a:extLst>
          </p:cNvPr>
          <p:cNvSpPr txBox="1"/>
          <p:nvPr/>
        </p:nvSpPr>
        <p:spPr>
          <a:xfrm>
            <a:off x="960816" y="4443039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CUSTOMIZATION FOR BEST UTILIZATION!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612A6B-918B-7F28-29C8-3EED18972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400" y="1308124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092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735CF143-5885-AF64-862C-56A4219BA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4C2430B6-8960-3E96-D127-16D6C3E03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5D9B8567-0AD6-C2D1-8FAE-09938F624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DECFF0D-6B25-5650-EA65-064FDD8319F6}"/>
              </a:ext>
            </a:extLst>
          </p:cNvPr>
          <p:cNvGrpSpPr/>
          <p:nvPr/>
        </p:nvGrpSpPr>
        <p:grpSpPr>
          <a:xfrm>
            <a:off x="300585" y="1053065"/>
            <a:ext cx="2663663" cy="2275001"/>
            <a:chOff x="3330957" y="1754004"/>
            <a:chExt cx="3995494" cy="3412502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6527859E-465D-5D73-10D1-AC6BEFAC9C63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F648AEC-2227-1CEE-5D17-B850DF9E1B4B}"/>
                </a:ext>
              </a:extLst>
            </p:cNvPr>
            <p:cNvSpPr txBox="1"/>
            <p:nvPr/>
          </p:nvSpPr>
          <p:spPr>
            <a:xfrm>
              <a:off x="3330957" y="2182886"/>
              <a:ext cx="1099725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297297D-086D-1D4C-57BD-3164D3C66293}"/>
                </a:ext>
              </a:extLst>
            </p:cNvPr>
            <p:cNvSpPr txBox="1"/>
            <p:nvPr/>
          </p:nvSpPr>
          <p:spPr>
            <a:xfrm>
              <a:off x="4252833" y="3137090"/>
              <a:ext cx="2932462" cy="1246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PERSON TYPES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54A2ACB-0F5B-B366-0BB0-1541170293EC}"/>
              </a:ext>
            </a:extLst>
          </p:cNvPr>
          <p:cNvGrpSpPr/>
          <p:nvPr/>
        </p:nvGrpSpPr>
        <p:grpSpPr>
          <a:xfrm>
            <a:off x="3186409" y="982203"/>
            <a:ext cx="2746217" cy="2275001"/>
            <a:chOff x="3207125" y="1754004"/>
            <a:chExt cx="4119326" cy="3412502"/>
          </a:xfrm>
        </p:grpSpPr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4B051796-3DFB-4E75-BD97-0C4B43053EA5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1765CC8-915D-391B-04DA-B4884C8D34EF}"/>
                </a:ext>
              </a:extLst>
            </p:cNvPr>
            <p:cNvSpPr txBox="1"/>
            <p:nvPr/>
          </p:nvSpPr>
          <p:spPr>
            <a:xfrm>
              <a:off x="3207125" y="2182886"/>
              <a:ext cx="1347389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2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18301A7-5F18-3850-0914-8BABBBDB3090}"/>
                </a:ext>
              </a:extLst>
            </p:cNvPr>
            <p:cNvSpPr txBox="1"/>
            <p:nvPr/>
          </p:nvSpPr>
          <p:spPr>
            <a:xfrm>
              <a:off x="4327783" y="3137090"/>
              <a:ext cx="2584833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LOOKUPS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2D7D565-4C26-31EF-45D0-0C188A548F50}"/>
              </a:ext>
            </a:extLst>
          </p:cNvPr>
          <p:cNvGrpSpPr/>
          <p:nvPr/>
        </p:nvGrpSpPr>
        <p:grpSpPr>
          <a:xfrm>
            <a:off x="6200393" y="1013837"/>
            <a:ext cx="2746217" cy="2275001"/>
            <a:chOff x="3207125" y="1754004"/>
            <a:chExt cx="4119326" cy="3412502"/>
          </a:xfrm>
        </p:grpSpPr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450DE37A-C046-6F81-C9AF-090D05ED6654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CAEEBC0-3F65-2AB8-55C1-4D42419A71D3}"/>
                </a:ext>
              </a:extLst>
            </p:cNvPr>
            <p:cNvSpPr txBox="1"/>
            <p:nvPr/>
          </p:nvSpPr>
          <p:spPr>
            <a:xfrm>
              <a:off x="3207125" y="2182886"/>
              <a:ext cx="1347389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3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4462667-B87C-87CB-0111-CE049DCFA713}"/>
                </a:ext>
              </a:extLst>
            </p:cNvPr>
            <p:cNvSpPr txBox="1"/>
            <p:nvPr/>
          </p:nvSpPr>
          <p:spPr>
            <a:xfrm>
              <a:off x="4327783" y="2897249"/>
              <a:ext cx="2584833" cy="1246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ADDRESS STYLE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753181E-6387-E385-60FC-BBE83B048CE9}"/>
              </a:ext>
            </a:extLst>
          </p:cNvPr>
          <p:cNvGrpSpPr/>
          <p:nvPr/>
        </p:nvGrpSpPr>
        <p:grpSpPr>
          <a:xfrm>
            <a:off x="9228766" y="1010961"/>
            <a:ext cx="2752629" cy="2275001"/>
            <a:chOff x="3197508" y="1754004"/>
            <a:chExt cx="4128943" cy="3412502"/>
          </a:xfrm>
        </p:grpSpPr>
        <p:sp>
          <p:nvSpPr>
            <p:cNvPr id="61" name="Arc 60">
              <a:extLst>
                <a:ext uri="{FF2B5EF4-FFF2-40B4-BE49-F238E27FC236}">
                  <a16:creationId xmlns:a16="http://schemas.microsoft.com/office/drawing/2014/main" id="{616334E4-A249-7E74-A495-0E44561A113E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3A33BAB-F4F1-0347-A5B9-D62F03040ADA}"/>
                </a:ext>
              </a:extLst>
            </p:cNvPr>
            <p:cNvSpPr txBox="1"/>
            <p:nvPr/>
          </p:nvSpPr>
          <p:spPr>
            <a:xfrm>
              <a:off x="3197508" y="2182886"/>
              <a:ext cx="1366625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4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41BBD94-1A0F-93F1-1D8C-D8209AC01927}"/>
                </a:ext>
              </a:extLst>
            </p:cNvPr>
            <p:cNvSpPr txBox="1"/>
            <p:nvPr/>
          </p:nvSpPr>
          <p:spPr>
            <a:xfrm>
              <a:off x="4327783" y="2867270"/>
              <a:ext cx="2584834" cy="1246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NAME FORMAT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7B410C5-4D54-27F3-EFDA-A602D6BE3724}"/>
              </a:ext>
            </a:extLst>
          </p:cNvPr>
          <p:cNvGrpSpPr/>
          <p:nvPr/>
        </p:nvGrpSpPr>
        <p:grpSpPr>
          <a:xfrm>
            <a:off x="1291478" y="3511415"/>
            <a:ext cx="2743011" cy="2275001"/>
            <a:chOff x="3211935" y="1754004"/>
            <a:chExt cx="4114516" cy="3412502"/>
          </a:xfrm>
        </p:grpSpPr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100F2DDC-51B3-A706-39CB-B2921C2B1DAA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45F1A5D-10E2-5555-B830-E9C81532EFD9}"/>
                </a:ext>
              </a:extLst>
            </p:cNvPr>
            <p:cNvSpPr txBox="1"/>
            <p:nvPr/>
          </p:nvSpPr>
          <p:spPr>
            <a:xfrm>
              <a:off x="3211935" y="2182886"/>
              <a:ext cx="1337771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5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99A8723-35F8-0656-8647-39421F0756C3}"/>
                </a:ext>
              </a:extLst>
            </p:cNvPr>
            <p:cNvSpPr txBox="1"/>
            <p:nvPr/>
          </p:nvSpPr>
          <p:spPr>
            <a:xfrm>
              <a:off x="4327783" y="2552480"/>
              <a:ext cx="2584834" cy="1800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SPECIAL INFO TYPE (SIT)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0639CE9-DA8F-85FE-D0F5-697667DA21AA}"/>
              </a:ext>
            </a:extLst>
          </p:cNvPr>
          <p:cNvGrpSpPr/>
          <p:nvPr/>
        </p:nvGrpSpPr>
        <p:grpSpPr>
          <a:xfrm>
            <a:off x="4665537" y="3560536"/>
            <a:ext cx="2763049" cy="2275001"/>
            <a:chOff x="3181878" y="1754004"/>
            <a:chExt cx="4144573" cy="3412502"/>
          </a:xfrm>
        </p:grpSpPr>
        <p:sp>
          <p:nvSpPr>
            <p:cNvPr id="67" name="Arc 66">
              <a:extLst>
                <a:ext uri="{FF2B5EF4-FFF2-40B4-BE49-F238E27FC236}">
                  <a16:creationId xmlns:a16="http://schemas.microsoft.com/office/drawing/2014/main" id="{72D11CBF-FFA3-4BEE-BCE9-B39463E4F060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AB369C3-EC30-09F9-E3CD-EE84269F6106}"/>
                </a:ext>
              </a:extLst>
            </p:cNvPr>
            <p:cNvSpPr txBox="1"/>
            <p:nvPr/>
          </p:nvSpPr>
          <p:spPr>
            <a:xfrm>
              <a:off x="3181878" y="2182886"/>
              <a:ext cx="1397885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0EAE53B-7462-F413-967A-0BA6F97C8345}"/>
                </a:ext>
              </a:extLst>
            </p:cNvPr>
            <p:cNvSpPr txBox="1"/>
            <p:nvPr/>
          </p:nvSpPr>
          <p:spPr>
            <a:xfrm>
              <a:off x="4327783" y="2837285"/>
              <a:ext cx="2584834" cy="1246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EXTRA INFO TYPE (EIT)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4F0FF74-A977-C646-F783-52CE172C7D8D}"/>
              </a:ext>
            </a:extLst>
          </p:cNvPr>
          <p:cNvGrpSpPr/>
          <p:nvPr/>
        </p:nvGrpSpPr>
        <p:grpSpPr>
          <a:xfrm>
            <a:off x="7964582" y="3511652"/>
            <a:ext cx="2689311" cy="2275001"/>
            <a:chOff x="3292485" y="1754004"/>
            <a:chExt cx="4033966" cy="3412502"/>
          </a:xfrm>
        </p:grpSpPr>
        <p:sp>
          <p:nvSpPr>
            <p:cNvPr id="71" name="Arc 70">
              <a:extLst>
                <a:ext uri="{FF2B5EF4-FFF2-40B4-BE49-F238E27FC236}">
                  <a16:creationId xmlns:a16="http://schemas.microsoft.com/office/drawing/2014/main" id="{86923D21-53BB-F1D3-22DB-BA6E15FEFAE5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B1AF412-41AB-536A-EF4B-95D3D8B85F60}"/>
                </a:ext>
              </a:extLst>
            </p:cNvPr>
            <p:cNvSpPr txBox="1"/>
            <p:nvPr/>
          </p:nvSpPr>
          <p:spPr>
            <a:xfrm>
              <a:off x="3292485" y="2182886"/>
              <a:ext cx="1176669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7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B5B796D-4782-1262-F3E0-90DE241B7D8A}"/>
                </a:ext>
              </a:extLst>
            </p:cNvPr>
            <p:cNvSpPr txBox="1"/>
            <p:nvPr/>
          </p:nvSpPr>
          <p:spPr>
            <a:xfrm>
              <a:off x="4327783" y="2882255"/>
              <a:ext cx="2584834" cy="1800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MEDICAL ASSESSMENT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4246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9EE1DBBA-79A2-CDF4-4BF8-F68AD0D32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E5235322-0657-5535-4A72-35CDBC854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465AB430-142F-93DA-FA11-8EF4D4CAE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9D79877-803E-FA84-DA99-E5C0081FA931}"/>
              </a:ext>
            </a:extLst>
          </p:cNvPr>
          <p:cNvGrpSpPr/>
          <p:nvPr/>
        </p:nvGrpSpPr>
        <p:grpSpPr>
          <a:xfrm>
            <a:off x="4748769" y="2292246"/>
            <a:ext cx="2663663" cy="2275001"/>
            <a:chOff x="3330957" y="1754004"/>
            <a:chExt cx="3995494" cy="3412502"/>
          </a:xfrm>
        </p:grpSpPr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6A1156B6-7CB2-0E57-B796-D906C4E65CD5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0C67ECA-6207-B5BC-C4EF-2377D84E51B2}"/>
                </a:ext>
              </a:extLst>
            </p:cNvPr>
            <p:cNvSpPr txBox="1"/>
            <p:nvPr/>
          </p:nvSpPr>
          <p:spPr>
            <a:xfrm>
              <a:off x="3330957" y="2182886"/>
              <a:ext cx="1099725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1567344-F06A-6328-D72E-0F23975D4CB5}"/>
                </a:ext>
              </a:extLst>
            </p:cNvPr>
            <p:cNvSpPr txBox="1"/>
            <p:nvPr/>
          </p:nvSpPr>
          <p:spPr>
            <a:xfrm>
              <a:off x="4252833" y="3137090"/>
              <a:ext cx="2932462" cy="1246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PERSON TYPES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9135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3EBBAAA-9E45-2D5E-6E7F-8FE770C5F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EFF2B89D-D3E0-69FE-54CD-881C89D37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AF10A3BF-A001-F351-3717-3A35B35E5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AF9C1754-B6E5-4CEF-F5F2-7B9E9B84AEDD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0011A5A1-F6CD-E67D-0C33-526DADC56C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A01805A-3069-0CD1-0DF9-CE3629BCA57E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F782DE54-7D88-D3D7-3E7C-437CA022F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24ECC854-69BB-7457-18A2-166522E56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B101539C-BE7C-DAB6-9B01-13D883CBF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13BC518-B668-B7FF-1CF9-C5248B499716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5156261-40CB-261B-B069-E098CA214C3A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6F8378D-4C26-2B11-28C8-680242B31C8E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4B53CF4-FD32-5740-90BA-379BF1CDB9D3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6D9281BB-9F25-3E8E-2780-3E4EE33764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43D7867C-03DE-F5BD-484B-9FA2B395251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77550A9C-8D45-50B8-DC75-685800149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8C8B85-255D-0D50-06CA-25A007A711A3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03FFAB44-EA6F-B49B-4058-4E77AE9F7FD7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6E92FE7E-E8AA-10F8-16DF-28DCD4C6742B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FE73A5E-BDE8-7016-416E-9B3D8D078EF8}"/>
              </a:ext>
            </a:extLst>
          </p:cNvPr>
          <p:cNvSpPr txBox="1"/>
          <p:nvPr/>
        </p:nvSpPr>
        <p:spPr>
          <a:xfrm>
            <a:off x="209862" y="2082075"/>
            <a:ext cx="332781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This categorizes people to employees, applicants, candidates, referrals, etc.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Each company can customize its own list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Other Definitions &gt; Person Types</a:t>
            </a:r>
          </a:p>
          <a:p>
            <a:endParaRPr lang="en-US" sz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B3B41F-A7A6-3A66-5825-EC3225ACA7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607" y="1453309"/>
            <a:ext cx="4982663" cy="39513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3358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95C3A4CD-4107-9E90-EB59-CEDE8A243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5F072808-80E6-D4DD-9BAD-10BF4A5A1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DE093176-5BE0-F6D3-2B1D-19927D3A9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0DE9FF89-3531-8B30-6747-260581A341B5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5CB163A7-5D7B-9DAC-9E8E-6FD667C41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9C228B9-C112-2E41-F65B-45D3C7D76211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2FB77D02-B64D-BAE7-76E3-2ED22758C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468C62EE-820B-912D-41E2-BF9A87E73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F20CAE63-4547-8958-B2B9-2BEB54F02B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2E37754-4DF5-A706-B635-CCAD20E59053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7CFACBD-6599-F845-FCF6-BDA67BD1D36A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8E7F3C1-A639-04DD-6309-907E9A9C4B30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D176042-ED6C-3A09-4504-A0713950D28B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D452004D-16D3-AF05-6FED-C607D687BA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FBD7A8F8-7FCE-2F8C-D38A-EF330D87D50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E7925A3E-ABE9-3902-5372-01C601202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4DA96D-D94A-24F8-3317-F63096487AED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CC9499B8-4280-DDF1-8A76-A73E21C35865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4975A8C6-13EB-2B3E-C983-4BFBA88271C2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C7BB899C-5265-8715-943A-F87C70FE59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523" y="1445144"/>
            <a:ext cx="5428504" cy="2058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A9FB25B-755B-112F-6855-C4FD0A6566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421" y="3252180"/>
            <a:ext cx="5698487" cy="216067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8CFBC4B-C59E-C6FC-A6EB-468BC952D1DD}"/>
              </a:ext>
            </a:extLst>
          </p:cNvPr>
          <p:cNvSpPr txBox="1"/>
          <p:nvPr/>
        </p:nvSpPr>
        <p:spPr>
          <a:xfrm>
            <a:off x="655650" y="2944403"/>
            <a:ext cx="2548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Add Person Type Name</a:t>
            </a:r>
          </a:p>
        </p:txBody>
      </p:sp>
    </p:spTree>
    <p:extLst>
      <p:ext uri="{BB962C8B-B14F-4D97-AF65-F5344CB8AC3E}">
        <p14:creationId xmlns:p14="http://schemas.microsoft.com/office/powerpoint/2010/main" val="210334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48F3CF67-5122-C59B-120F-00FD883E2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55C89906-1A49-3D74-27DC-159CB02EB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EC9C466E-E5DF-2CFC-B370-2ADE18857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DD4260D-12BB-5A98-A1EE-8ECD9F9123BF}"/>
              </a:ext>
            </a:extLst>
          </p:cNvPr>
          <p:cNvGrpSpPr/>
          <p:nvPr/>
        </p:nvGrpSpPr>
        <p:grpSpPr>
          <a:xfrm>
            <a:off x="4710565" y="2287817"/>
            <a:ext cx="2746217" cy="2275001"/>
            <a:chOff x="3207125" y="1754004"/>
            <a:chExt cx="4119326" cy="3412502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E462621F-F83B-7A56-B109-E5724D45719B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164DDD4-4D92-9DDB-31C6-507EF03C1775}"/>
                </a:ext>
              </a:extLst>
            </p:cNvPr>
            <p:cNvSpPr txBox="1"/>
            <p:nvPr/>
          </p:nvSpPr>
          <p:spPr>
            <a:xfrm>
              <a:off x="3207125" y="2182886"/>
              <a:ext cx="1347389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2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DDE3C3C-4626-CEAC-B82E-3F888E36090E}"/>
                </a:ext>
              </a:extLst>
            </p:cNvPr>
            <p:cNvSpPr txBox="1"/>
            <p:nvPr/>
          </p:nvSpPr>
          <p:spPr>
            <a:xfrm>
              <a:off x="4327783" y="3137090"/>
              <a:ext cx="2584833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LOOKUPS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3293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D22D8A07-C7FA-E102-DC1E-E7BE00BBC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372942B7-03AA-8F9F-6E18-F1842D8E7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79B91B8D-678E-83F3-C68B-9BA5564C9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2408D920-153F-89B6-FE7E-0F058CD9A51A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06A3639C-B799-FE9B-7246-DA5360F73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98977C8-7231-F9B0-00D8-581E1C2C7CFB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405F65CB-BCEB-8CD3-967A-846D5A7322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E48F195E-26BF-F8C9-4BB0-ACA311F106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47F0E1BB-D91B-33C3-106D-8A4B475D0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D998465-D42E-6D69-1C10-560F7F0AA64A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1BBE11-48FC-8FAC-866E-BCE00CCB7685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752770A-F1F1-77AB-A2A9-CA68EB6E005E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CCCAC9-BF94-31C6-DF09-912C11AA3BEA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8EF29B23-DE0D-4E85-F91D-CA492F03B3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AD999650-CD83-4ACE-B31C-43149FF18F2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E067E811-1B05-A6BF-589C-931902A4C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40EA9E5-70D8-4B02-D90E-177DDCBD6A3C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7D933037-B5B2-C0FD-725A-C42978F7608B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E5A348E8-2FDF-221C-6CD2-9BB927A2C28A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A44FACC-FE5B-A748-8DC9-00961C0294A0}"/>
              </a:ext>
            </a:extLst>
          </p:cNvPr>
          <p:cNvSpPr txBox="1"/>
          <p:nvPr/>
        </p:nvSpPr>
        <p:spPr>
          <a:xfrm>
            <a:off x="203200" y="2400111"/>
            <a:ext cx="37076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Other Definitions &gt; Application Utilities Lookups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Press Ctrl + F11 to look for the lists you want to edit/customize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For example, search for Nationality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AA673B-F6C7-7EB9-B723-CE4EC42CC7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797" y="1487570"/>
            <a:ext cx="6556015" cy="39144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4840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557FCC98-C22C-B3D8-F972-E4CF0F593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A4963990-03BD-EC9F-6617-1D2971A23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526D7EC-24D8-23E8-178F-724D1F048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7FD5FB12-33C0-EE6B-EF4B-70F0A40C2724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9BCC1C2F-F2E2-24D4-35A6-08C2F6573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70D3E8A-B62D-813E-C006-ADC019E14942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F08641CD-C454-CB6A-ADBD-7B1E730A38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BEAF8F81-5691-8C30-AC10-AA756B4B1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5E484DDA-6E1F-496D-7D23-53C25CB1E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5665C3A-C72A-8709-FB8A-8E1C8921533D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1863355-2252-C600-E7F0-2B6A25F43F25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FD9884E-180E-1F8D-B910-8052B50CA08A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6C677FB-80FC-8081-70C5-4530423D9ADB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77FDF334-4EEB-2C84-E9ED-E5C4CF6FA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99B155A6-BDAF-9A11-7ECB-BB5BF8997A3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20CFA9A2-8E48-80D7-9E8E-67B6AE045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82E75FA-AF16-2E54-CCFF-DB5D3A8ED67D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891F85DD-B3A0-41A0-1345-72B481770868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84C3127-0D6B-5C01-4852-39922BC93318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2180046-7D64-58FB-C05A-F4F4BF2654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065" y="1457682"/>
            <a:ext cx="6735021" cy="402044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F1F8B2E-E7C8-E621-7B14-5E195CDB225B}"/>
              </a:ext>
            </a:extLst>
          </p:cNvPr>
          <p:cNvSpPr txBox="1"/>
          <p:nvPr/>
        </p:nvSpPr>
        <p:spPr>
          <a:xfrm>
            <a:off x="455914" y="3157635"/>
            <a:ext cx="3707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Or Marital Status</a:t>
            </a:r>
          </a:p>
        </p:txBody>
      </p:sp>
    </p:spTree>
    <p:extLst>
      <p:ext uri="{BB962C8B-B14F-4D97-AF65-F5344CB8AC3E}">
        <p14:creationId xmlns:p14="http://schemas.microsoft.com/office/powerpoint/2010/main" val="669785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ABBB3F5C-8D15-352A-E6BE-75B904289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6077E43C-882B-B679-B577-00A2C4C12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C2A4C604-CD9A-3E12-FC82-3DB453791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F681B2C-1CB5-398D-A4A3-61421C375D2A}"/>
              </a:ext>
            </a:extLst>
          </p:cNvPr>
          <p:cNvGrpSpPr/>
          <p:nvPr/>
        </p:nvGrpSpPr>
        <p:grpSpPr>
          <a:xfrm>
            <a:off x="4710565" y="2287817"/>
            <a:ext cx="2746217" cy="2275001"/>
            <a:chOff x="3207125" y="1754004"/>
            <a:chExt cx="4119326" cy="3412502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B769F096-455C-4D02-C2C1-B6DD04F4B465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05C5EDD-988F-584A-16E0-4563A8212FAE}"/>
                </a:ext>
              </a:extLst>
            </p:cNvPr>
            <p:cNvSpPr txBox="1"/>
            <p:nvPr/>
          </p:nvSpPr>
          <p:spPr>
            <a:xfrm>
              <a:off x="3207125" y="2182886"/>
              <a:ext cx="1347389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3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8D17423-20E2-8B63-06F5-94CB972EC40A}"/>
                </a:ext>
              </a:extLst>
            </p:cNvPr>
            <p:cNvSpPr txBox="1"/>
            <p:nvPr/>
          </p:nvSpPr>
          <p:spPr>
            <a:xfrm>
              <a:off x="4327783" y="2879909"/>
              <a:ext cx="2584833" cy="1246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ADDRESS STYLE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2094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E17D27F8-8AB9-85EF-DDCF-62C851F4A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7AE54B0-5493-EA09-43AF-7CBC6F14AA12}"/>
              </a:ext>
            </a:extLst>
          </p:cNvPr>
          <p:cNvSpPr/>
          <p:nvPr/>
        </p:nvSpPr>
        <p:spPr>
          <a:xfrm>
            <a:off x="11347627" y="2531720"/>
            <a:ext cx="87943" cy="274301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114527"/>
                </a:lnTo>
                <a:lnTo>
                  <a:pt x="131914" y="411452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1244A28-BE5E-5EB4-E709-2CB714A26301}"/>
              </a:ext>
            </a:extLst>
          </p:cNvPr>
          <p:cNvSpPr/>
          <p:nvPr/>
        </p:nvSpPr>
        <p:spPr>
          <a:xfrm>
            <a:off x="11347627" y="2531720"/>
            <a:ext cx="87943" cy="245870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8058"/>
                </a:lnTo>
                <a:lnTo>
                  <a:pt x="131914" y="368805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DACE9DC-91ED-0D0D-8912-34FEAD468D68}"/>
              </a:ext>
            </a:extLst>
          </p:cNvPr>
          <p:cNvSpPr/>
          <p:nvPr/>
        </p:nvSpPr>
        <p:spPr>
          <a:xfrm>
            <a:off x="11347627" y="2531720"/>
            <a:ext cx="87943" cy="21743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261589"/>
                </a:lnTo>
                <a:lnTo>
                  <a:pt x="131914" y="326158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8ABA386-D50F-9FF6-C2B6-BDCAD4B2088C}"/>
              </a:ext>
            </a:extLst>
          </p:cNvPr>
          <p:cNvSpPr/>
          <p:nvPr/>
        </p:nvSpPr>
        <p:spPr>
          <a:xfrm>
            <a:off x="11347627" y="2531720"/>
            <a:ext cx="87943" cy="18900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35119"/>
                </a:lnTo>
                <a:lnTo>
                  <a:pt x="131914" y="283511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BFC6DA7-FFEE-80EE-2F00-164FC510C3B0}"/>
              </a:ext>
            </a:extLst>
          </p:cNvPr>
          <p:cNvSpPr/>
          <p:nvPr/>
        </p:nvSpPr>
        <p:spPr>
          <a:xfrm>
            <a:off x="11347627" y="2531719"/>
            <a:ext cx="87943" cy="160576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408650"/>
                </a:lnTo>
                <a:lnTo>
                  <a:pt x="131914" y="240865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DA6C09A-A79F-80A9-6A1C-1FD892565180}"/>
              </a:ext>
            </a:extLst>
          </p:cNvPr>
          <p:cNvSpPr/>
          <p:nvPr/>
        </p:nvSpPr>
        <p:spPr>
          <a:xfrm>
            <a:off x="11347627" y="2531720"/>
            <a:ext cx="87943" cy="132145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82181"/>
                </a:lnTo>
                <a:lnTo>
                  <a:pt x="131914" y="19821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9BF0053-0B2B-2E4D-CBF9-39CC253D31B7}"/>
              </a:ext>
            </a:extLst>
          </p:cNvPr>
          <p:cNvSpPr/>
          <p:nvPr/>
        </p:nvSpPr>
        <p:spPr>
          <a:xfrm>
            <a:off x="11347627" y="2531720"/>
            <a:ext cx="87943" cy="10371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55712"/>
                </a:lnTo>
                <a:lnTo>
                  <a:pt x="131914" y="1555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65B1DB5-6880-05D3-F0A2-736C5DAFCC96}"/>
              </a:ext>
            </a:extLst>
          </p:cNvPr>
          <p:cNvSpPr/>
          <p:nvPr/>
        </p:nvSpPr>
        <p:spPr>
          <a:xfrm>
            <a:off x="11347627" y="2531719"/>
            <a:ext cx="87943" cy="7528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29242"/>
                </a:lnTo>
                <a:lnTo>
                  <a:pt x="131914" y="11292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F96999D-D0A0-F692-207A-D7C8298EFF0D}"/>
              </a:ext>
            </a:extLst>
          </p:cNvPr>
          <p:cNvSpPr/>
          <p:nvPr/>
        </p:nvSpPr>
        <p:spPr>
          <a:xfrm>
            <a:off x="11347627" y="2531720"/>
            <a:ext cx="87943" cy="4685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02773"/>
                </a:lnTo>
                <a:lnTo>
                  <a:pt x="131914" y="7027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9096AE1-C773-5D01-AC72-143680269365}"/>
              </a:ext>
            </a:extLst>
          </p:cNvPr>
          <p:cNvSpPr/>
          <p:nvPr/>
        </p:nvSpPr>
        <p:spPr>
          <a:xfrm>
            <a:off x="11347627" y="2531719"/>
            <a:ext cx="87943" cy="1842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6304"/>
                </a:lnTo>
                <a:lnTo>
                  <a:pt x="131914" y="2763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861C376-7686-C8AA-DFDE-3600A4B51000}"/>
              </a:ext>
            </a:extLst>
          </p:cNvPr>
          <p:cNvSpPr/>
          <p:nvPr/>
        </p:nvSpPr>
        <p:spPr>
          <a:xfrm>
            <a:off x="9815918" y="2154484"/>
            <a:ext cx="1766223" cy="8409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3069"/>
                </a:lnTo>
                <a:lnTo>
                  <a:pt x="2649335" y="63069"/>
                </a:lnTo>
                <a:lnTo>
                  <a:pt x="2649335" y="1261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A6299CE-1CBF-9481-99F0-ACD4A08EC696}"/>
              </a:ext>
            </a:extLst>
          </p:cNvPr>
          <p:cNvSpPr/>
          <p:nvPr/>
        </p:nvSpPr>
        <p:spPr>
          <a:xfrm>
            <a:off x="10797273" y="3498065"/>
            <a:ext cx="60960" cy="2250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37631"/>
                </a:lnTo>
                <a:lnTo>
                  <a:pt x="71926" y="33763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1AD4A30-C11D-95F5-035F-DAE84C4CD970}"/>
              </a:ext>
            </a:extLst>
          </p:cNvPr>
          <p:cNvSpPr/>
          <p:nvPr/>
        </p:nvSpPr>
        <p:spPr>
          <a:xfrm>
            <a:off x="10957449" y="3214156"/>
            <a:ext cx="60960" cy="8368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6164" y="0"/>
                </a:moveTo>
                <a:lnTo>
                  <a:pt x="46164" y="62462"/>
                </a:lnTo>
                <a:lnTo>
                  <a:pt x="45720" y="62462"/>
                </a:lnTo>
                <a:lnTo>
                  <a:pt x="45720" y="12553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E12C8D8-A4A6-BBA6-5B42-C6C3E3639ACF}"/>
              </a:ext>
            </a:extLst>
          </p:cNvPr>
          <p:cNvSpPr/>
          <p:nvPr/>
        </p:nvSpPr>
        <p:spPr>
          <a:xfrm>
            <a:off x="10639233" y="2908955"/>
            <a:ext cx="348992" cy="1049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4402"/>
                </a:lnTo>
                <a:lnTo>
                  <a:pt x="523488" y="94402"/>
                </a:lnTo>
                <a:lnTo>
                  <a:pt x="523488" y="15747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19D5C27-ACFC-DA5F-6393-768FE44A56BD}"/>
              </a:ext>
            </a:extLst>
          </p:cNvPr>
          <p:cNvSpPr/>
          <p:nvPr/>
        </p:nvSpPr>
        <p:spPr>
          <a:xfrm>
            <a:off x="10321784" y="2908955"/>
            <a:ext cx="317449" cy="7067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76174" y="0"/>
                </a:moveTo>
                <a:lnTo>
                  <a:pt x="476174" y="997097"/>
                </a:lnTo>
                <a:lnTo>
                  <a:pt x="0" y="997097"/>
                </a:lnTo>
                <a:lnTo>
                  <a:pt x="0" y="106016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1AEAB04-0DC9-7DE4-AB84-D0C0E3EF2593}"/>
              </a:ext>
            </a:extLst>
          </p:cNvPr>
          <p:cNvSpPr/>
          <p:nvPr/>
        </p:nvSpPr>
        <p:spPr>
          <a:xfrm>
            <a:off x="10320006" y="2908955"/>
            <a:ext cx="319227" cy="38642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78840" y="0"/>
                </a:moveTo>
                <a:lnTo>
                  <a:pt x="478840" y="516574"/>
                </a:lnTo>
                <a:lnTo>
                  <a:pt x="0" y="516574"/>
                </a:lnTo>
                <a:lnTo>
                  <a:pt x="0" y="57964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0837798-FFA0-CBF4-841B-331824580B06}"/>
              </a:ext>
            </a:extLst>
          </p:cNvPr>
          <p:cNvSpPr/>
          <p:nvPr/>
        </p:nvSpPr>
        <p:spPr>
          <a:xfrm>
            <a:off x="10318228" y="2908955"/>
            <a:ext cx="321005" cy="1050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81507" y="0"/>
                </a:moveTo>
                <a:lnTo>
                  <a:pt x="481507" y="94553"/>
                </a:lnTo>
                <a:lnTo>
                  <a:pt x="0" y="94553"/>
                </a:lnTo>
                <a:lnTo>
                  <a:pt x="0" y="15762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1E53E25-D378-305F-DFB2-681FB028D5E8}"/>
              </a:ext>
            </a:extLst>
          </p:cNvPr>
          <p:cNvSpPr/>
          <p:nvPr/>
        </p:nvSpPr>
        <p:spPr>
          <a:xfrm>
            <a:off x="10608753" y="2531719"/>
            <a:ext cx="60960" cy="8409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261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E9ADF79-E009-1330-4EAE-7AE5D92209F5}"/>
              </a:ext>
            </a:extLst>
          </p:cNvPr>
          <p:cNvSpPr/>
          <p:nvPr/>
        </p:nvSpPr>
        <p:spPr>
          <a:xfrm>
            <a:off x="9815917" y="2154484"/>
            <a:ext cx="823316" cy="8409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3069"/>
                </a:lnTo>
                <a:lnTo>
                  <a:pt x="1234974" y="63069"/>
                </a:lnTo>
                <a:lnTo>
                  <a:pt x="1234974" y="1261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4126287-A4C2-DB3B-C967-CB3BAE085D02}"/>
              </a:ext>
            </a:extLst>
          </p:cNvPr>
          <p:cNvSpPr/>
          <p:nvPr/>
        </p:nvSpPr>
        <p:spPr>
          <a:xfrm>
            <a:off x="9485649" y="3193268"/>
            <a:ext cx="60960" cy="4685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702773"/>
                </a:lnTo>
                <a:lnTo>
                  <a:pt x="135819" y="7027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88DDB0D-101C-6066-9685-D06D7C835BF0}"/>
              </a:ext>
            </a:extLst>
          </p:cNvPr>
          <p:cNvSpPr/>
          <p:nvPr/>
        </p:nvSpPr>
        <p:spPr>
          <a:xfrm>
            <a:off x="9485649" y="3193267"/>
            <a:ext cx="60960" cy="1842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76304"/>
                </a:lnTo>
                <a:lnTo>
                  <a:pt x="135819" y="2763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5DF9054-15CD-90B9-D574-10F284E6732A}"/>
              </a:ext>
            </a:extLst>
          </p:cNvPr>
          <p:cNvSpPr/>
          <p:nvPr/>
        </p:nvSpPr>
        <p:spPr>
          <a:xfrm>
            <a:off x="9434040" y="2908955"/>
            <a:ext cx="242266" cy="8409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3069"/>
                </a:lnTo>
                <a:lnTo>
                  <a:pt x="363399" y="63069"/>
                </a:lnTo>
                <a:lnTo>
                  <a:pt x="363399" y="1261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33B8704-1628-F76D-8248-4142E4C5010C}"/>
              </a:ext>
            </a:extLst>
          </p:cNvPr>
          <p:cNvSpPr/>
          <p:nvPr/>
        </p:nvSpPr>
        <p:spPr>
          <a:xfrm>
            <a:off x="9191773" y="2908955"/>
            <a:ext cx="242266" cy="8409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63399" y="0"/>
                </a:moveTo>
                <a:lnTo>
                  <a:pt x="363399" y="63069"/>
                </a:lnTo>
                <a:lnTo>
                  <a:pt x="0" y="63069"/>
                </a:lnTo>
                <a:lnTo>
                  <a:pt x="0" y="1261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D78CB07-9861-8210-E514-61DA68D657C1}"/>
              </a:ext>
            </a:extLst>
          </p:cNvPr>
          <p:cNvSpPr/>
          <p:nvPr/>
        </p:nvSpPr>
        <p:spPr>
          <a:xfrm>
            <a:off x="9403559" y="2531719"/>
            <a:ext cx="60960" cy="8409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261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FFF09E7-372E-4AEE-7236-66A5D45E2BC7}"/>
              </a:ext>
            </a:extLst>
          </p:cNvPr>
          <p:cNvSpPr/>
          <p:nvPr/>
        </p:nvSpPr>
        <p:spPr>
          <a:xfrm>
            <a:off x="9434040" y="2154484"/>
            <a:ext cx="381878" cy="8409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72817" y="0"/>
                </a:moveTo>
                <a:lnTo>
                  <a:pt x="572817" y="63069"/>
                </a:lnTo>
                <a:lnTo>
                  <a:pt x="0" y="63069"/>
                </a:lnTo>
                <a:lnTo>
                  <a:pt x="0" y="1261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3C6F3CC-DDDD-FCA0-945E-5AB2A354B8D1}"/>
              </a:ext>
            </a:extLst>
          </p:cNvPr>
          <p:cNvSpPr/>
          <p:nvPr/>
        </p:nvSpPr>
        <p:spPr>
          <a:xfrm>
            <a:off x="8419076" y="2531720"/>
            <a:ext cx="87943" cy="10371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55712"/>
                </a:lnTo>
                <a:lnTo>
                  <a:pt x="131914" y="1555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D3BA532-1704-7B56-C51A-8CF700AAC829}"/>
              </a:ext>
            </a:extLst>
          </p:cNvPr>
          <p:cNvSpPr/>
          <p:nvPr/>
        </p:nvSpPr>
        <p:spPr>
          <a:xfrm>
            <a:off x="8419076" y="2531719"/>
            <a:ext cx="87943" cy="7528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29242"/>
                </a:lnTo>
                <a:lnTo>
                  <a:pt x="131914" y="11292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BBCB9B7-AE21-1E77-D98D-DBB9B3FA3CD6}"/>
              </a:ext>
            </a:extLst>
          </p:cNvPr>
          <p:cNvSpPr/>
          <p:nvPr/>
        </p:nvSpPr>
        <p:spPr>
          <a:xfrm>
            <a:off x="8419076" y="2531720"/>
            <a:ext cx="87943" cy="4685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02773"/>
                </a:lnTo>
                <a:lnTo>
                  <a:pt x="131914" y="7027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2284F7C-EFBD-2F76-4BD8-B5C60AFEF8A8}"/>
              </a:ext>
            </a:extLst>
          </p:cNvPr>
          <p:cNvSpPr/>
          <p:nvPr/>
        </p:nvSpPr>
        <p:spPr>
          <a:xfrm>
            <a:off x="8419076" y="2531719"/>
            <a:ext cx="87943" cy="1842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6304"/>
                </a:lnTo>
                <a:lnTo>
                  <a:pt x="131914" y="2763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D812F93-0816-C1BF-3083-7662222FEEAA}"/>
              </a:ext>
            </a:extLst>
          </p:cNvPr>
          <p:cNvSpPr/>
          <p:nvPr/>
        </p:nvSpPr>
        <p:spPr>
          <a:xfrm>
            <a:off x="8653590" y="2154484"/>
            <a:ext cx="1162327" cy="8409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743490" y="0"/>
                </a:moveTo>
                <a:lnTo>
                  <a:pt x="1743490" y="63069"/>
                </a:lnTo>
                <a:lnTo>
                  <a:pt x="0" y="63069"/>
                </a:lnTo>
                <a:lnTo>
                  <a:pt x="0" y="1261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5B9C8E0-18F7-9033-45D2-D1F3B6007ABD}"/>
              </a:ext>
            </a:extLst>
          </p:cNvPr>
          <p:cNvSpPr/>
          <p:nvPr/>
        </p:nvSpPr>
        <p:spPr>
          <a:xfrm>
            <a:off x="7748699" y="2531720"/>
            <a:ext cx="87943" cy="132145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82181"/>
                </a:lnTo>
                <a:lnTo>
                  <a:pt x="131914" y="19821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5DF1742-E45D-D3B5-2475-F4EF0B7CE4D6}"/>
              </a:ext>
            </a:extLst>
          </p:cNvPr>
          <p:cNvSpPr/>
          <p:nvPr/>
        </p:nvSpPr>
        <p:spPr>
          <a:xfrm>
            <a:off x="7748699" y="2531720"/>
            <a:ext cx="87943" cy="10371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55712"/>
                </a:lnTo>
                <a:lnTo>
                  <a:pt x="131914" y="1555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C30FDC4-DFCB-DDFD-90E0-F9A1D376FA0B}"/>
              </a:ext>
            </a:extLst>
          </p:cNvPr>
          <p:cNvSpPr/>
          <p:nvPr/>
        </p:nvSpPr>
        <p:spPr>
          <a:xfrm>
            <a:off x="7748699" y="2531719"/>
            <a:ext cx="87943" cy="7528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29242"/>
                </a:lnTo>
                <a:lnTo>
                  <a:pt x="131914" y="11292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5E392E8-B635-29A2-D444-3F87150408F4}"/>
              </a:ext>
            </a:extLst>
          </p:cNvPr>
          <p:cNvSpPr/>
          <p:nvPr/>
        </p:nvSpPr>
        <p:spPr>
          <a:xfrm>
            <a:off x="7748699" y="2531720"/>
            <a:ext cx="87943" cy="4685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02773"/>
                </a:lnTo>
                <a:lnTo>
                  <a:pt x="131914" y="7027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C22CF44-4529-58FC-1A88-C1F3B6BBF5D1}"/>
              </a:ext>
            </a:extLst>
          </p:cNvPr>
          <p:cNvSpPr/>
          <p:nvPr/>
        </p:nvSpPr>
        <p:spPr>
          <a:xfrm>
            <a:off x="7748699" y="2531719"/>
            <a:ext cx="87943" cy="1842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6304"/>
                </a:lnTo>
                <a:lnTo>
                  <a:pt x="131914" y="2763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512F237-2AEC-B320-FF17-575B2C2B590F}"/>
              </a:ext>
            </a:extLst>
          </p:cNvPr>
          <p:cNvSpPr/>
          <p:nvPr/>
        </p:nvSpPr>
        <p:spPr>
          <a:xfrm>
            <a:off x="7983213" y="2154484"/>
            <a:ext cx="1832705" cy="8409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749057" y="0"/>
                </a:moveTo>
                <a:lnTo>
                  <a:pt x="2749057" y="63069"/>
                </a:lnTo>
                <a:lnTo>
                  <a:pt x="0" y="63069"/>
                </a:lnTo>
                <a:lnTo>
                  <a:pt x="0" y="1261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CEDBC7E-4803-B702-3138-0FF2EF1DCC3D}"/>
              </a:ext>
            </a:extLst>
          </p:cNvPr>
          <p:cNvSpPr/>
          <p:nvPr/>
        </p:nvSpPr>
        <p:spPr>
          <a:xfrm>
            <a:off x="6126520" y="1492061"/>
            <a:ext cx="3689398" cy="36928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90851"/>
                </a:lnTo>
                <a:lnTo>
                  <a:pt x="5534097" y="490851"/>
                </a:lnTo>
                <a:lnTo>
                  <a:pt x="5534097" y="55392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FA85895-1812-5D47-E2AC-E4DC39B4817F}"/>
              </a:ext>
            </a:extLst>
          </p:cNvPr>
          <p:cNvSpPr/>
          <p:nvPr/>
        </p:nvSpPr>
        <p:spPr>
          <a:xfrm>
            <a:off x="6922161" y="2531720"/>
            <a:ext cx="87943" cy="132145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82181"/>
                </a:lnTo>
                <a:lnTo>
                  <a:pt x="131914" y="19821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B2ED998F-02E9-0E16-F8D7-86628CE94F5A}"/>
              </a:ext>
            </a:extLst>
          </p:cNvPr>
          <p:cNvSpPr/>
          <p:nvPr/>
        </p:nvSpPr>
        <p:spPr>
          <a:xfrm>
            <a:off x="6922161" y="2531720"/>
            <a:ext cx="87943" cy="10371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55712"/>
                </a:lnTo>
                <a:lnTo>
                  <a:pt x="131914" y="1555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E6F80B9F-35E5-2B42-C1E7-D0EBAA5667FC}"/>
              </a:ext>
            </a:extLst>
          </p:cNvPr>
          <p:cNvSpPr/>
          <p:nvPr/>
        </p:nvSpPr>
        <p:spPr>
          <a:xfrm>
            <a:off x="6922161" y="2531719"/>
            <a:ext cx="87943" cy="7528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29242"/>
                </a:lnTo>
                <a:lnTo>
                  <a:pt x="131914" y="11292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369A9FC-B5B8-805B-6754-6859027C9AB0}"/>
              </a:ext>
            </a:extLst>
          </p:cNvPr>
          <p:cNvSpPr/>
          <p:nvPr/>
        </p:nvSpPr>
        <p:spPr>
          <a:xfrm>
            <a:off x="6922161" y="2531720"/>
            <a:ext cx="87943" cy="4685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02773"/>
                </a:lnTo>
                <a:lnTo>
                  <a:pt x="131914" y="7027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62FBFA5-EACE-A25F-1454-0E14DFB8702C}"/>
              </a:ext>
            </a:extLst>
          </p:cNvPr>
          <p:cNvSpPr/>
          <p:nvPr/>
        </p:nvSpPr>
        <p:spPr>
          <a:xfrm>
            <a:off x="6922161" y="2531719"/>
            <a:ext cx="87943" cy="1842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6304"/>
                </a:lnTo>
                <a:lnTo>
                  <a:pt x="131914" y="2763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9B2FD56-6051-E98B-6A19-006899AB13D3}"/>
              </a:ext>
            </a:extLst>
          </p:cNvPr>
          <p:cNvSpPr/>
          <p:nvPr/>
        </p:nvSpPr>
        <p:spPr>
          <a:xfrm>
            <a:off x="7126195" y="2154484"/>
            <a:ext cx="60960" cy="8409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261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259380C8-14A2-4E90-2E4B-CF10EA64D92B}"/>
              </a:ext>
            </a:extLst>
          </p:cNvPr>
          <p:cNvSpPr/>
          <p:nvPr/>
        </p:nvSpPr>
        <p:spPr>
          <a:xfrm>
            <a:off x="6126520" y="1492061"/>
            <a:ext cx="1030155" cy="36928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90851"/>
                </a:lnTo>
                <a:lnTo>
                  <a:pt x="1545233" y="490851"/>
                </a:lnTo>
                <a:lnTo>
                  <a:pt x="1545233" y="55392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09D7A913-DDDF-61AB-F815-8370C0F916EA}"/>
              </a:ext>
            </a:extLst>
          </p:cNvPr>
          <p:cNvSpPr/>
          <p:nvPr/>
        </p:nvSpPr>
        <p:spPr>
          <a:xfrm>
            <a:off x="6251783" y="2531720"/>
            <a:ext cx="87943" cy="10371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55712"/>
                </a:lnTo>
                <a:lnTo>
                  <a:pt x="131914" y="1555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C07B9C5A-3C31-5777-94F9-870AEE9167D8}"/>
              </a:ext>
            </a:extLst>
          </p:cNvPr>
          <p:cNvSpPr/>
          <p:nvPr/>
        </p:nvSpPr>
        <p:spPr>
          <a:xfrm>
            <a:off x="6251783" y="2531719"/>
            <a:ext cx="87943" cy="7528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29242"/>
                </a:lnTo>
                <a:lnTo>
                  <a:pt x="131914" y="11292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9616BAA6-0997-491C-29BE-EFCF134B4C3C}"/>
              </a:ext>
            </a:extLst>
          </p:cNvPr>
          <p:cNvSpPr/>
          <p:nvPr/>
        </p:nvSpPr>
        <p:spPr>
          <a:xfrm>
            <a:off x="6251783" y="2531720"/>
            <a:ext cx="87943" cy="4685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02773"/>
                </a:lnTo>
                <a:lnTo>
                  <a:pt x="131914" y="7027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8AF66E33-7B76-9BDB-005A-288E92EA7F28}"/>
              </a:ext>
            </a:extLst>
          </p:cNvPr>
          <p:cNvSpPr/>
          <p:nvPr/>
        </p:nvSpPr>
        <p:spPr>
          <a:xfrm>
            <a:off x="6251783" y="2531719"/>
            <a:ext cx="87943" cy="1842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6304"/>
                </a:lnTo>
                <a:lnTo>
                  <a:pt x="131914" y="2763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F9F6F0E-9D9E-E366-4E6D-65DEF4CBD050}"/>
              </a:ext>
            </a:extLst>
          </p:cNvPr>
          <p:cNvSpPr/>
          <p:nvPr/>
        </p:nvSpPr>
        <p:spPr>
          <a:xfrm>
            <a:off x="6151108" y="2154484"/>
            <a:ext cx="335189" cy="8409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3069"/>
                </a:lnTo>
                <a:lnTo>
                  <a:pt x="502783" y="63069"/>
                </a:lnTo>
                <a:lnTo>
                  <a:pt x="502783" y="1261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78803AAA-CAD5-3EC1-3621-6FF142D786CF}"/>
              </a:ext>
            </a:extLst>
          </p:cNvPr>
          <p:cNvSpPr/>
          <p:nvPr/>
        </p:nvSpPr>
        <p:spPr>
          <a:xfrm>
            <a:off x="5581405" y="2531720"/>
            <a:ext cx="87943" cy="10371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55712"/>
                </a:lnTo>
                <a:lnTo>
                  <a:pt x="131914" y="1555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19825146-5F3F-352B-5FEB-521FE66BE272}"/>
              </a:ext>
            </a:extLst>
          </p:cNvPr>
          <p:cNvSpPr/>
          <p:nvPr/>
        </p:nvSpPr>
        <p:spPr>
          <a:xfrm>
            <a:off x="5581405" y="2531719"/>
            <a:ext cx="87943" cy="7528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29242"/>
                </a:lnTo>
                <a:lnTo>
                  <a:pt x="131914" y="11292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ABB630C-C1B9-514F-6F1D-37ED00E49BEE}"/>
              </a:ext>
            </a:extLst>
          </p:cNvPr>
          <p:cNvSpPr/>
          <p:nvPr/>
        </p:nvSpPr>
        <p:spPr>
          <a:xfrm>
            <a:off x="5581405" y="2531720"/>
            <a:ext cx="87943" cy="4685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02773"/>
                </a:lnTo>
                <a:lnTo>
                  <a:pt x="131914" y="7027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1BF95B15-598C-F5BD-A53C-718909686D5D}"/>
              </a:ext>
            </a:extLst>
          </p:cNvPr>
          <p:cNvSpPr/>
          <p:nvPr/>
        </p:nvSpPr>
        <p:spPr>
          <a:xfrm>
            <a:off x="5581405" y="2531719"/>
            <a:ext cx="87943" cy="1842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6304"/>
                </a:lnTo>
                <a:lnTo>
                  <a:pt x="131914" y="2763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CC391B74-91E5-159B-D0D3-572D517C9F97}"/>
              </a:ext>
            </a:extLst>
          </p:cNvPr>
          <p:cNvSpPr/>
          <p:nvPr/>
        </p:nvSpPr>
        <p:spPr>
          <a:xfrm>
            <a:off x="5815920" y="2154484"/>
            <a:ext cx="335189" cy="8409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02783" y="0"/>
                </a:moveTo>
                <a:lnTo>
                  <a:pt x="502783" y="63069"/>
                </a:lnTo>
                <a:lnTo>
                  <a:pt x="0" y="63069"/>
                </a:lnTo>
                <a:lnTo>
                  <a:pt x="0" y="1261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1F98D3AC-B342-F31A-F685-8B27BD6BF9CC}"/>
              </a:ext>
            </a:extLst>
          </p:cNvPr>
          <p:cNvSpPr/>
          <p:nvPr/>
        </p:nvSpPr>
        <p:spPr>
          <a:xfrm>
            <a:off x="6096039" y="1492061"/>
            <a:ext cx="60960" cy="36928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490851"/>
                </a:lnTo>
                <a:lnTo>
                  <a:pt x="82603" y="490851"/>
                </a:lnTo>
                <a:lnTo>
                  <a:pt x="82603" y="55392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91AA607B-5AAC-4990-D984-5BAB8451B6B0}"/>
              </a:ext>
            </a:extLst>
          </p:cNvPr>
          <p:cNvSpPr/>
          <p:nvPr/>
        </p:nvSpPr>
        <p:spPr>
          <a:xfrm>
            <a:off x="4911027" y="2531720"/>
            <a:ext cx="87943" cy="132145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82181"/>
                </a:lnTo>
                <a:lnTo>
                  <a:pt x="131914" y="19821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C867CE19-2C10-D49C-5DFD-37756D55C936}"/>
              </a:ext>
            </a:extLst>
          </p:cNvPr>
          <p:cNvSpPr/>
          <p:nvPr/>
        </p:nvSpPr>
        <p:spPr>
          <a:xfrm>
            <a:off x="4911027" y="2531720"/>
            <a:ext cx="87943" cy="10371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55712"/>
                </a:lnTo>
                <a:lnTo>
                  <a:pt x="131914" y="1555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871295B1-07B0-37FF-B0BE-773B37C66DBA}"/>
              </a:ext>
            </a:extLst>
          </p:cNvPr>
          <p:cNvSpPr/>
          <p:nvPr/>
        </p:nvSpPr>
        <p:spPr>
          <a:xfrm>
            <a:off x="4911027" y="2531719"/>
            <a:ext cx="87943" cy="7528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29242"/>
                </a:lnTo>
                <a:lnTo>
                  <a:pt x="131914" y="11292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1015CCE3-760F-EBF3-372D-158308135B84}"/>
              </a:ext>
            </a:extLst>
          </p:cNvPr>
          <p:cNvSpPr/>
          <p:nvPr/>
        </p:nvSpPr>
        <p:spPr>
          <a:xfrm>
            <a:off x="4911027" y="2531720"/>
            <a:ext cx="87943" cy="4685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02773"/>
                </a:lnTo>
                <a:lnTo>
                  <a:pt x="131914" y="7027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EC71ACB4-08CA-6812-6A11-CD3BF217714C}"/>
              </a:ext>
            </a:extLst>
          </p:cNvPr>
          <p:cNvSpPr/>
          <p:nvPr/>
        </p:nvSpPr>
        <p:spPr>
          <a:xfrm>
            <a:off x="4911027" y="2531719"/>
            <a:ext cx="87943" cy="1842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6304"/>
                </a:lnTo>
                <a:lnTo>
                  <a:pt x="131914" y="2763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BA202863-67EB-C819-B2F1-CD3A3B89C679}"/>
              </a:ext>
            </a:extLst>
          </p:cNvPr>
          <p:cNvSpPr/>
          <p:nvPr/>
        </p:nvSpPr>
        <p:spPr>
          <a:xfrm>
            <a:off x="4475164" y="2154484"/>
            <a:ext cx="670377" cy="8409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3069"/>
                </a:lnTo>
                <a:lnTo>
                  <a:pt x="1005566" y="63069"/>
                </a:lnTo>
                <a:lnTo>
                  <a:pt x="1005566" y="1261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E593AA6-D22F-B7F2-6F33-B70FCB4A26E1}"/>
              </a:ext>
            </a:extLst>
          </p:cNvPr>
          <p:cNvSpPr/>
          <p:nvPr/>
        </p:nvSpPr>
        <p:spPr>
          <a:xfrm>
            <a:off x="4240650" y="2531720"/>
            <a:ext cx="87943" cy="132145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82181"/>
                </a:lnTo>
                <a:lnTo>
                  <a:pt x="131914" y="19821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6DA4E79E-DBD9-9CD2-1229-B53CCE621D58}"/>
              </a:ext>
            </a:extLst>
          </p:cNvPr>
          <p:cNvSpPr/>
          <p:nvPr/>
        </p:nvSpPr>
        <p:spPr>
          <a:xfrm>
            <a:off x="4240650" y="2531720"/>
            <a:ext cx="87943" cy="10371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55712"/>
                </a:lnTo>
                <a:lnTo>
                  <a:pt x="131914" y="1555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08470FD-BC83-3B00-8C03-EF8930CE6ED1}"/>
              </a:ext>
            </a:extLst>
          </p:cNvPr>
          <p:cNvSpPr/>
          <p:nvPr/>
        </p:nvSpPr>
        <p:spPr>
          <a:xfrm>
            <a:off x="4240650" y="2531719"/>
            <a:ext cx="87943" cy="7528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29242"/>
                </a:lnTo>
                <a:lnTo>
                  <a:pt x="131914" y="11292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BF4EA125-6BAB-AB89-93D6-24D3BA7B1AEA}"/>
              </a:ext>
            </a:extLst>
          </p:cNvPr>
          <p:cNvSpPr/>
          <p:nvPr/>
        </p:nvSpPr>
        <p:spPr>
          <a:xfrm>
            <a:off x="4240650" y="2531720"/>
            <a:ext cx="87943" cy="4685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02773"/>
                </a:lnTo>
                <a:lnTo>
                  <a:pt x="131914" y="7027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AAD5D3A0-D696-5CD9-E529-C8AD011CFACB}"/>
              </a:ext>
            </a:extLst>
          </p:cNvPr>
          <p:cNvSpPr/>
          <p:nvPr/>
        </p:nvSpPr>
        <p:spPr>
          <a:xfrm>
            <a:off x="4240650" y="2531719"/>
            <a:ext cx="87943" cy="1842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6304"/>
                </a:lnTo>
                <a:lnTo>
                  <a:pt x="131914" y="2763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DCF8D61D-62D8-6609-DEEF-9C585AD9FDC7}"/>
              </a:ext>
            </a:extLst>
          </p:cNvPr>
          <p:cNvSpPr/>
          <p:nvPr/>
        </p:nvSpPr>
        <p:spPr>
          <a:xfrm>
            <a:off x="4444684" y="2154484"/>
            <a:ext cx="60960" cy="8409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261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79CEFA49-7087-2C6B-BB63-0E626C62749C}"/>
              </a:ext>
            </a:extLst>
          </p:cNvPr>
          <p:cNvSpPr/>
          <p:nvPr/>
        </p:nvSpPr>
        <p:spPr>
          <a:xfrm>
            <a:off x="3570272" y="2531720"/>
            <a:ext cx="87943" cy="132145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82181"/>
                </a:lnTo>
                <a:lnTo>
                  <a:pt x="131914" y="19821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5DEF0C9D-8478-37A3-EB9A-777908152530}"/>
              </a:ext>
            </a:extLst>
          </p:cNvPr>
          <p:cNvSpPr/>
          <p:nvPr/>
        </p:nvSpPr>
        <p:spPr>
          <a:xfrm>
            <a:off x="3570272" y="2531720"/>
            <a:ext cx="87943" cy="10371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55712"/>
                </a:lnTo>
                <a:lnTo>
                  <a:pt x="131914" y="1555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4E13A50D-D32C-7250-B0AB-438D046F5A63}"/>
              </a:ext>
            </a:extLst>
          </p:cNvPr>
          <p:cNvSpPr/>
          <p:nvPr/>
        </p:nvSpPr>
        <p:spPr>
          <a:xfrm>
            <a:off x="3570272" y="2531719"/>
            <a:ext cx="87943" cy="7528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29242"/>
                </a:lnTo>
                <a:lnTo>
                  <a:pt x="131914" y="11292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36D6906-7C31-5A33-D141-628C5FD0B81C}"/>
              </a:ext>
            </a:extLst>
          </p:cNvPr>
          <p:cNvSpPr/>
          <p:nvPr/>
        </p:nvSpPr>
        <p:spPr>
          <a:xfrm>
            <a:off x="3570272" y="2531720"/>
            <a:ext cx="87943" cy="4685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02773"/>
                </a:lnTo>
                <a:lnTo>
                  <a:pt x="131914" y="7027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15ECC262-361B-704E-E2C0-A3255EC02CC7}"/>
              </a:ext>
            </a:extLst>
          </p:cNvPr>
          <p:cNvSpPr/>
          <p:nvPr/>
        </p:nvSpPr>
        <p:spPr>
          <a:xfrm>
            <a:off x="3570272" y="2531719"/>
            <a:ext cx="87943" cy="1842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6304"/>
                </a:lnTo>
                <a:lnTo>
                  <a:pt x="131914" y="2763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112C6451-8891-1BA1-D301-D39CFEF8421D}"/>
              </a:ext>
            </a:extLst>
          </p:cNvPr>
          <p:cNvSpPr/>
          <p:nvPr/>
        </p:nvSpPr>
        <p:spPr>
          <a:xfrm>
            <a:off x="3804786" y="2154484"/>
            <a:ext cx="670377" cy="8409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005566" y="0"/>
                </a:moveTo>
                <a:lnTo>
                  <a:pt x="1005566" y="63069"/>
                </a:lnTo>
                <a:lnTo>
                  <a:pt x="0" y="63069"/>
                </a:lnTo>
                <a:lnTo>
                  <a:pt x="0" y="1261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69B9BA97-796A-F098-9446-67AD628D4A3D}"/>
              </a:ext>
            </a:extLst>
          </p:cNvPr>
          <p:cNvSpPr/>
          <p:nvPr/>
        </p:nvSpPr>
        <p:spPr>
          <a:xfrm>
            <a:off x="4475164" y="1492061"/>
            <a:ext cx="1651355" cy="36928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477032" y="0"/>
                </a:moveTo>
                <a:lnTo>
                  <a:pt x="2477032" y="490851"/>
                </a:lnTo>
                <a:lnTo>
                  <a:pt x="0" y="490851"/>
                </a:lnTo>
                <a:lnTo>
                  <a:pt x="0" y="55392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49051D22-971C-9E53-173B-31915433943C}"/>
              </a:ext>
            </a:extLst>
          </p:cNvPr>
          <p:cNvSpPr/>
          <p:nvPr/>
        </p:nvSpPr>
        <p:spPr>
          <a:xfrm>
            <a:off x="152703" y="2154484"/>
            <a:ext cx="87943" cy="132145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82181"/>
                </a:lnTo>
                <a:lnTo>
                  <a:pt x="131914" y="19821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D83751CB-3133-8408-6ACD-CD0CE994C605}"/>
              </a:ext>
            </a:extLst>
          </p:cNvPr>
          <p:cNvSpPr/>
          <p:nvPr/>
        </p:nvSpPr>
        <p:spPr>
          <a:xfrm>
            <a:off x="152703" y="2154484"/>
            <a:ext cx="87943" cy="10371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55712"/>
                </a:lnTo>
                <a:lnTo>
                  <a:pt x="131914" y="1555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EEE4E36D-F99B-4CC3-D469-770AEBF9AC3B}"/>
              </a:ext>
            </a:extLst>
          </p:cNvPr>
          <p:cNvSpPr/>
          <p:nvPr/>
        </p:nvSpPr>
        <p:spPr>
          <a:xfrm>
            <a:off x="152703" y="2154484"/>
            <a:ext cx="87943" cy="7528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29242"/>
                </a:lnTo>
                <a:lnTo>
                  <a:pt x="131914" y="11292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C06F455D-F6BF-C5B8-6DB3-DD831A0E58CE}"/>
              </a:ext>
            </a:extLst>
          </p:cNvPr>
          <p:cNvSpPr/>
          <p:nvPr/>
        </p:nvSpPr>
        <p:spPr>
          <a:xfrm>
            <a:off x="152703" y="2154485"/>
            <a:ext cx="87943" cy="4685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02773"/>
                </a:lnTo>
                <a:lnTo>
                  <a:pt x="131914" y="7027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9F1CA555-40F2-EA4B-A1FA-D3AF7C99A30E}"/>
              </a:ext>
            </a:extLst>
          </p:cNvPr>
          <p:cNvSpPr/>
          <p:nvPr/>
        </p:nvSpPr>
        <p:spPr>
          <a:xfrm>
            <a:off x="152703" y="2154484"/>
            <a:ext cx="87943" cy="1842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6304"/>
                </a:lnTo>
                <a:lnTo>
                  <a:pt x="131914" y="2763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4E6CE26E-DCB9-CDBD-3CBD-924518784E76}"/>
              </a:ext>
            </a:extLst>
          </p:cNvPr>
          <p:cNvSpPr/>
          <p:nvPr/>
        </p:nvSpPr>
        <p:spPr>
          <a:xfrm>
            <a:off x="387218" y="1492061"/>
            <a:ext cx="5739301" cy="36928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8608952" y="0"/>
                </a:moveTo>
                <a:lnTo>
                  <a:pt x="8608952" y="490851"/>
                </a:lnTo>
                <a:lnTo>
                  <a:pt x="0" y="490851"/>
                </a:lnTo>
                <a:lnTo>
                  <a:pt x="0" y="55392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C1F5B2C9-04AF-B97F-208B-AAA091150AFE}"/>
              </a:ext>
            </a:extLst>
          </p:cNvPr>
          <p:cNvSpPr/>
          <p:nvPr/>
        </p:nvSpPr>
        <p:spPr>
          <a:xfrm>
            <a:off x="94075" y="1861342"/>
            <a:ext cx="586285" cy="293142"/>
          </a:xfrm>
          <a:custGeom>
            <a:avLst/>
            <a:gdLst>
              <a:gd name="connsiteX0" fmla="*/ 0 w 879427"/>
              <a:gd name="connsiteY0" fmla="*/ 73287 h 439713"/>
              <a:gd name="connsiteX1" fmla="*/ 73287 w 879427"/>
              <a:gd name="connsiteY1" fmla="*/ 0 h 439713"/>
              <a:gd name="connsiteX2" fmla="*/ 806140 w 879427"/>
              <a:gd name="connsiteY2" fmla="*/ 0 h 439713"/>
              <a:gd name="connsiteX3" fmla="*/ 879427 w 879427"/>
              <a:gd name="connsiteY3" fmla="*/ 73287 h 439713"/>
              <a:gd name="connsiteX4" fmla="*/ 879427 w 879427"/>
              <a:gd name="connsiteY4" fmla="*/ 366426 h 439713"/>
              <a:gd name="connsiteX5" fmla="*/ 806140 w 879427"/>
              <a:gd name="connsiteY5" fmla="*/ 439713 h 439713"/>
              <a:gd name="connsiteX6" fmla="*/ 73287 w 879427"/>
              <a:gd name="connsiteY6" fmla="*/ 439713 h 439713"/>
              <a:gd name="connsiteX7" fmla="*/ 0 w 879427"/>
              <a:gd name="connsiteY7" fmla="*/ 366426 h 439713"/>
              <a:gd name="connsiteX8" fmla="*/ 0 w 879427"/>
              <a:gd name="connsiteY8" fmla="*/ 73287 h 43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427" h="439713">
                <a:moveTo>
                  <a:pt x="0" y="73287"/>
                </a:moveTo>
                <a:cubicBezTo>
                  <a:pt x="0" y="32812"/>
                  <a:pt x="32812" y="0"/>
                  <a:pt x="73287" y="0"/>
                </a:cubicBezTo>
                <a:lnTo>
                  <a:pt x="806140" y="0"/>
                </a:lnTo>
                <a:cubicBezTo>
                  <a:pt x="846615" y="0"/>
                  <a:pt x="879427" y="32812"/>
                  <a:pt x="879427" y="73287"/>
                </a:cubicBezTo>
                <a:lnTo>
                  <a:pt x="879427" y="366426"/>
                </a:lnTo>
                <a:cubicBezTo>
                  <a:pt x="879427" y="406901"/>
                  <a:pt x="846615" y="439713"/>
                  <a:pt x="806140" y="439713"/>
                </a:cubicBezTo>
                <a:lnTo>
                  <a:pt x="73287" y="439713"/>
                </a:lnTo>
                <a:cubicBezTo>
                  <a:pt x="32812" y="439713"/>
                  <a:pt x="0" y="406901"/>
                  <a:pt x="0" y="366426"/>
                </a:cubicBezTo>
                <a:lnTo>
                  <a:pt x="0" y="73287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0" tIns="18120" rIns="18120" bIns="18120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Claims Officer (CCO)</a:t>
            </a: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78CCA00E-06AF-E375-0273-07F7568A07FF}"/>
              </a:ext>
            </a:extLst>
          </p:cNvPr>
          <p:cNvSpPr/>
          <p:nvPr/>
        </p:nvSpPr>
        <p:spPr>
          <a:xfrm>
            <a:off x="240646" y="2238577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Department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903377DC-D3D3-33CD-86DE-343F72BD9262}"/>
              </a:ext>
            </a:extLst>
          </p:cNvPr>
          <p:cNvSpPr/>
          <p:nvPr/>
        </p:nvSpPr>
        <p:spPr>
          <a:xfrm>
            <a:off x="240646" y="2522889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Director</a:t>
            </a: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F96C1527-297B-70C5-68C6-5945FC512750}"/>
              </a:ext>
            </a:extLst>
          </p:cNvPr>
          <p:cNvSpPr/>
          <p:nvPr/>
        </p:nvSpPr>
        <p:spPr>
          <a:xfrm>
            <a:off x="240646" y="2807203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Supervisor</a:t>
            </a: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BE0B72FE-B580-ED46-1F26-8E862FF489E4}"/>
              </a:ext>
            </a:extLst>
          </p:cNvPr>
          <p:cNvSpPr/>
          <p:nvPr/>
        </p:nvSpPr>
        <p:spPr>
          <a:xfrm>
            <a:off x="240646" y="3091515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Team Leads</a:t>
            </a:r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E38C80A2-8548-6B83-6C7C-42185BC9BE7F}"/>
              </a:ext>
            </a:extLst>
          </p:cNvPr>
          <p:cNvSpPr/>
          <p:nvPr/>
        </p:nvSpPr>
        <p:spPr>
          <a:xfrm>
            <a:off x="240646" y="3375828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Adjustors and Investigations</a:t>
            </a: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21023069-3C0B-5E9A-C1B5-8905F1425F52}"/>
              </a:ext>
            </a:extLst>
          </p:cNvPr>
          <p:cNvSpPr/>
          <p:nvPr/>
        </p:nvSpPr>
        <p:spPr>
          <a:xfrm>
            <a:off x="4182022" y="1861342"/>
            <a:ext cx="586285" cy="293142"/>
          </a:xfrm>
          <a:custGeom>
            <a:avLst/>
            <a:gdLst>
              <a:gd name="connsiteX0" fmla="*/ 0 w 879427"/>
              <a:gd name="connsiteY0" fmla="*/ 73287 h 439713"/>
              <a:gd name="connsiteX1" fmla="*/ 73287 w 879427"/>
              <a:gd name="connsiteY1" fmla="*/ 0 h 439713"/>
              <a:gd name="connsiteX2" fmla="*/ 806140 w 879427"/>
              <a:gd name="connsiteY2" fmla="*/ 0 h 439713"/>
              <a:gd name="connsiteX3" fmla="*/ 879427 w 879427"/>
              <a:gd name="connsiteY3" fmla="*/ 73287 h 439713"/>
              <a:gd name="connsiteX4" fmla="*/ 879427 w 879427"/>
              <a:gd name="connsiteY4" fmla="*/ 366426 h 439713"/>
              <a:gd name="connsiteX5" fmla="*/ 806140 w 879427"/>
              <a:gd name="connsiteY5" fmla="*/ 439713 h 439713"/>
              <a:gd name="connsiteX6" fmla="*/ 73287 w 879427"/>
              <a:gd name="connsiteY6" fmla="*/ 439713 h 439713"/>
              <a:gd name="connsiteX7" fmla="*/ 0 w 879427"/>
              <a:gd name="connsiteY7" fmla="*/ 366426 h 439713"/>
              <a:gd name="connsiteX8" fmla="*/ 0 w 879427"/>
              <a:gd name="connsiteY8" fmla="*/ 73287 h 43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427" h="439713">
                <a:moveTo>
                  <a:pt x="0" y="73287"/>
                </a:moveTo>
                <a:cubicBezTo>
                  <a:pt x="0" y="32812"/>
                  <a:pt x="32812" y="0"/>
                  <a:pt x="73287" y="0"/>
                </a:cubicBezTo>
                <a:lnTo>
                  <a:pt x="806140" y="0"/>
                </a:lnTo>
                <a:cubicBezTo>
                  <a:pt x="846615" y="0"/>
                  <a:pt x="879427" y="32812"/>
                  <a:pt x="879427" y="73287"/>
                </a:cubicBezTo>
                <a:lnTo>
                  <a:pt x="879427" y="366426"/>
                </a:lnTo>
                <a:cubicBezTo>
                  <a:pt x="879427" y="406901"/>
                  <a:pt x="846615" y="439713"/>
                  <a:pt x="806140" y="439713"/>
                </a:cubicBezTo>
                <a:lnTo>
                  <a:pt x="73287" y="439713"/>
                </a:lnTo>
                <a:cubicBezTo>
                  <a:pt x="32812" y="439713"/>
                  <a:pt x="0" y="406901"/>
                  <a:pt x="0" y="366426"/>
                </a:cubicBezTo>
                <a:lnTo>
                  <a:pt x="0" y="73287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0" tIns="18120" rIns="18120" bIns="18120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Commercial Officer (CCO)</a:t>
            </a: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04426FB7-A7C3-1F30-D182-E41466F5067A}"/>
              </a:ext>
            </a:extLst>
          </p:cNvPr>
          <p:cNvSpPr/>
          <p:nvPr/>
        </p:nvSpPr>
        <p:spPr>
          <a:xfrm>
            <a:off x="3511644" y="2238577"/>
            <a:ext cx="586285" cy="293142"/>
          </a:xfrm>
          <a:custGeom>
            <a:avLst/>
            <a:gdLst>
              <a:gd name="connsiteX0" fmla="*/ 0 w 879427"/>
              <a:gd name="connsiteY0" fmla="*/ 73287 h 439713"/>
              <a:gd name="connsiteX1" fmla="*/ 73287 w 879427"/>
              <a:gd name="connsiteY1" fmla="*/ 0 h 439713"/>
              <a:gd name="connsiteX2" fmla="*/ 806140 w 879427"/>
              <a:gd name="connsiteY2" fmla="*/ 0 h 439713"/>
              <a:gd name="connsiteX3" fmla="*/ 879427 w 879427"/>
              <a:gd name="connsiteY3" fmla="*/ 73287 h 439713"/>
              <a:gd name="connsiteX4" fmla="*/ 879427 w 879427"/>
              <a:gd name="connsiteY4" fmla="*/ 366426 h 439713"/>
              <a:gd name="connsiteX5" fmla="*/ 806140 w 879427"/>
              <a:gd name="connsiteY5" fmla="*/ 439713 h 439713"/>
              <a:gd name="connsiteX6" fmla="*/ 73287 w 879427"/>
              <a:gd name="connsiteY6" fmla="*/ 439713 h 439713"/>
              <a:gd name="connsiteX7" fmla="*/ 0 w 879427"/>
              <a:gd name="connsiteY7" fmla="*/ 366426 h 439713"/>
              <a:gd name="connsiteX8" fmla="*/ 0 w 879427"/>
              <a:gd name="connsiteY8" fmla="*/ 73287 h 43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427" h="439713">
                <a:moveTo>
                  <a:pt x="0" y="73287"/>
                </a:moveTo>
                <a:cubicBezTo>
                  <a:pt x="0" y="32812"/>
                  <a:pt x="32812" y="0"/>
                  <a:pt x="73287" y="0"/>
                </a:cubicBezTo>
                <a:lnTo>
                  <a:pt x="806140" y="0"/>
                </a:lnTo>
                <a:cubicBezTo>
                  <a:pt x="846615" y="0"/>
                  <a:pt x="879427" y="32812"/>
                  <a:pt x="879427" y="73287"/>
                </a:cubicBezTo>
                <a:lnTo>
                  <a:pt x="879427" y="366426"/>
                </a:lnTo>
                <a:cubicBezTo>
                  <a:pt x="879427" y="406901"/>
                  <a:pt x="846615" y="439713"/>
                  <a:pt x="806140" y="439713"/>
                </a:cubicBezTo>
                <a:lnTo>
                  <a:pt x="73287" y="439713"/>
                </a:lnTo>
                <a:cubicBezTo>
                  <a:pt x="32812" y="439713"/>
                  <a:pt x="0" y="406901"/>
                  <a:pt x="0" y="366426"/>
                </a:cubicBezTo>
                <a:lnTo>
                  <a:pt x="0" y="73287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7" tIns="17697" rIns="17697" bIns="17697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Marketing Department</a:t>
            </a: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ABBB4EA9-A9A2-4940-0AA1-B0D88C2DB867}"/>
              </a:ext>
            </a:extLst>
          </p:cNvPr>
          <p:cNvSpPr/>
          <p:nvPr/>
        </p:nvSpPr>
        <p:spPr>
          <a:xfrm>
            <a:off x="3658215" y="2615812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Director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D6F36A5E-2395-4E54-D6AB-860B0CBFE5AD}"/>
              </a:ext>
            </a:extLst>
          </p:cNvPr>
          <p:cNvSpPr/>
          <p:nvPr/>
        </p:nvSpPr>
        <p:spPr>
          <a:xfrm>
            <a:off x="3658215" y="2900125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Manager</a:t>
            </a: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895F54F8-3D22-C183-6096-8A69FF32A61F}"/>
              </a:ext>
            </a:extLst>
          </p:cNvPr>
          <p:cNvSpPr/>
          <p:nvPr/>
        </p:nvSpPr>
        <p:spPr>
          <a:xfrm>
            <a:off x="3658215" y="3184437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Supervisor</a:t>
            </a: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2ACB8CB4-D2C4-0B93-E068-AB5919096F0E}"/>
              </a:ext>
            </a:extLst>
          </p:cNvPr>
          <p:cNvSpPr/>
          <p:nvPr/>
        </p:nvSpPr>
        <p:spPr>
          <a:xfrm>
            <a:off x="3658215" y="3468751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Team Leads</a:t>
            </a: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9B12EF89-2293-D95C-8830-38D1CB71DA08}"/>
              </a:ext>
            </a:extLst>
          </p:cNvPr>
          <p:cNvSpPr/>
          <p:nvPr/>
        </p:nvSpPr>
        <p:spPr>
          <a:xfrm>
            <a:off x="3658215" y="3753063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Specialist</a:t>
            </a: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3703AAE7-C46F-7533-3FC3-2B1F1607DA21}"/>
              </a:ext>
            </a:extLst>
          </p:cNvPr>
          <p:cNvSpPr/>
          <p:nvPr/>
        </p:nvSpPr>
        <p:spPr>
          <a:xfrm>
            <a:off x="4182022" y="2238577"/>
            <a:ext cx="586285" cy="293142"/>
          </a:xfrm>
          <a:custGeom>
            <a:avLst/>
            <a:gdLst>
              <a:gd name="connsiteX0" fmla="*/ 0 w 879427"/>
              <a:gd name="connsiteY0" fmla="*/ 73287 h 439713"/>
              <a:gd name="connsiteX1" fmla="*/ 73287 w 879427"/>
              <a:gd name="connsiteY1" fmla="*/ 0 h 439713"/>
              <a:gd name="connsiteX2" fmla="*/ 806140 w 879427"/>
              <a:gd name="connsiteY2" fmla="*/ 0 h 439713"/>
              <a:gd name="connsiteX3" fmla="*/ 879427 w 879427"/>
              <a:gd name="connsiteY3" fmla="*/ 73287 h 439713"/>
              <a:gd name="connsiteX4" fmla="*/ 879427 w 879427"/>
              <a:gd name="connsiteY4" fmla="*/ 366426 h 439713"/>
              <a:gd name="connsiteX5" fmla="*/ 806140 w 879427"/>
              <a:gd name="connsiteY5" fmla="*/ 439713 h 439713"/>
              <a:gd name="connsiteX6" fmla="*/ 73287 w 879427"/>
              <a:gd name="connsiteY6" fmla="*/ 439713 h 439713"/>
              <a:gd name="connsiteX7" fmla="*/ 0 w 879427"/>
              <a:gd name="connsiteY7" fmla="*/ 366426 h 439713"/>
              <a:gd name="connsiteX8" fmla="*/ 0 w 879427"/>
              <a:gd name="connsiteY8" fmla="*/ 73287 h 43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427" h="439713">
                <a:moveTo>
                  <a:pt x="0" y="73287"/>
                </a:moveTo>
                <a:cubicBezTo>
                  <a:pt x="0" y="32812"/>
                  <a:pt x="32812" y="0"/>
                  <a:pt x="73287" y="0"/>
                </a:cubicBezTo>
                <a:lnTo>
                  <a:pt x="806140" y="0"/>
                </a:lnTo>
                <a:cubicBezTo>
                  <a:pt x="846615" y="0"/>
                  <a:pt x="879427" y="32812"/>
                  <a:pt x="879427" y="73287"/>
                </a:cubicBezTo>
                <a:lnTo>
                  <a:pt x="879427" y="366426"/>
                </a:lnTo>
                <a:cubicBezTo>
                  <a:pt x="879427" y="406901"/>
                  <a:pt x="846615" y="439713"/>
                  <a:pt x="806140" y="439713"/>
                </a:cubicBezTo>
                <a:lnTo>
                  <a:pt x="73287" y="439713"/>
                </a:lnTo>
                <a:cubicBezTo>
                  <a:pt x="32812" y="439713"/>
                  <a:pt x="0" y="406901"/>
                  <a:pt x="0" y="366426"/>
                </a:cubicBezTo>
                <a:lnTo>
                  <a:pt x="0" y="73287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7" tIns="17697" rIns="17697" bIns="17697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Sales Department</a:t>
            </a:r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A6114DE7-E035-FEFE-0BCD-47C31AD4A02B}"/>
              </a:ext>
            </a:extLst>
          </p:cNvPr>
          <p:cNvSpPr/>
          <p:nvPr/>
        </p:nvSpPr>
        <p:spPr>
          <a:xfrm>
            <a:off x="4328593" y="2615812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Director</a:t>
            </a: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F3787DD0-C3B2-5B42-83A2-6A7503339BAA}"/>
              </a:ext>
            </a:extLst>
          </p:cNvPr>
          <p:cNvSpPr/>
          <p:nvPr/>
        </p:nvSpPr>
        <p:spPr>
          <a:xfrm>
            <a:off x="4328593" y="2900125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Manager</a:t>
            </a: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ADED4CFD-DA69-6F8A-7B60-BBDE1DB22D8B}"/>
              </a:ext>
            </a:extLst>
          </p:cNvPr>
          <p:cNvSpPr/>
          <p:nvPr/>
        </p:nvSpPr>
        <p:spPr>
          <a:xfrm>
            <a:off x="4328593" y="3184437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Supervisor</a:t>
            </a:r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8C9F4DB8-C395-A8D5-AFD7-2ADC45985692}"/>
              </a:ext>
            </a:extLst>
          </p:cNvPr>
          <p:cNvSpPr/>
          <p:nvPr/>
        </p:nvSpPr>
        <p:spPr>
          <a:xfrm>
            <a:off x="4328593" y="3468751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Team Leads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D20649F2-8CD9-01B4-3D03-3498CC35AFFD}"/>
              </a:ext>
            </a:extLst>
          </p:cNvPr>
          <p:cNvSpPr/>
          <p:nvPr/>
        </p:nvSpPr>
        <p:spPr>
          <a:xfrm>
            <a:off x="4328593" y="3753063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Salespeople</a:t>
            </a: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ABE7ABFF-59DA-0F5A-0EF8-0F30AC8DDE9C}"/>
              </a:ext>
            </a:extLst>
          </p:cNvPr>
          <p:cNvSpPr/>
          <p:nvPr/>
        </p:nvSpPr>
        <p:spPr>
          <a:xfrm>
            <a:off x="4852400" y="2238577"/>
            <a:ext cx="586285" cy="293142"/>
          </a:xfrm>
          <a:custGeom>
            <a:avLst/>
            <a:gdLst>
              <a:gd name="connsiteX0" fmla="*/ 0 w 879427"/>
              <a:gd name="connsiteY0" fmla="*/ 73287 h 439713"/>
              <a:gd name="connsiteX1" fmla="*/ 73287 w 879427"/>
              <a:gd name="connsiteY1" fmla="*/ 0 h 439713"/>
              <a:gd name="connsiteX2" fmla="*/ 806140 w 879427"/>
              <a:gd name="connsiteY2" fmla="*/ 0 h 439713"/>
              <a:gd name="connsiteX3" fmla="*/ 879427 w 879427"/>
              <a:gd name="connsiteY3" fmla="*/ 73287 h 439713"/>
              <a:gd name="connsiteX4" fmla="*/ 879427 w 879427"/>
              <a:gd name="connsiteY4" fmla="*/ 366426 h 439713"/>
              <a:gd name="connsiteX5" fmla="*/ 806140 w 879427"/>
              <a:gd name="connsiteY5" fmla="*/ 439713 h 439713"/>
              <a:gd name="connsiteX6" fmla="*/ 73287 w 879427"/>
              <a:gd name="connsiteY6" fmla="*/ 439713 h 439713"/>
              <a:gd name="connsiteX7" fmla="*/ 0 w 879427"/>
              <a:gd name="connsiteY7" fmla="*/ 366426 h 439713"/>
              <a:gd name="connsiteX8" fmla="*/ 0 w 879427"/>
              <a:gd name="connsiteY8" fmla="*/ 73287 h 43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427" h="439713">
                <a:moveTo>
                  <a:pt x="0" y="73287"/>
                </a:moveTo>
                <a:cubicBezTo>
                  <a:pt x="0" y="32812"/>
                  <a:pt x="32812" y="0"/>
                  <a:pt x="73287" y="0"/>
                </a:cubicBezTo>
                <a:lnTo>
                  <a:pt x="806140" y="0"/>
                </a:lnTo>
                <a:cubicBezTo>
                  <a:pt x="846615" y="0"/>
                  <a:pt x="879427" y="32812"/>
                  <a:pt x="879427" y="73287"/>
                </a:cubicBezTo>
                <a:lnTo>
                  <a:pt x="879427" y="366426"/>
                </a:lnTo>
                <a:cubicBezTo>
                  <a:pt x="879427" y="406901"/>
                  <a:pt x="846615" y="439713"/>
                  <a:pt x="806140" y="439713"/>
                </a:cubicBezTo>
                <a:lnTo>
                  <a:pt x="73287" y="439713"/>
                </a:lnTo>
                <a:cubicBezTo>
                  <a:pt x="32812" y="439713"/>
                  <a:pt x="0" y="406901"/>
                  <a:pt x="0" y="366426"/>
                </a:cubicBezTo>
                <a:lnTo>
                  <a:pt x="0" y="73287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7" tIns="17697" rIns="17697" bIns="17697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Business Development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27BBB0F5-835E-A7DC-AF36-9AA318FC3323}"/>
              </a:ext>
            </a:extLst>
          </p:cNvPr>
          <p:cNvSpPr/>
          <p:nvPr/>
        </p:nvSpPr>
        <p:spPr>
          <a:xfrm>
            <a:off x="4998971" y="2615812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Director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89B505F7-D4C0-FC50-C73A-9EAF6AACD1C7}"/>
              </a:ext>
            </a:extLst>
          </p:cNvPr>
          <p:cNvSpPr/>
          <p:nvPr/>
        </p:nvSpPr>
        <p:spPr>
          <a:xfrm>
            <a:off x="4998971" y="2900125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Manager</a:t>
            </a:r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91C03573-5EC1-95CB-EE4C-70D7EF2892CC}"/>
              </a:ext>
            </a:extLst>
          </p:cNvPr>
          <p:cNvSpPr/>
          <p:nvPr/>
        </p:nvSpPr>
        <p:spPr>
          <a:xfrm>
            <a:off x="4998971" y="3184437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Associate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032D0FBE-CB50-444B-BA4C-CE3CF385573D}"/>
              </a:ext>
            </a:extLst>
          </p:cNvPr>
          <p:cNvSpPr/>
          <p:nvPr/>
        </p:nvSpPr>
        <p:spPr>
          <a:xfrm>
            <a:off x="4998971" y="3468751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Representative</a:t>
            </a:r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B6524E42-2CEA-3426-3A9F-C5A9070E040F}"/>
              </a:ext>
            </a:extLst>
          </p:cNvPr>
          <p:cNvSpPr/>
          <p:nvPr/>
        </p:nvSpPr>
        <p:spPr>
          <a:xfrm>
            <a:off x="4998971" y="3753063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 Research Analyst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ED892BD1-ED11-AB86-71E1-46302B7CC36E}"/>
              </a:ext>
            </a:extLst>
          </p:cNvPr>
          <p:cNvSpPr/>
          <p:nvPr/>
        </p:nvSpPr>
        <p:spPr>
          <a:xfrm>
            <a:off x="5857966" y="1861342"/>
            <a:ext cx="586285" cy="293142"/>
          </a:xfrm>
          <a:custGeom>
            <a:avLst/>
            <a:gdLst>
              <a:gd name="connsiteX0" fmla="*/ 0 w 879427"/>
              <a:gd name="connsiteY0" fmla="*/ 73287 h 439713"/>
              <a:gd name="connsiteX1" fmla="*/ 73287 w 879427"/>
              <a:gd name="connsiteY1" fmla="*/ 0 h 439713"/>
              <a:gd name="connsiteX2" fmla="*/ 806140 w 879427"/>
              <a:gd name="connsiteY2" fmla="*/ 0 h 439713"/>
              <a:gd name="connsiteX3" fmla="*/ 879427 w 879427"/>
              <a:gd name="connsiteY3" fmla="*/ 73287 h 439713"/>
              <a:gd name="connsiteX4" fmla="*/ 879427 w 879427"/>
              <a:gd name="connsiteY4" fmla="*/ 366426 h 439713"/>
              <a:gd name="connsiteX5" fmla="*/ 806140 w 879427"/>
              <a:gd name="connsiteY5" fmla="*/ 439713 h 439713"/>
              <a:gd name="connsiteX6" fmla="*/ 73287 w 879427"/>
              <a:gd name="connsiteY6" fmla="*/ 439713 h 439713"/>
              <a:gd name="connsiteX7" fmla="*/ 0 w 879427"/>
              <a:gd name="connsiteY7" fmla="*/ 366426 h 439713"/>
              <a:gd name="connsiteX8" fmla="*/ 0 w 879427"/>
              <a:gd name="connsiteY8" fmla="*/ 73287 h 43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427" h="439713">
                <a:moveTo>
                  <a:pt x="0" y="73287"/>
                </a:moveTo>
                <a:cubicBezTo>
                  <a:pt x="0" y="32812"/>
                  <a:pt x="32812" y="0"/>
                  <a:pt x="73287" y="0"/>
                </a:cubicBezTo>
                <a:lnTo>
                  <a:pt x="806140" y="0"/>
                </a:lnTo>
                <a:cubicBezTo>
                  <a:pt x="846615" y="0"/>
                  <a:pt x="879427" y="32812"/>
                  <a:pt x="879427" y="73287"/>
                </a:cubicBezTo>
                <a:lnTo>
                  <a:pt x="879427" y="366426"/>
                </a:lnTo>
                <a:cubicBezTo>
                  <a:pt x="879427" y="406901"/>
                  <a:pt x="846615" y="439713"/>
                  <a:pt x="806140" y="439713"/>
                </a:cubicBezTo>
                <a:lnTo>
                  <a:pt x="73287" y="439713"/>
                </a:lnTo>
                <a:cubicBezTo>
                  <a:pt x="32812" y="439713"/>
                  <a:pt x="0" y="406901"/>
                  <a:pt x="0" y="366426"/>
                </a:cubicBezTo>
                <a:lnTo>
                  <a:pt x="0" y="73287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0" tIns="18120" rIns="18120" bIns="18120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Information Officer (CIO)</a:t>
            </a:r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CA1123B2-3AC0-8559-02E3-0D538A208E55}"/>
              </a:ext>
            </a:extLst>
          </p:cNvPr>
          <p:cNvSpPr/>
          <p:nvPr/>
        </p:nvSpPr>
        <p:spPr>
          <a:xfrm>
            <a:off x="5522777" y="2238577"/>
            <a:ext cx="586285" cy="293142"/>
          </a:xfrm>
          <a:custGeom>
            <a:avLst/>
            <a:gdLst>
              <a:gd name="connsiteX0" fmla="*/ 0 w 879427"/>
              <a:gd name="connsiteY0" fmla="*/ 73287 h 439713"/>
              <a:gd name="connsiteX1" fmla="*/ 73287 w 879427"/>
              <a:gd name="connsiteY1" fmla="*/ 0 h 439713"/>
              <a:gd name="connsiteX2" fmla="*/ 806140 w 879427"/>
              <a:gd name="connsiteY2" fmla="*/ 0 h 439713"/>
              <a:gd name="connsiteX3" fmla="*/ 879427 w 879427"/>
              <a:gd name="connsiteY3" fmla="*/ 73287 h 439713"/>
              <a:gd name="connsiteX4" fmla="*/ 879427 w 879427"/>
              <a:gd name="connsiteY4" fmla="*/ 366426 h 439713"/>
              <a:gd name="connsiteX5" fmla="*/ 806140 w 879427"/>
              <a:gd name="connsiteY5" fmla="*/ 439713 h 439713"/>
              <a:gd name="connsiteX6" fmla="*/ 73287 w 879427"/>
              <a:gd name="connsiteY6" fmla="*/ 439713 h 439713"/>
              <a:gd name="connsiteX7" fmla="*/ 0 w 879427"/>
              <a:gd name="connsiteY7" fmla="*/ 366426 h 439713"/>
              <a:gd name="connsiteX8" fmla="*/ 0 w 879427"/>
              <a:gd name="connsiteY8" fmla="*/ 73287 h 43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427" h="439713">
                <a:moveTo>
                  <a:pt x="0" y="73287"/>
                </a:moveTo>
                <a:cubicBezTo>
                  <a:pt x="0" y="32812"/>
                  <a:pt x="32812" y="0"/>
                  <a:pt x="73287" y="0"/>
                </a:cubicBezTo>
                <a:lnTo>
                  <a:pt x="806140" y="0"/>
                </a:lnTo>
                <a:cubicBezTo>
                  <a:pt x="846615" y="0"/>
                  <a:pt x="879427" y="32812"/>
                  <a:pt x="879427" y="73287"/>
                </a:cubicBezTo>
                <a:lnTo>
                  <a:pt x="879427" y="366426"/>
                </a:lnTo>
                <a:cubicBezTo>
                  <a:pt x="879427" y="406901"/>
                  <a:pt x="846615" y="439713"/>
                  <a:pt x="806140" y="439713"/>
                </a:cubicBezTo>
                <a:lnTo>
                  <a:pt x="73287" y="439713"/>
                </a:lnTo>
                <a:cubicBezTo>
                  <a:pt x="32812" y="439713"/>
                  <a:pt x="0" y="406901"/>
                  <a:pt x="0" y="366426"/>
                </a:cubicBezTo>
                <a:lnTo>
                  <a:pt x="0" y="73287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7" tIns="17697" rIns="17697" bIns="17697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IT Department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F20BE47E-9002-E8CA-9DDE-21BCA2D98535}"/>
              </a:ext>
            </a:extLst>
          </p:cNvPr>
          <p:cNvSpPr/>
          <p:nvPr/>
        </p:nvSpPr>
        <p:spPr>
          <a:xfrm>
            <a:off x="5669348" y="2615812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Manager</a:t>
            </a:r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D2629851-F3B8-D59E-3B8D-AE5ADD1E7428}"/>
              </a:ext>
            </a:extLst>
          </p:cNvPr>
          <p:cNvSpPr/>
          <p:nvPr/>
        </p:nvSpPr>
        <p:spPr>
          <a:xfrm>
            <a:off x="5669348" y="2900125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Supervisor</a:t>
            </a:r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1A9B4AB0-4096-60C8-7C29-D5CCD9D4EAE8}"/>
              </a:ext>
            </a:extLst>
          </p:cNvPr>
          <p:cNvSpPr/>
          <p:nvPr/>
        </p:nvSpPr>
        <p:spPr>
          <a:xfrm>
            <a:off x="5669348" y="3184437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Team Leads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3E3E95C9-DEAD-BB0A-706D-5D9CE41EC182}"/>
              </a:ext>
            </a:extLst>
          </p:cNvPr>
          <p:cNvSpPr/>
          <p:nvPr/>
        </p:nvSpPr>
        <p:spPr>
          <a:xfrm>
            <a:off x="5669348" y="3468751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Developers</a:t>
            </a: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E7B59499-4894-640E-BA23-DCC852FDDE7D}"/>
              </a:ext>
            </a:extLst>
          </p:cNvPr>
          <p:cNvSpPr/>
          <p:nvPr/>
        </p:nvSpPr>
        <p:spPr>
          <a:xfrm>
            <a:off x="6193155" y="2238577"/>
            <a:ext cx="586285" cy="293142"/>
          </a:xfrm>
          <a:custGeom>
            <a:avLst/>
            <a:gdLst>
              <a:gd name="connsiteX0" fmla="*/ 0 w 879427"/>
              <a:gd name="connsiteY0" fmla="*/ 73287 h 439713"/>
              <a:gd name="connsiteX1" fmla="*/ 73287 w 879427"/>
              <a:gd name="connsiteY1" fmla="*/ 0 h 439713"/>
              <a:gd name="connsiteX2" fmla="*/ 806140 w 879427"/>
              <a:gd name="connsiteY2" fmla="*/ 0 h 439713"/>
              <a:gd name="connsiteX3" fmla="*/ 879427 w 879427"/>
              <a:gd name="connsiteY3" fmla="*/ 73287 h 439713"/>
              <a:gd name="connsiteX4" fmla="*/ 879427 w 879427"/>
              <a:gd name="connsiteY4" fmla="*/ 366426 h 439713"/>
              <a:gd name="connsiteX5" fmla="*/ 806140 w 879427"/>
              <a:gd name="connsiteY5" fmla="*/ 439713 h 439713"/>
              <a:gd name="connsiteX6" fmla="*/ 73287 w 879427"/>
              <a:gd name="connsiteY6" fmla="*/ 439713 h 439713"/>
              <a:gd name="connsiteX7" fmla="*/ 0 w 879427"/>
              <a:gd name="connsiteY7" fmla="*/ 366426 h 439713"/>
              <a:gd name="connsiteX8" fmla="*/ 0 w 879427"/>
              <a:gd name="connsiteY8" fmla="*/ 73287 h 43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427" h="439713">
                <a:moveTo>
                  <a:pt x="0" y="73287"/>
                </a:moveTo>
                <a:cubicBezTo>
                  <a:pt x="0" y="32812"/>
                  <a:pt x="32812" y="0"/>
                  <a:pt x="73287" y="0"/>
                </a:cubicBezTo>
                <a:lnTo>
                  <a:pt x="806140" y="0"/>
                </a:lnTo>
                <a:cubicBezTo>
                  <a:pt x="846615" y="0"/>
                  <a:pt x="879427" y="32812"/>
                  <a:pt x="879427" y="73287"/>
                </a:cubicBezTo>
                <a:lnTo>
                  <a:pt x="879427" y="366426"/>
                </a:lnTo>
                <a:cubicBezTo>
                  <a:pt x="879427" y="406901"/>
                  <a:pt x="846615" y="439713"/>
                  <a:pt x="806140" y="439713"/>
                </a:cubicBezTo>
                <a:lnTo>
                  <a:pt x="73287" y="439713"/>
                </a:lnTo>
                <a:cubicBezTo>
                  <a:pt x="32812" y="439713"/>
                  <a:pt x="0" y="406901"/>
                  <a:pt x="0" y="366426"/>
                </a:cubicBezTo>
                <a:lnTo>
                  <a:pt x="0" y="73287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7" tIns="17697" rIns="17697" bIns="17697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Support Department</a:t>
            </a:r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0D4D2A1C-E69D-3D7A-173D-4247D2EBD680}"/>
              </a:ext>
            </a:extLst>
          </p:cNvPr>
          <p:cNvSpPr/>
          <p:nvPr/>
        </p:nvSpPr>
        <p:spPr>
          <a:xfrm>
            <a:off x="6339726" y="2615812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Manager</a:t>
            </a:r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5B35280F-6BEC-C527-333E-E2D7D2D133A7}"/>
              </a:ext>
            </a:extLst>
          </p:cNvPr>
          <p:cNvSpPr/>
          <p:nvPr/>
        </p:nvSpPr>
        <p:spPr>
          <a:xfrm>
            <a:off x="6339726" y="2900125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Supervisor</a:t>
            </a:r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F7AAFC77-7ADF-1A93-5EB0-63F86FC099A5}"/>
              </a:ext>
            </a:extLst>
          </p:cNvPr>
          <p:cNvSpPr/>
          <p:nvPr/>
        </p:nvSpPr>
        <p:spPr>
          <a:xfrm>
            <a:off x="6339726" y="3184437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Team Leads</a:t>
            </a:r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70BCB487-568A-75A4-DF03-15C137B34583}"/>
              </a:ext>
            </a:extLst>
          </p:cNvPr>
          <p:cNvSpPr/>
          <p:nvPr/>
        </p:nvSpPr>
        <p:spPr>
          <a:xfrm>
            <a:off x="6339726" y="3468751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Engineers</a:t>
            </a:r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654E4A79-2FA8-4C97-7A90-D291C6CE8D90}"/>
              </a:ext>
            </a:extLst>
          </p:cNvPr>
          <p:cNvSpPr/>
          <p:nvPr/>
        </p:nvSpPr>
        <p:spPr>
          <a:xfrm>
            <a:off x="6863532" y="1861342"/>
            <a:ext cx="586285" cy="293142"/>
          </a:xfrm>
          <a:custGeom>
            <a:avLst/>
            <a:gdLst>
              <a:gd name="connsiteX0" fmla="*/ 0 w 879427"/>
              <a:gd name="connsiteY0" fmla="*/ 73287 h 439713"/>
              <a:gd name="connsiteX1" fmla="*/ 73287 w 879427"/>
              <a:gd name="connsiteY1" fmla="*/ 0 h 439713"/>
              <a:gd name="connsiteX2" fmla="*/ 806140 w 879427"/>
              <a:gd name="connsiteY2" fmla="*/ 0 h 439713"/>
              <a:gd name="connsiteX3" fmla="*/ 879427 w 879427"/>
              <a:gd name="connsiteY3" fmla="*/ 73287 h 439713"/>
              <a:gd name="connsiteX4" fmla="*/ 879427 w 879427"/>
              <a:gd name="connsiteY4" fmla="*/ 366426 h 439713"/>
              <a:gd name="connsiteX5" fmla="*/ 806140 w 879427"/>
              <a:gd name="connsiteY5" fmla="*/ 439713 h 439713"/>
              <a:gd name="connsiteX6" fmla="*/ 73287 w 879427"/>
              <a:gd name="connsiteY6" fmla="*/ 439713 h 439713"/>
              <a:gd name="connsiteX7" fmla="*/ 0 w 879427"/>
              <a:gd name="connsiteY7" fmla="*/ 366426 h 439713"/>
              <a:gd name="connsiteX8" fmla="*/ 0 w 879427"/>
              <a:gd name="connsiteY8" fmla="*/ 73287 h 43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427" h="439713">
                <a:moveTo>
                  <a:pt x="0" y="73287"/>
                </a:moveTo>
                <a:cubicBezTo>
                  <a:pt x="0" y="32812"/>
                  <a:pt x="32812" y="0"/>
                  <a:pt x="73287" y="0"/>
                </a:cubicBezTo>
                <a:lnTo>
                  <a:pt x="806140" y="0"/>
                </a:lnTo>
                <a:cubicBezTo>
                  <a:pt x="846615" y="0"/>
                  <a:pt x="879427" y="32812"/>
                  <a:pt x="879427" y="73287"/>
                </a:cubicBezTo>
                <a:lnTo>
                  <a:pt x="879427" y="366426"/>
                </a:lnTo>
                <a:cubicBezTo>
                  <a:pt x="879427" y="406901"/>
                  <a:pt x="846615" y="439713"/>
                  <a:pt x="806140" y="439713"/>
                </a:cubicBezTo>
                <a:lnTo>
                  <a:pt x="73287" y="439713"/>
                </a:lnTo>
                <a:cubicBezTo>
                  <a:pt x="32812" y="439713"/>
                  <a:pt x="0" y="406901"/>
                  <a:pt x="0" y="366426"/>
                </a:cubicBezTo>
                <a:lnTo>
                  <a:pt x="0" y="73287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0" tIns="18120" rIns="18120" bIns="18120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Financial Officer (CFO)</a:t>
            </a: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335CE532-91B3-E794-A9D7-F9FEC55AAA02}"/>
              </a:ext>
            </a:extLst>
          </p:cNvPr>
          <p:cNvSpPr/>
          <p:nvPr/>
        </p:nvSpPr>
        <p:spPr>
          <a:xfrm>
            <a:off x="6863532" y="2238577"/>
            <a:ext cx="586285" cy="293142"/>
          </a:xfrm>
          <a:custGeom>
            <a:avLst/>
            <a:gdLst>
              <a:gd name="connsiteX0" fmla="*/ 0 w 879427"/>
              <a:gd name="connsiteY0" fmla="*/ 73287 h 439713"/>
              <a:gd name="connsiteX1" fmla="*/ 73287 w 879427"/>
              <a:gd name="connsiteY1" fmla="*/ 0 h 439713"/>
              <a:gd name="connsiteX2" fmla="*/ 806140 w 879427"/>
              <a:gd name="connsiteY2" fmla="*/ 0 h 439713"/>
              <a:gd name="connsiteX3" fmla="*/ 879427 w 879427"/>
              <a:gd name="connsiteY3" fmla="*/ 73287 h 439713"/>
              <a:gd name="connsiteX4" fmla="*/ 879427 w 879427"/>
              <a:gd name="connsiteY4" fmla="*/ 366426 h 439713"/>
              <a:gd name="connsiteX5" fmla="*/ 806140 w 879427"/>
              <a:gd name="connsiteY5" fmla="*/ 439713 h 439713"/>
              <a:gd name="connsiteX6" fmla="*/ 73287 w 879427"/>
              <a:gd name="connsiteY6" fmla="*/ 439713 h 439713"/>
              <a:gd name="connsiteX7" fmla="*/ 0 w 879427"/>
              <a:gd name="connsiteY7" fmla="*/ 366426 h 439713"/>
              <a:gd name="connsiteX8" fmla="*/ 0 w 879427"/>
              <a:gd name="connsiteY8" fmla="*/ 73287 h 43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427" h="439713">
                <a:moveTo>
                  <a:pt x="0" y="73287"/>
                </a:moveTo>
                <a:cubicBezTo>
                  <a:pt x="0" y="32812"/>
                  <a:pt x="32812" y="0"/>
                  <a:pt x="73287" y="0"/>
                </a:cubicBezTo>
                <a:lnTo>
                  <a:pt x="806140" y="0"/>
                </a:lnTo>
                <a:cubicBezTo>
                  <a:pt x="846615" y="0"/>
                  <a:pt x="879427" y="32812"/>
                  <a:pt x="879427" y="73287"/>
                </a:cubicBezTo>
                <a:lnTo>
                  <a:pt x="879427" y="366426"/>
                </a:lnTo>
                <a:cubicBezTo>
                  <a:pt x="879427" y="406901"/>
                  <a:pt x="846615" y="439713"/>
                  <a:pt x="806140" y="439713"/>
                </a:cubicBezTo>
                <a:lnTo>
                  <a:pt x="73287" y="439713"/>
                </a:lnTo>
                <a:cubicBezTo>
                  <a:pt x="32812" y="439713"/>
                  <a:pt x="0" y="406901"/>
                  <a:pt x="0" y="366426"/>
                </a:cubicBezTo>
                <a:lnTo>
                  <a:pt x="0" y="73287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7" tIns="17697" rIns="17697" bIns="17697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Finance and Accounting Department</a:t>
            </a:r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D89DD128-E320-8FF6-67A8-8123E8203CEB}"/>
              </a:ext>
            </a:extLst>
          </p:cNvPr>
          <p:cNvSpPr/>
          <p:nvPr/>
        </p:nvSpPr>
        <p:spPr>
          <a:xfrm>
            <a:off x="7010104" y="2615812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Director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137AEAB3-0F3F-B730-FB9D-721F12759294}"/>
              </a:ext>
            </a:extLst>
          </p:cNvPr>
          <p:cNvSpPr/>
          <p:nvPr/>
        </p:nvSpPr>
        <p:spPr>
          <a:xfrm>
            <a:off x="7010104" y="2900125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Manager</a:t>
            </a:r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732D3C7B-2EE6-DA29-788F-5E522783007B}"/>
              </a:ext>
            </a:extLst>
          </p:cNvPr>
          <p:cNvSpPr/>
          <p:nvPr/>
        </p:nvSpPr>
        <p:spPr>
          <a:xfrm>
            <a:off x="7010104" y="3184437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Supervisor</a:t>
            </a:r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6E4BE2AF-ECAC-3FC7-58AE-023FA6AFE15C}"/>
              </a:ext>
            </a:extLst>
          </p:cNvPr>
          <p:cNvSpPr/>
          <p:nvPr/>
        </p:nvSpPr>
        <p:spPr>
          <a:xfrm>
            <a:off x="7010104" y="3468751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Analysts</a:t>
            </a:r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9759116E-3F91-2D30-153A-E9E9F686FE5D}"/>
              </a:ext>
            </a:extLst>
          </p:cNvPr>
          <p:cNvSpPr/>
          <p:nvPr/>
        </p:nvSpPr>
        <p:spPr>
          <a:xfrm>
            <a:off x="7010104" y="3753063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Accountants</a:t>
            </a: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3B9DED68-3BD9-BE74-A5A5-57D8B19784CD}"/>
              </a:ext>
            </a:extLst>
          </p:cNvPr>
          <p:cNvSpPr/>
          <p:nvPr/>
        </p:nvSpPr>
        <p:spPr>
          <a:xfrm>
            <a:off x="9461740" y="1861342"/>
            <a:ext cx="708355" cy="293142"/>
          </a:xfrm>
          <a:custGeom>
            <a:avLst/>
            <a:gdLst>
              <a:gd name="connsiteX0" fmla="*/ 0 w 1062533"/>
              <a:gd name="connsiteY0" fmla="*/ 73287 h 439713"/>
              <a:gd name="connsiteX1" fmla="*/ 73287 w 1062533"/>
              <a:gd name="connsiteY1" fmla="*/ 0 h 439713"/>
              <a:gd name="connsiteX2" fmla="*/ 989246 w 1062533"/>
              <a:gd name="connsiteY2" fmla="*/ 0 h 439713"/>
              <a:gd name="connsiteX3" fmla="*/ 1062533 w 1062533"/>
              <a:gd name="connsiteY3" fmla="*/ 73287 h 439713"/>
              <a:gd name="connsiteX4" fmla="*/ 1062533 w 1062533"/>
              <a:gd name="connsiteY4" fmla="*/ 366426 h 439713"/>
              <a:gd name="connsiteX5" fmla="*/ 989246 w 1062533"/>
              <a:gd name="connsiteY5" fmla="*/ 439713 h 439713"/>
              <a:gd name="connsiteX6" fmla="*/ 73287 w 1062533"/>
              <a:gd name="connsiteY6" fmla="*/ 439713 h 439713"/>
              <a:gd name="connsiteX7" fmla="*/ 0 w 1062533"/>
              <a:gd name="connsiteY7" fmla="*/ 366426 h 439713"/>
              <a:gd name="connsiteX8" fmla="*/ 0 w 1062533"/>
              <a:gd name="connsiteY8" fmla="*/ 73287 h 43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2533" h="439713">
                <a:moveTo>
                  <a:pt x="0" y="73287"/>
                </a:moveTo>
                <a:cubicBezTo>
                  <a:pt x="0" y="32812"/>
                  <a:pt x="32812" y="0"/>
                  <a:pt x="73287" y="0"/>
                </a:cubicBezTo>
                <a:lnTo>
                  <a:pt x="989246" y="0"/>
                </a:lnTo>
                <a:cubicBezTo>
                  <a:pt x="1029721" y="0"/>
                  <a:pt x="1062533" y="32812"/>
                  <a:pt x="1062533" y="73287"/>
                </a:cubicBezTo>
                <a:lnTo>
                  <a:pt x="1062533" y="366426"/>
                </a:lnTo>
                <a:cubicBezTo>
                  <a:pt x="1062533" y="406901"/>
                  <a:pt x="1029721" y="439713"/>
                  <a:pt x="989246" y="439713"/>
                </a:cubicBezTo>
                <a:lnTo>
                  <a:pt x="73287" y="439713"/>
                </a:lnTo>
                <a:cubicBezTo>
                  <a:pt x="32812" y="439713"/>
                  <a:pt x="0" y="406901"/>
                  <a:pt x="0" y="366426"/>
                </a:cubicBezTo>
                <a:lnTo>
                  <a:pt x="0" y="73287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0" tIns="18120" rIns="18120" bIns="18120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Operations Officer (COO)</a:t>
            </a: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9A8A50C1-2CBC-BC11-E14A-CA89D91AD28E}"/>
              </a:ext>
            </a:extLst>
          </p:cNvPr>
          <p:cNvSpPr/>
          <p:nvPr/>
        </p:nvSpPr>
        <p:spPr>
          <a:xfrm>
            <a:off x="7690070" y="2238577"/>
            <a:ext cx="586285" cy="293142"/>
          </a:xfrm>
          <a:custGeom>
            <a:avLst/>
            <a:gdLst>
              <a:gd name="connsiteX0" fmla="*/ 0 w 879427"/>
              <a:gd name="connsiteY0" fmla="*/ 73287 h 439713"/>
              <a:gd name="connsiteX1" fmla="*/ 73287 w 879427"/>
              <a:gd name="connsiteY1" fmla="*/ 0 h 439713"/>
              <a:gd name="connsiteX2" fmla="*/ 806140 w 879427"/>
              <a:gd name="connsiteY2" fmla="*/ 0 h 439713"/>
              <a:gd name="connsiteX3" fmla="*/ 879427 w 879427"/>
              <a:gd name="connsiteY3" fmla="*/ 73287 h 439713"/>
              <a:gd name="connsiteX4" fmla="*/ 879427 w 879427"/>
              <a:gd name="connsiteY4" fmla="*/ 366426 h 439713"/>
              <a:gd name="connsiteX5" fmla="*/ 806140 w 879427"/>
              <a:gd name="connsiteY5" fmla="*/ 439713 h 439713"/>
              <a:gd name="connsiteX6" fmla="*/ 73287 w 879427"/>
              <a:gd name="connsiteY6" fmla="*/ 439713 h 439713"/>
              <a:gd name="connsiteX7" fmla="*/ 0 w 879427"/>
              <a:gd name="connsiteY7" fmla="*/ 366426 h 439713"/>
              <a:gd name="connsiteX8" fmla="*/ 0 w 879427"/>
              <a:gd name="connsiteY8" fmla="*/ 73287 h 43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427" h="439713">
                <a:moveTo>
                  <a:pt x="0" y="73287"/>
                </a:moveTo>
                <a:cubicBezTo>
                  <a:pt x="0" y="32812"/>
                  <a:pt x="32812" y="0"/>
                  <a:pt x="73287" y="0"/>
                </a:cubicBezTo>
                <a:lnTo>
                  <a:pt x="806140" y="0"/>
                </a:lnTo>
                <a:cubicBezTo>
                  <a:pt x="846615" y="0"/>
                  <a:pt x="879427" y="32812"/>
                  <a:pt x="879427" y="73287"/>
                </a:cubicBezTo>
                <a:lnTo>
                  <a:pt x="879427" y="366426"/>
                </a:lnTo>
                <a:cubicBezTo>
                  <a:pt x="879427" y="406901"/>
                  <a:pt x="846615" y="439713"/>
                  <a:pt x="806140" y="439713"/>
                </a:cubicBezTo>
                <a:lnTo>
                  <a:pt x="73287" y="439713"/>
                </a:lnTo>
                <a:cubicBezTo>
                  <a:pt x="32812" y="439713"/>
                  <a:pt x="0" y="406901"/>
                  <a:pt x="0" y="366426"/>
                </a:cubicBezTo>
                <a:lnTo>
                  <a:pt x="0" y="73287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7" tIns="17697" rIns="17697" bIns="17697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Customer Service Department</a:t>
            </a:r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BFFD3BDB-6DDA-E2DA-CAEA-2DCB57B241E1}"/>
              </a:ext>
            </a:extLst>
          </p:cNvPr>
          <p:cNvSpPr/>
          <p:nvPr/>
        </p:nvSpPr>
        <p:spPr>
          <a:xfrm>
            <a:off x="7836642" y="2615812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Director</a:t>
            </a: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B6C480A5-5610-63C6-916B-8E3E45DC53AF}"/>
              </a:ext>
            </a:extLst>
          </p:cNvPr>
          <p:cNvSpPr/>
          <p:nvPr/>
        </p:nvSpPr>
        <p:spPr>
          <a:xfrm>
            <a:off x="7836642" y="2900125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Manager</a:t>
            </a:r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D5A3606F-9201-A764-3E6A-E70A9370576B}"/>
              </a:ext>
            </a:extLst>
          </p:cNvPr>
          <p:cNvSpPr/>
          <p:nvPr/>
        </p:nvSpPr>
        <p:spPr>
          <a:xfrm>
            <a:off x="7836642" y="3184437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Supervisor</a:t>
            </a: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83D35A6C-8D0B-FF52-8153-A5AF4D7D01ED}"/>
              </a:ext>
            </a:extLst>
          </p:cNvPr>
          <p:cNvSpPr/>
          <p:nvPr/>
        </p:nvSpPr>
        <p:spPr>
          <a:xfrm>
            <a:off x="7836642" y="3468751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Team Leads</a:t>
            </a:r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0EC6E22B-19DD-8352-535C-3EF4F7A47730}"/>
              </a:ext>
            </a:extLst>
          </p:cNvPr>
          <p:cNvSpPr/>
          <p:nvPr/>
        </p:nvSpPr>
        <p:spPr>
          <a:xfrm>
            <a:off x="7836642" y="3753063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Agents</a:t>
            </a: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13D536DB-F5F5-1F18-E8F2-35D0842D93E5}"/>
              </a:ext>
            </a:extLst>
          </p:cNvPr>
          <p:cNvSpPr/>
          <p:nvPr/>
        </p:nvSpPr>
        <p:spPr>
          <a:xfrm>
            <a:off x="8360448" y="2238577"/>
            <a:ext cx="586285" cy="293142"/>
          </a:xfrm>
          <a:custGeom>
            <a:avLst/>
            <a:gdLst>
              <a:gd name="connsiteX0" fmla="*/ 0 w 879427"/>
              <a:gd name="connsiteY0" fmla="*/ 73287 h 439713"/>
              <a:gd name="connsiteX1" fmla="*/ 73287 w 879427"/>
              <a:gd name="connsiteY1" fmla="*/ 0 h 439713"/>
              <a:gd name="connsiteX2" fmla="*/ 806140 w 879427"/>
              <a:gd name="connsiteY2" fmla="*/ 0 h 439713"/>
              <a:gd name="connsiteX3" fmla="*/ 879427 w 879427"/>
              <a:gd name="connsiteY3" fmla="*/ 73287 h 439713"/>
              <a:gd name="connsiteX4" fmla="*/ 879427 w 879427"/>
              <a:gd name="connsiteY4" fmla="*/ 366426 h 439713"/>
              <a:gd name="connsiteX5" fmla="*/ 806140 w 879427"/>
              <a:gd name="connsiteY5" fmla="*/ 439713 h 439713"/>
              <a:gd name="connsiteX6" fmla="*/ 73287 w 879427"/>
              <a:gd name="connsiteY6" fmla="*/ 439713 h 439713"/>
              <a:gd name="connsiteX7" fmla="*/ 0 w 879427"/>
              <a:gd name="connsiteY7" fmla="*/ 366426 h 439713"/>
              <a:gd name="connsiteX8" fmla="*/ 0 w 879427"/>
              <a:gd name="connsiteY8" fmla="*/ 73287 h 43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427" h="439713">
                <a:moveTo>
                  <a:pt x="0" y="73287"/>
                </a:moveTo>
                <a:cubicBezTo>
                  <a:pt x="0" y="32812"/>
                  <a:pt x="32812" y="0"/>
                  <a:pt x="73287" y="0"/>
                </a:cubicBezTo>
                <a:lnTo>
                  <a:pt x="806140" y="0"/>
                </a:lnTo>
                <a:cubicBezTo>
                  <a:pt x="846615" y="0"/>
                  <a:pt x="879427" y="32812"/>
                  <a:pt x="879427" y="73287"/>
                </a:cubicBezTo>
                <a:lnTo>
                  <a:pt x="879427" y="366426"/>
                </a:lnTo>
                <a:cubicBezTo>
                  <a:pt x="879427" y="406901"/>
                  <a:pt x="846615" y="439713"/>
                  <a:pt x="806140" y="439713"/>
                </a:cubicBezTo>
                <a:lnTo>
                  <a:pt x="73287" y="439713"/>
                </a:lnTo>
                <a:cubicBezTo>
                  <a:pt x="32812" y="439713"/>
                  <a:pt x="0" y="406901"/>
                  <a:pt x="0" y="366426"/>
                </a:cubicBezTo>
                <a:lnTo>
                  <a:pt x="0" y="73287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7" tIns="17697" rIns="17697" bIns="17697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Auditing Department</a:t>
            </a:r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72C49CD9-034A-8051-CF37-D1A449E88981}"/>
              </a:ext>
            </a:extLst>
          </p:cNvPr>
          <p:cNvSpPr/>
          <p:nvPr/>
        </p:nvSpPr>
        <p:spPr>
          <a:xfrm>
            <a:off x="8507019" y="2615812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Internal Audit Director</a:t>
            </a:r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969052D4-F7C1-856E-3D17-CA7726CC6A91}"/>
              </a:ext>
            </a:extLst>
          </p:cNvPr>
          <p:cNvSpPr/>
          <p:nvPr/>
        </p:nvSpPr>
        <p:spPr>
          <a:xfrm>
            <a:off x="8507019" y="2900125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Manager</a:t>
            </a:r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B872CE04-9E3A-2365-C27A-50F10D9944E4}"/>
              </a:ext>
            </a:extLst>
          </p:cNvPr>
          <p:cNvSpPr/>
          <p:nvPr/>
        </p:nvSpPr>
        <p:spPr>
          <a:xfrm>
            <a:off x="8507019" y="3184437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Lead Auditor</a:t>
            </a:r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A6B723DA-457C-26D2-7737-810FF6225D9F}"/>
              </a:ext>
            </a:extLst>
          </p:cNvPr>
          <p:cNvSpPr/>
          <p:nvPr/>
        </p:nvSpPr>
        <p:spPr>
          <a:xfrm>
            <a:off x="8507019" y="3468751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Associates</a:t>
            </a: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8D1A5D17-1CC7-9B38-EAD7-911E635D4DC0}"/>
              </a:ext>
            </a:extLst>
          </p:cNvPr>
          <p:cNvSpPr/>
          <p:nvPr/>
        </p:nvSpPr>
        <p:spPr>
          <a:xfrm>
            <a:off x="9140897" y="2238577"/>
            <a:ext cx="586285" cy="293142"/>
          </a:xfrm>
          <a:custGeom>
            <a:avLst/>
            <a:gdLst>
              <a:gd name="connsiteX0" fmla="*/ 0 w 879427"/>
              <a:gd name="connsiteY0" fmla="*/ 73287 h 439713"/>
              <a:gd name="connsiteX1" fmla="*/ 73287 w 879427"/>
              <a:gd name="connsiteY1" fmla="*/ 0 h 439713"/>
              <a:gd name="connsiteX2" fmla="*/ 806140 w 879427"/>
              <a:gd name="connsiteY2" fmla="*/ 0 h 439713"/>
              <a:gd name="connsiteX3" fmla="*/ 879427 w 879427"/>
              <a:gd name="connsiteY3" fmla="*/ 73287 h 439713"/>
              <a:gd name="connsiteX4" fmla="*/ 879427 w 879427"/>
              <a:gd name="connsiteY4" fmla="*/ 366426 h 439713"/>
              <a:gd name="connsiteX5" fmla="*/ 806140 w 879427"/>
              <a:gd name="connsiteY5" fmla="*/ 439713 h 439713"/>
              <a:gd name="connsiteX6" fmla="*/ 73287 w 879427"/>
              <a:gd name="connsiteY6" fmla="*/ 439713 h 439713"/>
              <a:gd name="connsiteX7" fmla="*/ 0 w 879427"/>
              <a:gd name="connsiteY7" fmla="*/ 366426 h 439713"/>
              <a:gd name="connsiteX8" fmla="*/ 0 w 879427"/>
              <a:gd name="connsiteY8" fmla="*/ 73287 h 43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427" h="439713">
                <a:moveTo>
                  <a:pt x="0" y="73287"/>
                </a:moveTo>
                <a:cubicBezTo>
                  <a:pt x="0" y="32812"/>
                  <a:pt x="32812" y="0"/>
                  <a:pt x="73287" y="0"/>
                </a:cubicBezTo>
                <a:lnTo>
                  <a:pt x="806140" y="0"/>
                </a:lnTo>
                <a:cubicBezTo>
                  <a:pt x="846615" y="0"/>
                  <a:pt x="879427" y="32812"/>
                  <a:pt x="879427" y="73287"/>
                </a:cubicBezTo>
                <a:lnTo>
                  <a:pt x="879427" y="366426"/>
                </a:lnTo>
                <a:cubicBezTo>
                  <a:pt x="879427" y="406901"/>
                  <a:pt x="846615" y="439713"/>
                  <a:pt x="806140" y="439713"/>
                </a:cubicBezTo>
                <a:lnTo>
                  <a:pt x="73287" y="439713"/>
                </a:lnTo>
                <a:cubicBezTo>
                  <a:pt x="32812" y="439713"/>
                  <a:pt x="0" y="406901"/>
                  <a:pt x="0" y="366426"/>
                </a:cubicBezTo>
                <a:lnTo>
                  <a:pt x="0" y="73287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7" tIns="17697" rIns="17697" bIns="17697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Legal Compliance Department</a:t>
            </a:r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EE2E402A-C7FA-5019-58AE-514CB7A8ACE2}"/>
              </a:ext>
            </a:extLst>
          </p:cNvPr>
          <p:cNvSpPr/>
          <p:nvPr/>
        </p:nvSpPr>
        <p:spPr>
          <a:xfrm>
            <a:off x="9140897" y="2615812"/>
            <a:ext cx="586285" cy="293142"/>
          </a:xfrm>
          <a:custGeom>
            <a:avLst/>
            <a:gdLst>
              <a:gd name="connsiteX0" fmla="*/ 0 w 879427"/>
              <a:gd name="connsiteY0" fmla="*/ 73287 h 439713"/>
              <a:gd name="connsiteX1" fmla="*/ 73287 w 879427"/>
              <a:gd name="connsiteY1" fmla="*/ 0 h 439713"/>
              <a:gd name="connsiteX2" fmla="*/ 806140 w 879427"/>
              <a:gd name="connsiteY2" fmla="*/ 0 h 439713"/>
              <a:gd name="connsiteX3" fmla="*/ 879427 w 879427"/>
              <a:gd name="connsiteY3" fmla="*/ 73287 h 439713"/>
              <a:gd name="connsiteX4" fmla="*/ 879427 w 879427"/>
              <a:gd name="connsiteY4" fmla="*/ 366426 h 439713"/>
              <a:gd name="connsiteX5" fmla="*/ 806140 w 879427"/>
              <a:gd name="connsiteY5" fmla="*/ 439713 h 439713"/>
              <a:gd name="connsiteX6" fmla="*/ 73287 w 879427"/>
              <a:gd name="connsiteY6" fmla="*/ 439713 h 439713"/>
              <a:gd name="connsiteX7" fmla="*/ 0 w 879427"/>
              <a:gd name="connsiteY7" fmla="*/ 366426 h 439713"/>
              <a:gd name="connsiteX8" fmla="*/ 0 w 879427"/>
              <a:gd name="connsiteY8" fmla="*/ 73287 h 43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427" h="439713">
                <a:moveTo>
                  <a:pt x="0" y="73287"/>
                </a:moveTo>
                <a:cubicBezTo>
                  <a:pt x="0" y="32812"/>
                  <a:pt x="32812" y="0"/>
                  <a:pt x="73287" y="0"/>
                </a:cubicBezTo>
                <a:lnTo>
                  <a:pt x="806140" y="0"/>
                </a:lnTo>
                <a:cubicBezTo>
                  <a:pt x="846615" y="0"/>
                  <a:pt x="879427" y="32812"/>
                  <a:pt x="879427" y="73287"/>
                </a:cubicBezTo>
                <a:lnTo>
                  <a:pt x="879427" y="366426"/>
                </a:lnTo>
                <a:cubicBezTo>
                  <a:pt x="879427" y="406901"/>
                  <a:pt x="846615" y="439713"/>
                  <a:pt x="806140" y="439713"/>
                </a:cubicBezTo>
                <a:lnTo>
                  <a:pt x="73287" y="439713"/>
                </a:lnTo>
                <a:cubicBezTo>
                  <a:pt x="32812" y="439713"/>
                  <a:pt x="0" y="406901"/>
                  <a:pt x="0" y="366426"/>
                </a:cubicBezTo>
                <a:lnTo>
                  <a:pt x="0" y="73287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7" tIns="17697" rIns="17697" bIns="17697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General Counsel</a:t>
            </a:r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95019E93-12E2-C672-EA99-F133DFE8419B}"/>
              </a:ext>
            </a:extLst>
          </p:cNvPr>
          <p:cNvSpPr/>
          <p:nvPr/>
        </p:nvSpPr>
        <p:spPr>
          <a:xfrm>
            <a:off x="8991552" y="2993047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Deputy General Counsel</a:t>
            </a:r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A8898CB7-E098-6F8E-773F-765499C56C62}"/>
              </a:ext>
            </a:extLst>
          </p:cNvPr>
          <p:cNvSpPr/>
          <p:nvPr/>
        </p:nvSpPr>
        <p:spPr>
          <a:xfrm>
            <a:off x="9476086" y="2993047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Manager</a:t>
            </a:r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526CB653-FDCE-0BA9-22E9-C1D49ED6C4CE}"/>
              </a:ext>
            </a:extLst>
          </p:cNvPr>
          <p:cNvSpPr/>
          <p:nvPr/>
        </p:nvSpPr>
        <p:spPr>
          <a:xfrm>
            <a:off x="9576196" y="3277360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Specialists</a:t>
            </a: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4F175627-CEAE-F35E-4D21-C097D1A0C38A}"/>
              </a:ext>
            </a:extLst>
          </p:cNvPr>
          <p:cNvSpPr/>
          <p:nvPr/>
        </p:nvSpPr>
        <p:spPr>
          <a:xfrm>
            <a:off x="9576196" y="3561673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Assistants</a:t>
            </a:r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4AC3103D-6B31-A570-B3ED-28EA9CFD14B3}"/>
              </a:ext>
            </a:extLst>
          </p:cNvPr>
          <p:cNvSpPr/>
          <p:nvPr/>
        </p:nvSpPr>
        <p:spPr>
          <a:xfrm>
            <a:off x="10346091" y="2238577"/>
            <a:ext cx="586285" cy="293142"/>
          </a:xfrm>
          <a:custGeom>
            <a:avLst/>
            <a:gdLst>
              <a:gd name="connsiteX0" fmla="*/ 0 w 879427"/>
              <a:gd name="connsiteY0" fmla="*/ 73287 h 439713"/>
              <a:gd name="connsiteX1" fmla="*/ 73287 w 879427"/>
              <a:gd name="connsiteY1" fmla="*/ 0 h 439713"/>
              <a:gd name="connsiteX2" fmla="*/ 806140 w 879427"/>
              <a:gd name="connsiteY2" fmla="*/ 0 h 439713"/>
              <a:gd name="connsiteX3" fmla="*/ 879427 w 879427"/>
              <a:gd name="connsiteY3" fmla="*/ 73287 h 439713"/>
              <a:gd name="connsiteX4" fmla="*/ 879427 w 879427"/>
              <a:gd name="connsiteY4" fmla="*/ 366426 h 439713"/>
              <a:gd name="connsiteX5" fmla="*/ 806140 w 879427"/>
              <a:gd name="connsiteY5" fmla="*/ 439713 h 439713"/>
              <a:gd name="connsiteX6" fmla="*/ 73287 w 879427"/>
              <a:gd name="connsiteY6" fmla="*/ 439713 h 439713"/>
              <a:gd name="connsiteX7" fmla="*/ 0 w 879427"/>
              <a:gd name="connsiteY7" fmla="*/ 366426 h 439713"/>
              <a:gd name="connsiteX8" fmla="*/ 0 w 879427"/>
              <a:gd name="connsiteY8" fmla="*/ 73287 h 43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427" h="439713">
                <a:moveTo>
                  <a:pt x="0" y="73287"/>
                </a:moveTo>
                <a:cubicBezTo>
                  <a:pt x="0" y="32812"/>
                  <a:pt x="32812" y="0"/>
                  <a:pt x="73287" y="0"/>
                </a:cubicBezTo>
                <a:lnTo>
                  <a:pt x="806140" y="0"/>
                </a:lnTo>
                <a:cubicBezTo>
                  <a:pt x="846615" y="0"/>
                  <a:pt x="879427" y="32812"/>
                  <a:pt x="879427" y="73287"/>
                </a:cubicBezTo>
                <a:lnTo>
                  <a:pt x="879427" y="366426"/>
                </a:lnTo>
                <a:cubicBezTo>
                  <a:pt x="879427" y="406901"/>
                  <a:pt x="846615" y="439713"/>
                  <a:pt x="806140" y="439713"/>
                </a:cubicBezTo>
                <a:lnTo>
                  <a:pt x="73287" y="439713"/>
                </a:lnTo>
                <a:cubicBezTo>
                  <a:pt x="32812" y="439713"/>
                  <a:pt x="0" y="406901"/>
                  <a:pt x="0" y="366426"/>
                </a:cubicBezTo>
                <a:lnTo>
                  <a:pt x="0" y="73287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7" tIns="17697" rIns="17697" bIns="17697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014CE457-B50F-0E05-5FDF-E508630A612C}"/>
              </a:ext>
            </a:extLst>
          </p:cNvPr>
          <p:cNvSpPr/>
          <p:nvPr/>
        </p:nvSpPr>
        <p:spPr>
          <a:xfrm>
            <a:off x="10346091" y="2615812"/>
            <a:ext cx="586285" cy="293142"/>
          </a:xfrm>
          <a:custGeom>
            <a:avLst/>
            <a:gdLst>
              <a:gd name="connsiteX0" fmla="*/ 0 w 879427"/>
              <a:gd name="connsiteY0" fmla="*/ 73287 h 439713"/>
              <a:gd name="connsiteX1" fmla="*/ 73287 w 879427"/>
              <a:gd name="connsiteY1" fmla="*/ 0 h 439713"/>
              <a:gd name="connsiteX2" fmla="*/ 806140 w 879427"/>
              <a:gd name="connsiteY2" fmla="*/ 0 h 439713"/>
              <a:gd name="connsiteX3" fmla="*/ 879427 w 879427"/>
              <a:gd name="connsiteY3" fmla="*/ 73287 h 439713"/>
              <a:gd name="connsiteX4" fmla="*/ 879427 w 879427"/>
              <a:gd name="connsiteY4" fmla="*/ 366426 h 439713"/>
              <a:gd name="connsiteX5" fmla="*/ 806140 w 879427"/>
              <a:gd name="connsiteY5" fmla="*/ 439713 h 439713"/>
              <a:gd name="connsiteX6" fmla="*/ 73287 w 879427"/>
              <a:gd name="connsiteY6" fmla="*/ 439713 h 439713"/>
              <a:gd name="connsiteX7" fmla="*/ 0 w 879427"/>
              <a:gd name="connsiteY7" fmla="*/ 366426 h 439713"/>
              <a:gd name="connsiteX8" fmla="*/ 0 w 879427"/>
              <a:gd name="connsiteY8" fmla="*/ 73287 h 43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427" h="439713">
                <a:moveTo>
                  <a:pt x="0" y="73287"/>
                </a:moveTo>
                <a:cubicBezTo>
                  <a:pt x="0" y="32812"/>
                  <a:pt x="32812" y="0"/>
                  <a:pt x="73287" y="0"/>
                </a:cubicBezTo>
                <a:lnTo>
                  <a:pt x="806140" y="0"/>
                </a:lnTo>
                <a:cubicBezTo>
                  <a:pt x="846615" y="0"/>
                  <a:pt x="879427" y="32812"/>
                  <a:pt x="879427" y="73287"/>
                </a:cubicBezTo>
                <a:lnTo>
                  <a:pt x="879427" y="366426"/>
                </a:lnTo>
                <a:cubicBezTo>
                  <a:pt x="879427" y="406901"/>
                  <a:pt x="846615" y="439713"/>
                  <a:pt x="806140" y="439713"/>
                </a:cubicBezTo>
                <a:lnTo>
                  <a:pt x="73287" y="439713"/>
                </a:lnTo>
                <a:cubicBezTo>
                  <a:pt x="32812" y="439713"/>
                  <a:pt x="0" y="406901"/>
                  <a:pt x="0" y="366426"/>
                </a:cubicBezTo>
                <a:lnTo>
                  <a:pt x="0" y="73287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7" tIns="17697" rIns="17697" bIns="17697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 Director</a:t>
            </a:r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928AF96C-B43C-6F20-422D-EC395AFB5775}"/>
              </a:ext>
            </a:extLst>
          </p:cNvPr>
          <p:cNvSpPr/>
          <p:nvPr/>
        </p:nvSpPr>
        <p:spPr>
          <a:xfrm>
            <a:off x="10118008" y="3014036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Branch Manager</a:t>
            </a: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FFE6E83E-90E4-C8E6-36B9-7BE371DDC15C}"/>
              </a:ext>
            </a:extLst>
          </p:cNvPr>
          <p:cNvSpPr/>
          <p:nvPr/>
        </p:nvSpPr>
        <p:spPr>
          <a:xfrm>
            <a:off x="10119786" y="3295383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Coordinators</a:t>
            </a:r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800E3D71-F78F-E36B-F66F-9C857CBF15BF}"/>
              </a:ext>
            </a:extLst>
          </p:cNvPr>
          <p:cNvSpPr/>
          <p:nvPr/>
        </p:nvSpPr>
        <p:spPr>
          <a:xfrm>
            <a:off x="10121564" y="3615732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Collections</a:t>
            </a:r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90EAB659-151D-0BD2-A0FF-CD182153DA71}"/>
              </a:ext>
            </a:extLst>
          </p:cNvPr>
          <p:cNvSpPr/>
          <p:nvPr/>
        </p:nvSpPr>
        <p:spPr>
          <a:xfrm>
            <a:off x="10788006" y="3013936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Admin Assistants</a:t>
            </a:r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4814E0E4-2FF8-7001-074D-DEBC0E34539C}"/>
              </a:ext>
            </a:extLst>
          </p:cNvPr>
          <p:cNvSpPr/>
          <p:nvPr/>
        </p:nvSpPr>
        <p:spPr>
          <a:xfrm>
            <a:off x="10787709" y="3297845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Functions</a:t>
            </a:r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AEF038C1-FA3A-B150-5177-379E379B3156}"/>
              </a:ext>
            </a:extLst>
          </p:cNvPr>
          <p:cNvSpPr/>
          <p:nvPr/>
        </p:nvSpPr>
        <p:spPr>
          <a:xfrm>
            <a:off x="10845224" y="3623042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Couriers and Office Boys</a:t>
            </a:r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8F5A4F89-73FB-3810-2B56-5BAB6BC153D9}"/>
              </a:ext>
            </a:extLst>
          </p:cNvPr>
          <p:cNvSpPr/>
          <p:nvPr/>
        </p:nvSpPr>
        <p:spPr>
          <a:xfrm>
            <a:off x="11288999" y="2238577"/>
            <a:ext cx="586285" cy="293142"/>
          </a:xfrm>
          <a:custGeom>
            <a:avLst/>
            <a:gdLst>
              <a:gd name="connsiteX0" fmla="*/ 0 w 879427"/>
              <a:gd name="connsiteY0" fmla="*/ 73287 h 439713"/>
              <a:gd name="connsiteX1" fmla="*/ 73287 w 879427"/>
              <a:gd name="connsiteY1" fmla="*/ 0 h 439713"/>
              <a:gd name="connsiteX2" fmla="*/ 806140 w 879427"/>
              <a:gd name="connsiteY2" fmla="*/ 0 h 439713"/>
              <a:gd name="connsiteX3" fmla="*/ 879427 w 879427"/>
              <a:gd name="connsiteY3" fmla="*/ 73287 h 439713"/>
              <a:gd name="connsiteX4" fmla="*/ 879427 w 879427"/>
              <a:gd name="connsiteY4" fmla="*/ 366426 h 439713"/>
              <a:gd name="connsiteX5" fmla="*/ 806140 w 879427"/>
              <a:gd name="connsiteY5" fmla="*/ 439713 h 439713"/>
              <a:gd name="connsiteX6" fmla="*/ 73287 w 879427"/>
              <a:gd name="connsiteY6" fmla="*/ 439713 h 439713"/>
              <a:gd name="connsiteX7" fmla="*/ 0 w 879427"/>
              <a:gd name="connsiteY7" fmla="*/ 366426 h 439713"/>
              <a:gd name="connsiteX8" fmla="*/ 0 w 879427"/>
              <a:gd name="connsiteY8" fmla="*/ 73287 h 43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427" h="439713">
                <a:moveTo>
                  <a:pt x="0" y="73287"/>
                </a:moveTo>
                <a:cubicBezTo>
                  <a:pt x="0" y="32812"/>
                  <a:pt x="32812" y="0"/>
                  <a:pt x="73287" y="0"/>
                </a:cubicBezTo>
                <a:lnTo>
                  <a:pt x="806140" y="0"/>
                </a:lnTo>
                <a:cubicBezTo>
                  <a:pt x="846615" y="0"/>
                  <a:pt x="879427" y="32812"/>
                  <a:pt x="879427" y="73287"/>
                </a:cubicBezTo>
                <a:lnTo>
                  <a:pt x="879427" y="366426"/>
                </a:lnTo>
                <a:cubicBezTo>
                  <a:pt x="879427" y="406901"/>
                  <a:pt x="846615" y="439713"/>
                  <a:pt x="806140" y="439713"/>
                </a:cubicBezTo>
                <a:lnTo>
                  <a:pt x="73287" y="439713"/>
                </a:lnTo>
                <a:cubicBezTo>
                  <a:pt x="32812" y="439713"/>
                  <a:pt x="0" y="406901"/>
                  <a:pt x="0" y="366426"/>
                </a:cubicBezTo>
                <a:lnTo>
                  <a:pt x="0" y="73287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7" tIns="17697" rIns="17697" bIns="17697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Human Resources Department</a:t>
            </a:r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FAD9EEAB-F1C4-38A9-C81E-584E8475215C}"/>
              </a:ext>
            </a:extLst>
          </p:cNvPr>
          <p:cNvSpPr/>
          <p:nvPr/>
        </p:nvSpPr>
        <p:spPr>
          <a:xfrm>
            <a:off x="11435570" y="2615812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Director</a:t>
            </a:r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BA9E0456-ABCC-8A2C-BDAF-6B864DC1CBE6}"/>
              </a:ext>
            </a:extLst>
          </p:cNvPr>
          <p:cNvSpPr/>
          <p:nvPr/>
        </p:nvSpPr>
        <p:spPr>
          <a:xfrm>
            <a:off x="11435570" y="2900125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Business Partner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202FF8FD-C3BC-EC92-DD9F-025E8BBDA5E9}"/>
              </a:ext>
            </a:extLst>
          </p:cNvPr>
          <p:cNvSpPr/>
          <p:nvPr/>
        </p:nvSpPr>
        <p:spPr>
          <a:xfrm>
            <a:off x="11435570" y="3184437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Compensation and Benefits Manager</a:t>
            </a: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CD38815B-E02B-4743-D156-F52E3613DCFA}"/>
              </a:ext>
            </a:extLst>
          </p:cNvPr>
          <p:cNvSpPr/>
          <p:nvPr/>
        </p:nvSpPr>
        <p:spPr>
          <a:xfrm>
            <a:off x="11435570" y="3468751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Recruitment and Talent Acquisition Manager</a:t>
            </a:r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0DA2FAC7-DF48-C2A5-86ED-68EF1B335FFA}"/>
              </a:ext>
            </a:extLst>
          </p:cNvPr>
          <p:cNvSpPr/>
          <p:nvPr/>
        </p:nvSpPr>
        <p:spPr>
          <a:xfrm>
            <a:off x="11435570" y="3753063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L&amp;D Manager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B27DB3EF-250E-8FB2-9336-277644D87B17}"/>
              </a:ext>
            </a:extLst>
          </p:cNvPr>
          <p:cNvSpPr/>
          <p:nvPr/>
        </p:nvSpPr>
        <p:spPr>
          <a:xfrm>
            <a:off x="11435570" y="4037376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Employee Relations Manager</a:t>
            </a:r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99FD920C-3B01-F254-EB9F-910711532986}"/>
              </a:ext>
            </a:extLst>
          </p:cNvPr>
          <p:cNvSpPr/>
          <p:nvPr/>
        </p:nvSpPr>
        <p:spPr>
          <a:xfrm>
            <a:off x="11435570" y="4321689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Payroll Manager</a:t>
            </a:r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C679CECC-9397-B316-32EE-3ECB834C403E}"/>
              </a:ext>
            </a:extLst>
          </p:cNvPr>
          <p:cNvSpPr/>
          <p:nvPr/>
        </p:nvSpPr>
        <p:spPr>
          <a:xfrm>
            <a:off x="11435570" y="4606002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Generalist</a:t>
            </a:r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383CAF4D-D260-F523-F004-9EB648EE16C2}"/>
              </a:ext>
            </a:extLst>
          </p:cNvPr>
          <p:cNvSpPr/>
          <p:nvPr/>
        </p:nvSpPr>
        <p:spPr>
          <a:xfrm>
            <a:off x="11435570" y="4890315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Administrators</a:t>
            </a:r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58C6C167-B0C9-C756-2C16-96575D3CF779}"/>
              </a:ext>
            </a:extLst>
          </p:cNvPr>
          <p:cNvSpPr/>
          <p:nvPr/>
        </p:nvSpPr>
        <p:spPr>
          <a:xfrm>
            <a:off x="11435570" y="5174628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Assistants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BF018A8E-B83B-F37D-D68D-576354B6BCF2}"/>
              </a:ext>
            </a:extLst>
          </p:cNvPr>
          <p:cNvSpPr/>
          <p:nvPr/>
        </p:nvSpPr>
        <p:spPr>
          <a:xfrm>
            <a:off x="0" y="-2151"/>
            <a:ext cx="12192000" cy="6859352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207E47E2-3891-F41B-1CBB-B8E380094831}"/>
              </a:ext>
            </a:extLst>
          </p:cNvPr>
          <p:cNvSpPr/>
          <p:nvPr/>
        </p:nvSpPr>
        <p:spPr>
          <a:xfrm>
            <a:off x="1458438" y="1861341"/>
            <a:ext cx="1382425" cy="691212"/>
          </a:xfrm>
          <a:custGeom>
            <a:avLst/>
            <a:gdLst>
              <a:gd name="connsiteX0" fmla="*/ 0 w 2073637"/>
              <a:gd name="connsiteY0" fmla="*/ 172806 h 1036818"/>
              <a:gd name="connsiteX1" fmla="*/ 172806 w 2073637"/>
              <a:gd name="connsiteY1" fmla="*/ 0 h 1036818"/>
              <a:gd name="connsiteX2" fmla="*/ 1900831 w 2073637"/>
              <a:gd name="connsiteY2" fmla="*/ 0 h 1036818"/>
              <a:gd name="connsiteX3" fmla="*/ 2073637 w 2073637"/>
              <a:gd name="connsiteY3" fmla="*/ 172806 h 1036818"/>
              <a:gd name="connsiteX4" fmla="*/ 2073637 w 2073637"/>
              <a:gd name="connsiteY4" fmla="*/ 864012 h 1036818"/>
              <a:gd name="connsiteX5" fmla="*/ 1900831 w 2073637"/>
              <a:gd name="connsiteY5" fmla="*/ 1036818 h 1036818"/>
              <a:gd name="connsiteX6" fmla="*/ 172806 w 2073637"/>
              <a:gd name="connsiteY6" fmla="*/ 1036818 h 1036818"/>
              <a:gd name="connsiteX7" fmla="*/ 0 w 2073637"/>
              <a:gd name="connsiteY7" fmla="*/ 864012 h 1036818"/>
              <a:gd name="connsiteX8" fmla="*/ 0 w 2073637"/>
              <a:gd name="connsiteY8" fmla="*/ 172806 h 103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73637" h="1036818">
                <a:moveTo>
                  <a:pt x="0" y="172806"/>
                </a:moveTo>
                <a:cubicBezTo>
                  <a:pt x="0" y="77368"/>
                  <a:pt x="77368" y="0"/>
                  <a:pt x="172806" y="0"/>
                </a:cubicBezTo>
                <a:lnTo>
                  <a:pt x="1900831" y="0"/>
                </a:lnTo>
                <a:cubicBezTo>
                  <a:pt x="1996269" y="0"/>
                  <a:pt x="2073637" y="77368"/>
                  <a:pt x="2073637" y="172806"/>
                </a:cubicBezTo>
                <a:lnTo>
                  <a:pt x="2073637" y="864012"/>
                </a:lnTo>
                <a:cubicBezTo>
                  <a:pt x="2073637" y="959450"/>
                  <a:pt x="1996269" y="1036818"/>
                  <a:pt x="1900831" y="1036818"/>
                </a:cubicBezTo>
                <a:lnTo>
                  <a:pt x="172806" y="1036818"/>
                </a:lnTo>
                <a:cubicBezTo>
                  <a:pt x="77368" y="1036818"/>
                  <a:pt x="0" y="959450"/>
                  <a:pt x="0" y="864012"/>
                </a:cubicBezTo>
                <a:lnTo>
                  <a:pt x="0" y="172806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3902" tIns="43902" rIns="43902" bIns="43902" numCol="1" spcCol="1270" anchor="ctr" anchorCtr="0">
            <a:noAutofit/>
          </a:bodyPr>
          <a:lstStyle/>
          <a:p>
            <a:pPr algn="ctr" defTabSz="71123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latin typeface="Oswald" panose="00000500000000000000" pitchFamily="2" charset="0"/>
              </a:rPr>
              <a:t>Chief Risk Officer (CRO)</a:t>
            </a: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7D115148-7A5B-6C16-9B81-A355BE2329A8}"/>
              </a:ext>
            </a:extLst>
          </p:cNvPr>
          <p:cNvSpPr/>
          <p:nvPr/>
        </p:nvSpPr>
        <p:spPr>
          <a:xfrm>
            <a:off x="725180" y="2636647"/>
            <a:ext cx="1382425" cy="691212"/>
          </a:xfrm>
          <a:custGeom>
            <a:avLst/>
            <a:gdLst>
              <a:gd name="connsiteX0" fmla="*/ 0 w 2073637"/>
              <a:gd name="connsiteY0" fmla="*/ 172806 h 1036818"/>
              <a:gd name="connsiteX1" fmla="*/ 172806 w 2073637"/>
              <a:gd name="connsiteY1" fmla="*/ 0 h 1036818"/>
              <a:gd name="connsiteX2" fmla="*/ 1900831 w 2073637"/>
              <a:gd name="connsiteY2" fmla="*/ 0 h 1036818"/>
              <a:gd name="connsiteX3" fmla="*/ 2073637 w 2073637"/>
              <a:gd name="connsiteY3" fmla="*/ 172806 h 1036818"/>
              <a:gd name="connsiteX4" fmla="*/ 2073637 w 2073637"/>
              <a:gd name="connsiteY4" fmla="*/ 864012 h 1036818"/>
              <a:gd name="connsiteX5" fmla="*/ 1900831 w 2073637"/>
              <a:gd name="connsiteY5" fmla="*/ 1036818 h 1036818"/>
              <a:gd name="connsiteX6" fmla="*/ 172806 w 2073637"/>
              <a:gd name="connsiteY6" fmla="*/ 1036818 h 1036818"/>
              <a:gd name="connsiteX7" fmla="*/ 0 w 2073637"/>
              <a:gd name="connsiteY7" fmla="*/ 864012 h 1036818"/>
              <a:gd name="connsiteX8" fmla="*/ 0 w 2073637"/>
              <a:gd name="connsiteY8" fmla="*/ 172806 h 103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73637" h="1036818">
                <a:moveTo>
                  <a:pt x="0" y="172806"/>
                </a:moveTo>
                <a:cubicBezTo>
                  <a:pt x="0" y="77368"/>
                  <a:pt x="77368" y="0"/>
                  <a:pt x="172806" y="0"/>
                </a:cubicBezTo>
                <a:lnTo>
                  <a:pt x="1900831" y="0"/>
                </a:lnTo>
                <a:cubicBezTo>
                  <a:pt x="1996269" y="0"/>
                  <a:pt x="2073637" y="77368"/>
                  <a:pt x="2073637" y="172806"/>
                </a:cubicBezTo>
                <a:lnTo>
                  <a:pt x="2073637" y="864012"/>
                </a:lnTo>
                <a:cubicBezTo>
                  <a:pt x="2073637" y="959450"/>
                  <a:pt x="1996269" y="1036818"/>
                  <a:pt x="1900831" y="1036818"/>
                </a:cubicBezTo>
                <a:lnTo>
                  <a:pt x="172806" y="1036818"/>
                </a:lnTo>
                <a:cubicBezTo>
                  <a:pt x="77368" y="1036818"/>
                  <a:pt x="0" y="959450"/>
                  <a:pt x="0" y="864012"/>
                </a:cubicBezTo>
                <a:lnTo>
                  <a:pt x="0" y="17280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2209" tIns="42209" rIns="42209" bIns="42209" numCol="1" spcCol="1270" anchor="ctr" anchorCtr="0">
            <a:noAutofit/>
          </a:bodyPr>
          <a:lstStyle/>
          <a:p>
            <a:pPr algn="ctr" defTabSz="59269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33" b="1" dirty="0">
                <a:latin typeface="Oswald" panose="00000500000000000000" pitchFamily="2" charset="0"/>
              </a:rPr>
              <a:t>Chief Actuarial Officer (CAO)</a:t>
            </a: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197C12B9-F7C5-44B5-8737-EFECDE54CC2A}"/>
              </a:ext>
            </a:extLst>
          </p:cNvPr>
          <p:cNvSpPr/>
          <p:nvPr/>
        </p:nvSpPr>
        <p:spPr>
          <a:xfrm>
            <a:off x="1070785" y="3411952"/>
            <a:ext cx="1202063" cy="472109"/>
          </a:xfrm>
          <a:custGeom>
            <a:avLst/>
            <a:gdLst>
              <a:gd name="connsiteX0" fmla="*/ 0 w 1803094"/>
              <a:gd name="connsiteY0" fmla="*/ 118030 h 708164"/>
              <a:gd name="connsiteX1" fmla="*/ 118030 w 1803094"/>
              <a:gd name="connsiteY1" fmla="*/ 0 h 708164"/>
              <a:gd name="connsiteX2" fmla="*/ 1685064 w 1803094"/>
              <a:gd name="connsiteY2" fmla="*/ 0 h 708164"/>
              <a:gd name="connsiteX3" fmla="*/ 1803094 w 1803094"/>
              <a:gd name="connsiteY3" fmla="*/ 118030 h 708164"/>
              <a:gd name="connsiteX4" fmla="*/ 1803094 w 1803094"/>
              <a:gd name="connsiteY4" fmla="*/ 590134 h 708164"/>
              <a:gd name="connsiteX5" fmla="*/ 1685064 w 1803094"/>
              <a:gd name="connsiteY5" fmla="*/ 708164 h 708164"/>
              <a:gd name="connsiteX6" fmla="*/ 118030 w 1803094"/>
              <a:gd name="connsiteY6" fmla="*/ 708164 h 708164"/>
              <a:gd name="connsiteX7" fmla="*/ 0 w 1803094"/>
              <a:gd name="connsiteY7" fmla="*/ 590134 h 708164"/>
              <a:gd name="connsiteX8" fmla="*/ 0 w 1803094"/>
              <a:gd name="connsiteY8" fmla="*/ 118030 h 708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3094" h="708164">
                <a:moveTo>
                  <a:pt x="0" y="118030"/>
                </a:moveTo>
                <a:cubicBezTo>
                  <a:pt x="0" y="52844"/>
                  <a:pt x="52844" y="0"/>
                  <a:pt x="118030" y="0"/>
                </a:cubicBezTo>
                <a:lnTo>
                  <a:pt x="1685064" y="0"/>
                </a:lnTo>
                <a:cubicBezTo>
                  <a:pt x="1750250" y="0"/>
                  <a:pt x="1803094" y="52844"/>
                  <a:pt x="1803094" y="118030"/>
                </a:cubicBezTo>
                <a:lnTo>
                  <a:pt x="1803094" y="590134"/>
                </a:lnTo>
                <a:cubicBezTo>
                  <a:pt x="1803094" y="655320"/>
                  <a:pt x="1750250" y="708164"/>
                  <a:pt x="1685064" y="708164"/>
                </a:cubicBezTo>
                <a:lnTo>
                  <a:pt x="118030" y="708164"/>
                </a:lnTo>
                <a:cubicBezTo>
                  <a:pt x="52844" y="708164"/>
                  <a:pt x="0" y="655320"/>
                  <a:pt x="0" y="590134"/>
                </a:cubicBezTo>
                <a:lnTo>
                  <a:pt x="0" y="11803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973" tIns="28973" rIns="28973" bIns="28973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Actuarial Department</a:t>
            </a: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4B956C5D-835A-C43D-6F52-1662B788F971}"/>
              </a:ext>
            </a:extLst>
          </p:cNvPr>
          <p:cNvSpPr/>
          <p:nvPr/>
        </p:nvSpPr>
        <p:spPr>
          <a:xfrm>
            <a:off x="1070785" y="3968154"/>
            <a:ext cx="1202063" cy="472109"/>
          </a:xfrm>
          <a:custGeom>
            <a:avLst/>
            <a:gdLst>
              <a:gd name="connsiteX0" fmla="*/ 0 w 1803094"/>
              <a:gd name="connsiteY0" fmla="*/ 118030 h 708164"/>
              <a:gd name="connsiteX1" fmla="*/ 118030 w 1803094"/>
              <a:gd name="connsiteY1" fmla="*/ 0 h 708164"/>
              <a:gd name="connsiteX2" fmla="*/ 1685064 w 1803094"/>
              <a:gd name="connsiteY2" fmla="*/ 0 h 708164"/>
              <a:gd name="connsiteX3" fmla="*/ 1803094 w 1803094"/>
              <a:gd name="connsiteY3" fmla="*/ 118030 h 708164"/>
              <a:gd name="connsiteX4" fmla="*/ 1803094 w 1803094"/>
              <a:gd name="connsiteY4" fmla="*/ 590134 h 708164"/>
              <a:gd name="connsiteX5" fmla="*/ 1685064 w 1803094"/>
              <a:gd name="connsiteY5" fmla="*/ 708164 h 708164"/>
              <a:gd name="connsiteX6" fmla="*/ 118030 w 1803094"/>
              <a:gd name="connsiteY6" fmla="*/ 708164 h 708164"/>
              <a:gd name="connsiteX7" fmla="*/ 0 w 1803094"/>
              <a:gd name="connsiteY7" fmla="*/ 590134 h 708164"/>
              <a:gd name="connsiteX8" fmla="*/ 0 w 1803094"/>
              <a:gd name="connsiteY8" fmla="*/ 118030 h 708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3094" h="708164">
                <a:moveTo>
                  <a:pt x="0" y="118030"/>
                </a:moveTo>
                <a:cubicBezTo>
                  <a:pt x="0" y="52844"/>
                  <a:pt x="52844" y="0"/>
                  <a:pt x="118030" y="0"/>
                </a:cubicBezTo>
                <a:lnTo>
                  <a:pt x="1685064" y="0"/>
                </a:lnTo>
                <a:cubicBezTo>
                  <a:pt x="1750250" y="0"/>
                  <a:pt x="1803094" y="52844"/>
                  <a:pt x="1803094" y="118030"/>
                </a:cubicBezTo>
                <a:lnTo>
                  <a:pt x="1803094" y="590134"/>
                </a:lnTo>
                <a:cubicBezTo>
                  <a:pt x="1803094" y="655320"/>
                  <a:pt x="1750250" y="708164"/>
                  <a:pt x="1685064" y="708164"/>
                </a:cubicBezTo>
                <a:lnTo>
                  <a:pt x="118030" y="708164"/>
                </a:lnTo>
                <a:cubicBezTo>
                  <a:pt x="52844" y="708164"/>
                  <a:pt x="0" y="655320"/>
                  <a:pt x="0" y="590134"/>
                </a:cubicBezTo>
                <a:lnTo>
                  <a:pt x="0" y="11803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973" tIns="28973" rIns="28973" bIns="28973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Actuarial Director</a:t>
            </a: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E2FF5004-30C0-78DB-C7C6-5F7D28A1E7C7}"/>
              </a:ext>
            </a:extLst>
          </p:cNvPr>
          <p:cNvSpPr/>
          <p:nvPr/>
        </p:nvSpPr>
        <p:spPr>
          <a:xfrm>
            <a:off x="1070785" y="4524356"/>
            <a:ext cx="1202063" cy="472109"/>
          </a:xfrm>
          <a:custGeom>
            <a:avLst/>
            <a:gdLst>
              <a:gd name="connsiteX0" fmla="*/ 0 w 1803094"/>
              <a:gd name="connsiteY0" fmla="*/ 118030 h 708164"/>
              <a:gd name="connsiteX1" fmla="*/ 118030 w 1803094"/>
              <a:gd name="connsiteY1" fmla="*/ 0 h 708164"/>
              <a:gd name="connsiteX2" fmla="*/ 1685064 w 1803094"/>
              <a:gd name="connsiteY2" fmla="*/ 0 h 708164"/>
              <a:gd name="connsiteX3" fmla="*/ 1803094 w 1803094"/>
              <a:gd name="connsiteY3" fmla="*/ 118030 h 708164"/>
              <a:gd name="connsiteX4" fmla="*/ 1803094 w 1803094"/>
              <a:gd name="connsiteY4" fmla="*/ 590134 h 708164"/>
              <a:gd name="connsiteX5" fmla="*/ 1685064 w 1803094"/>
              <a:gd name="connsiteY5" fmla="*/ 708164 h 708164"/>
              <a:gd name="connsiteX6" fmla="*/ 118030 w 1803094"/>
              <a:gd name="connsiteY6" fmla="*/ 708164 h 708164"/>
              <a:gd name="connsiteX7" fmla="*/ 0 w 1803094"/>
              <a:gd name="connsiteY7" fmla="*/ 590134 h 708164"/>
              <a:gd name="connsiteX8" fmla="*/ 0 w 1803094"/>
              <a:gd name="connsiteY8" fmla="*/ 118030 h 708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3094" h="708164">
                <a:moveTo>
                  <a:pt x="0" y="118030"/>
                </a:moveTo>
                <a:cubicBezTo>
                  <a:pt x="0" y="52844"/>
                  <a:pt x="52844" y="0"/>
                  <a:pt x="118030" y="0"/>
                </a:cubicBezTo>
                <a:lnTo>
                  <a:pt x="1685064" y="0"/>
                </a:lnTo>
                <a:cubicBezTo>
                  <a:pt x="1750250" y="0"/>
                  <a:pt x="1803094" y="52844"/>
                  <a:pt x="1803094" y="118030"/>
                </a:cubicBezTo>
                <a:lnTo>
                  <a:pt x="1803094" y="590134"/>
                </a:lnTo>
                <a:cubicBezTo>
                  <a:pt x="1803094" y="655320"/>
                  <a:pt x="1750250" y="708164"/>
                  <a:pt x="1685064" y="708164"/>
                </a:cubicBezTo>
                <a:lnTo>
                  <a:pt x="118030" y="708164"/>
                </a:lnTo>
                <a:cubicBezTo>
                  <a:pt x="52844" y="708164"/>
                  <a:pt x="0" y="655320"/>
                  <a:pt x="0" y="590134"/>
                </a:cubicBezTo>
                <a:lnTo>
                  <a:pt x="0" y="11803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973" tIns="28973" rIns="28973" bIns="28973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Actuarial Supervisor</a:t>
            </a: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7C0D208E-0D79-8FD1-206F-7185058EA6AE}"/>
              </a:ext>
            </a:extLst>
          </p:cNvPr>
          <p:cNvSpPr/>
          <p:nvPr/>
        </p:nvSpPr>
        <p:spPr>
          <a:xfrm>
            <a:off x="1070785" y="5080558"/>
            <a:ext cx="1202063" cy="472109"/>
          </a:xfrm>
          <a:custGeom>
            <a:avLst/>
            <a:gdLst>
              <a:gd name="connsiteX0" fmla="*/ 0 w 1803094"/>
              <a:gd name="connsiteY0" fmla="*/ 118030 h 708164"/>
              <a:gd name="connsiteX1" fmla="*/ 118030 w 1803094"/>
              <a:gd name="connsiteY1" fmla="*/ 0 h 708164"/>
              <a:gd name="connsiteX2" fmla="*/ 1685064 w 1803094"/>
              <a:gd name="connsiteY2" fmla="*/ 0 h 708164"/>
              <a:gd name="connsiteX3" fmla="*/ 1803094 w 1803094"/>
              <a:gd name="connsiteY3" fmla="*/ 118030 h 708164"/>
              <a:gd name="connsiteX4" fmla="*/ 1803094 w 1803094"/>
              <a:gd name="connsiteY4" fmla="*/ 590134 h 708164"/>
              <a:gd name="connsiteX5" fmla="*/ 1685064 w 1803094"/>
              <a:gd name="connsiteY5" fmla="*/ 708164 h 708164"/>
              <a:gd name="connsiteX6" fmla="*/ 118030 w 1803094"/>
              <a:gd name="connsiteY6" fmla="*/ 708164 h 708164"/>
              <a:gd name="connsiteX7" fmla="*/ 0 w 1803094"/>
              <a:gd name="connsiteY7" fmla="*/ 590134 h 708164"/>
              <a:gd name="connsiteX8" fmla="*/ 0 w 1803094"/>
              <a:gd name="connsiteY8" fmla="*/ 118030 h 708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3094" h="708164">
                <a:moveTo>
                  <a:pt x="0" y="118030"/>
                </a:moveTo>
                <a:cubicBezTo>
                  <a:pt x="0" y="52844"/>
                  <a:pt x="52844" y="0"/>
                  <a:pt x="118030" y="0"/>
                </a:cubicBezTo>
                <a:lnTo>
                  <a:pt x="1685064" y="0"/>
                </a:lnTo>
                <a:cubicBezTo>
                  <a:pt x="1750250" y="0"/>
                  <a:pt x="1803094" y="52844"/>
                  <a:pt x="1803094" y="118030"/>
                </a:cubicBezTo>
                <a:lnTo>
                  <a:pt x="1803094" y="590134"/>
                </a:lnTo>
                <a:cubicBezTo>
                  <a:pt x="1803094" y="655320"/>
                  <a:pt x="1750250" y="708164"/>
                  <a:pt x="1685064" y="708164"/>
                </a:cubicBezTo>
                <a:lnTo>
                  <a:pt x="118030" y="708164"/>
                </a:lnTo>
                <a:cubicBezTo>
                  <a:pt x="52844" y="708164"/>
                  <a:pt x="0" y="655320"/>
                  <a:pt x="0" y="590134"/>
                </a:cubicBezTo>
                <a:lnTo>
                  <a:pt x="0" y="11803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973" tIns="28973" rIns="28973" bIns="28973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Actuarial Associate</a:t>
            </a: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4C1F4C60-F44D-7C26-0311-4D699BF3AF40}"/>
              </a:ext>
            </a:extLst>
          </p:cNvPr>
          <p:cNvSpPr/>
          <p:nvPr/>
        </p:nvSpPr>
        <p:spPr>
          <a:xfrm>
            <a:off x="1070785" y="5636760"/>
            <a:ext cx="1202063" cy="472109"/>
          </a:xfrm>
          <a:custGeom>
            <a:avLst/>
            <a:gdLst>
              <a:gd name="connsiteX0" fmla="*/ 0 w 1803094"/>
              <a:gd name="connsiteY0" fmla="*/ 118030 h 708164"/>
              <a:gd name="connsiteX1" fmla="*/ 118030 w 1803094"/>
              <a:gd name="connsiteY1" fmla="*/ 0 h 708164"/>
              <a:gd name="connsiteX2" fmla="*/ 1685064 w 1803094"/>
              <a:gd name="connsiteY2" fmla="*/ 0 h 708164"/>
              <a:gd name="connsiteX3" fmla="*/ 1803094 w 1803094"/>
              <a:gd name="connsiteY3" fmla="*/ 118030 h 708164"/>
              <a:gd name="connsiteX4" fmla="*/ 1803094 w 1803094"/>
              <a:gd name="connsiteY4" fmla="*/ 590134 h 708164"/>
              <a:gd name="connsiteX5" fmla="*/ 1685064 w 1803094"/>
              <a:gd name="connsiteY5" fmla="*/ 708164 h 708164"/>
              <a:gd name="connsiteX6" fmla="*/ 118030 w 1803094"/>
              <a:gd name="connsiteY6" fmla="*/ 708164 h 708164"/>
              <a:gd name="connsiteX7" fmla="*/ 0 w 1803094"/>
              <a:gd name="connsiteY7" fmla="*/ 590134 h 708164"/>
              <a:gd name="connsiteX8" fmla="*/ 0 w 1803094"/>
              <a:gd name="connsiteY8" fmla="*/ 118030 h 708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3094" h="708164">
                <a:moveTo>
                  <a:pt x="0" y="118030"/>
                </a:moveTo>
                <a:cubicBezTo>
                  <a:pt x="0" y="52844"/>
                  <a:pt x="52844" y="0"/>
                  <a:pt x="118030" y="0"/>
                </a:cubicBezTo>
                <a:lnTo>
                  <a:pt x="1685064" y="0"/>
                </a:lnTo>
                <a:cubicBezTo>
                  <a:pt x="1750250" y="0"/>
                  <a:pt x="1803094" y="52844"/>
                  <a:pt x="1803094" y="118030"/>
                </a:cubicBezTo>
                <a:lnTo>
                  <a:pt x="1803094" y="590134"/>
                </a:lnTo>
                <a:cubicBezTo>
                  <a:pt x="1803094" y="655320"/>
                  <a:pt x="1750250" y="708164"/>
                  <a:pt x="1685064" y="708164"/>
                </a:cubicBezTo>
                <a:lnTo>
                  <a:pt x="118030" y="708164"/>
                </a:lnTo>
                <a:cubicBezTo>
                  <a:pt x="52844" y="708164"/>
                  <a:pt x="0" y="655320"/>
                  <a:pt x="0" y="590134"/>
                </a:cubicBezTo>
                <a:lnTo>
                  <a:pt x="0" y="11803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973" tIns="28973" rIns="28973" bIns="28973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Actuaries</a:t>
            </a: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F0AE8646-DFFE-F175-63BF-2037F723D452}"/>
              </a:ext>
            </a:extLst>
          </p:cNvPr>
          <p:cNvSpPr/>
          <p:nvPr/>
        </p:nvSpPr>
        <p:spPr>
          <a:xfrm>
            <a:off x="2191698" y="2636647"/>
            <a:ext cx="1382425" cy="691212"/>
          </a:xfrm>
          <a:custGeom>
            <a:avLst/>
            <a:gdLst>
              <a:gd name="connsiteX0" fmla="*/ 0 w 2073637"/>
              <a:gd name="connsiteY0" fmla="*/ 172806 h 1036818"/>
              <a:gd name="connsiteX1" fmla="*/ 172806 w 2073637"/>
              <a:gd name="connsiteY1" fmla="*/ 0 h 1036818"/>
              <a:gd name="connsiteX2" fmla="*/ 1900831 w 2073637"/>
              <a:gd name="connsiteY2" fmla="*/ 0 h 1036818"/>
              <a:gd name="connsiteX3" fmla="*/ 2073637 w 2073637"/>
              <a:gd name="connsiteY3" fmla="*/ 172806 h 1036818"/>
              <a:gd name="connsiteX4" fmla="*/ 2073637 w 2073637"/>
              <a:gd name="connsiteY4" fmla="*/ 864012 h 1036818"/>
              <a:gd name="connsiteX5" fmla="*/ 1900831 w 2073637"/>
              <a:gd name="connsiteY5" fmla="*/ 1036818 h 1036818"/>
              <a:gd name="connsiteX6" fmla="*/ 172806 w 2073637"/>
              <a:gd name="connsiteY6" fmla="*/ 1036818 h 1036818"/>
              <a:gd name="connsiteX7" fmla="*/ 0 w 2073637"/>
              <a:gd name="connsiteY7" fmla="*/ 864012 h 1036818"/>
              <a:gd name="connsiteX8" fmla="*/ 0 w 2073637"/>
              <a:gd name="connsiteY8" fmla="*/ 172806 h 103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73637" h="1036818">
                <a:moveTo>
                  <a:pt x="0" y="172806"/>
                </a:moveTo>
                <a:cubicBezTo>
                  <a:pt x="0" y="77368"/>
                  <a:pt x="77368" y="0"/>
                  <a:pt x="172806" y="0"/>
                </a:cubicBezTo>
                <a:lnTo>
                  <a:pt x="1900831" y="0"/>
                </a:lnTo>
                <a:cubicBezTo>
                  <a:pt x="1996269" y="0"/>
                  <a:pt x="2073637" y="77368"/>
                  <a:pt x="2073637" y="172806"/>
                </a:cubicBezTo>
                <a:lnTo>
                  <a:pt x="2073637" y="864012"/>
                </a:lnTo>
                <a:cubicBezTo>
                  <a:pt x="2073637" y="959450"/>
                  <a:pt x="1996269" y="1036818"/>
                  <a:pt x="1900831" y="1036818"/>
                </a:cubicBezTo>
                <a:lnTo>
                  <a:pt x="172806" y="1036818"/>
                </a:lnTo>
                <a:cubicBezTo>
                  <a:pt x="77368" y="1036818"/>
                  <a:pt x="0" y="959450"/>
                  <a:pt x="0" y="864012"/>
                </a:cubicBezTo>
                <a:lnTo>
                  <a:pt x="0" y="17280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362" tIns="41362" rIns="41362" bIns="41362" numCol="1" spcCol="1270" anchor="ctr" anchorCtr="0">
            <a:noAutofit/>
          </a:bodyPr>
          <a:lstStyle/>
          <a:p>
            <a:pPr algn="ctr" defTabSz="53342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latin typeface="Oswald" panose="00000500000000000000" pitchFamily="2" charset="0"/>
              </a:rPr>
              <a:t>Chief Underwriting Officer (CUO)</a:t>
            </a: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6242CBD3-3DDA-D3A8-184B-6C40A66313F5}"/>
              </a:ext>
            </a:extLst>
          </p:cNvPr>
          <p:cNvSpPr/>
          <p:nvPr/>
        </p:nvSpPr>
        <p:spPr>
          <a:xfrm>
            <a:off x="2521257" y="3431119"/>
            <a:ext cx="944219" cy="472109"/>
          </a:xfrm>
          <a:custGeom>
            <a:avLst/>
            <a:gdLst>
              <a:gd name="connsiteX0" fmla="*/ 0 w 1416328"/>
              <a:gd name="connsiteY0" fmla="*/ 118030 h 708164"/>
              <a:gd name="connsiteX1" fmla="*/ 118030 w 1416328"/>
              <a:gd name="connsiteY1" fmla="*/ 0 h 708164"/>
              <a:gd name="connsiteX2" fmla="*/ 1298298 w 1416328"/>
              <a:gd name="connsiteY2" fmla="*/ 0 h 708164"/>
              <a:gd name="connsiteX3" fmla="*/ 1416328 w 1416328"/>
              <a:gd name="connsiteY3" fmla="*/ 118030 h 708164"/>
              <a:gd name="connsiteX4" fmla="*/ 1416328 w 1416328"/>
              <a:gd name="connsiteY4" fmla="*/ 590134 h 708164"/>
              <a:gd name="connsiteX5" fmla="*/ 1298298 w 1416328"/>
              <a:gd name="connsiteY5" fmla="*/ 708164 h 708164"/>
              <a:gd name="connsiteX6" fmla="*/ 118030 w 1416328"/>
              <a:gd name="connsiteY6" fmla="*/ 708164 h 708164"/>
              <a:gd name="connsiteX7" fmla="*/ 0 w 1416328"/>
              <a:gd name="connsiteY7" fmla="*/ 590134 h 708164"/>
              <a:gd name="connsiteX8" fmla="*/ 0 w 1416328"/>
              <a:gd name="connsiteY8" fmla="*/ 118030 h 708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6328" h="708164">
                <a:moveTo>
                  <a:pt x="0" y="118030"/>
                </a:moveTo>
                <a:cubicBezTo>
                  <a:pt x="0" y="52844"/>
                  <a:pt x="52844" y="0"/>
                  <a:pt x="118030" y="0"/>
                </a:cubicBezTo>
                <a:lnTo>
                  <a:pt x="1298298" y="0"/>
                </a:lnTo>
                <a:cubicBezTo>
                  <a:pt x="1363484" y="0"/>
                  <a:pt x="1416328" y="52844"/>
                  <a:pt x="1416328" y="118030"/>
                </a:cubicBezTo>
                <a:lnTo>
                  <a:pt x="1416328" y="590134"/>
                </a:lnTo>
                <a:cubicBezTo>
                  <a:pt x="1416328" y="655320"/>
                  <a:pt x="1363484" y="708164"/>
                  <a:pt x="1298298" y="708164"/>
                </a:cubicBezTo>
                <a:lnTo>
                  <a:pt x="118030" y="708164"/>
                </a:lnTo>
                <a:cubicBezTo>
                  <a:pt x="52844" y="708164"/>
                  <a:pt x="0" y="655320"/>
                  <a:pt x="0" y="590134"/>
                </a:cubicBezTo>
                <a:lnTo>
                  <a:pt x="0" y="11803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973" tIns="28973" rIns="28973" bIns="28973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Underwriting Director</a:t>
            </a: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C9A3215A-F73B-B93F-8A96-6EAEE5700693}"/>
              </a:ext>
            </a:extLst>
          </p:cNvPr>
          <p:cNvSpPr/>
          <p:nvPr/>
        </p:nvSpPr>
        <p:spPr>
          <a:xfrm>
            <a:off x="2537303" y="3968154"/>
            <a:ext cx="944219" cy="472109"/>
          </a:xfrm>
          <a:custGeom>
            <a:avLst/>
            <a:gdLst>
              <a:gd name="connsiteX0" fmla="*/ 0 w 1416328"/>
              <a:gd name="connsiteY0" fmla="*/ 118030 h 708164"/>
              <a:gd name="connsiteX1" fmla="*/ 118030 w 1416328"/>
              <a:gd name="connsiteY1" fmla="*/ 0 h 708164"/>
              <a:gd name="connsiteX2" fmla="*/ 1298298 w 1416328"/>
              <a:gd name="connsiteY2" fmla="*/ 0 h 708164"/>
              <a:gd name="connsiteX3" fmla="*/ 1416328 w 1416328"/>
              <a:gd name="connsiteY3" fmla="*/ 118030 h 708164"/>
              <a:gd name="connsiteX4" fmla="*/ 1416328 w 1416328"/>
              <a:gd name="connsiteY4" fmla="*/ 590134 h 708164"/>
              <a:gd name="connsiteX5" fmla="*/ 1298298 w 1416328"/>
              <a:gd name="connsiteY5" fmla="*/ 708164 h 708164"/>
              <a:gd name="connsiteX6" fmla="*/ 118030 w 1416328"/>
              <a:gd name="connsiteY6" fmla="*/ 708164 h 708164"/>
              <a:gd name="connsiteX7" fmla="*/ 0 w 1416328"/>
              <a:gd name="connsiteY7" fmla="*/ 590134 h 708164"/>
              <a:gd name="connsiteX8" fmla="*/ 0 w 1416328"/>
              <a:gd name="connsiteY8" fmla="*/ 118030 h 708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6328" h="708164">
                <a:moveTo>
                  <a:pt x="0" y="118030"/>
                </a:moveTo>
                <a:cubicBezTo>
                  <a:pt x="0" y="52844"/>
                  <a:pt x="52844" y="0"/>
                  <a:pt x="118030" y="0"/>
                </a:cubicBezTo>
                <a:lnTo>
                  <a:pt x="1298298" y="0"/>
                </a:lnTo>
                <a:cubicBezTo>
                  <a:pt x="1363484" y="0"/>
                  <a:pt x="1416328" y="52844"/>
                  <a:pt x="1416328" y="118030"/>
                </a:cubicBezTo>
                <a:lnTo>
                  <a:pt x="1416328" y="590134"/>
                </a:lnTo>
                <a:cubicBezTo>
                  <a:pt x="1416328" y="655320"/>
                  <a:pt x="1363484" y="708164"/>
                  <a:pt x="1298298" y="708164"/>
                </a:cubicBezTo>
                <a:lnTo>
                  <a:pt x="118030" y="708164"/>
                </a:lnTo>
                <a:cubicBezTo>
                  <a:pt x="52844" y="708164"/>
                  <a:pt x="0" y="655320"/>
                  <a:pt x="0" y="590134"/>
                </a:cubicBezTo>
                <a:lnTo>
                  <a:pt x="0" y="11803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973" tIns="28973" rIns="28973" bIns="28973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Underwriting Manager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5455E189-267E-C2A8-91C5-9D0D47D45C5A}"/>
              </a:ext>
            </a:extLst>
          </p:cNvPr>
          <p:cNvSpPr/>
          <p:nvPr/>
        </p:nvSpPr>
        <p:spPr>
          <a:xfrm>
            <a:off x="2537303" y="4524356"/>
            <a:ext cx="944219" cy="472109"/>
          </a:xfrm>
          <a:custGeom>
            <a:avLst/>
            <a:gdLst>
              <a:gd name="connsiteX0" fmla="*/ 0 w 1416328"/>
              <a:gd name="connsiteY0" fmla="*/ 118030 h 708164"/>
              <a:gd name="connsiteX1" fmla="*/ 118030 w 1416328"/>
              <a:gd name="connsiteY1" fmla="*/ 0 h 708164"/>
              <a:gd name="connsiteX2" fmla="*/ 1298298 w 1416328"/>
              <a:gd name="connsiteY2" fmla="*/ 0 h 708164"/>
              <a:gd name="connsiteX3" fmla="*/ 1416328 w 1416328"/>
              <a:gd name="connsiteY3" fmla="*/ 118030 h 708164"/>
              <a:gd name="connsiteX4" fmla="*/ 1416328 w 1416328"/>
              <a:gd name="connsiteY4" fmla="*/ 590134 h 708164"/>
              <a:gd name="connsiteX5" fmla="*/ 1298298 w 1416328"/>
              <a:gd name="connsiteY5" fmla="*/ 708164 h 708164"/>
              <a:gd name="connsiteX6" fmla="*/ 118030 w 1416328"/>
              <a:gd name="connsiteY6" fmla="*/ 708164 h 708164"/>
              <a:gd name="connsiteX7" fmla="*/ 0 w 1416328"/>
              <a:gd name="connsiteY7" fmla="*/ 590134 h 708164"/>
              <a:gd name="connsiteX8" fmla="*/ 0 w 1416328"/>
              <a:gd name="connsiteY8" fmla="*/ 118030 h 708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6328" h="708164">
                <a:moveTo>
                  <a:pt x="0" y="118030"/>
                </a:moveTo>
                <a:cubicBezTo>
                  <a:pt x="0" y="52844"/>
                  <a:pt x="52844" y="0"/>
                  <a:pt x="118030" y="0"/>
                </a:cubicBezTo>
                <a:lnTo>
                  <a:pt x="1298298" y="0"/>
                </a:lnTo>
                <a:cubicBezTo>
                  <a:pt x="1363484" y="0"/>
                  <a:pt x="1416328" y="52844"/>
                  <a:pt x="1416328" y="118030"/>
                </a:cubicBezTo>
                <a:lnTo>
                  <a:pt x="1416328" y="590134"/>
                </a:lnTo>
                <a:cubicBezTo>
                  <a:pt x="1416328" y="655320"/>
                  <a:pt x="1363484" y="708164"/>
                  <a:pt x="1298298" y="708164"/>
                </a:cubicBezTo>
                <a:lnTo>
                  <a:pt x="118030" y="708164"/>
                </a:lnTo>
                <a:cubicBezTo>
                  <a:pt x="52844" y="708164"/>
                  <a:pt x="0" y="655320"/>
                  <a:pt x="0" y="590134"/>
                </a:cubicBezTo>
                <a:lnTo>
                  <a:pt x="0" y="11803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973" tIns="28973" rIns="28973" bIns="28973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Underwriting Supervisor</a:t>
            </a: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3A607981-C2FC-E3FE-B272-D502F5AD5A41}"/>
              </a:ext>
            </a:extLst>
          </p:cNvPr>
          <p:cNvSpPr/>
          <p:nvPr/>
        </p:nvSpPr>
        <p:spPr>
          <a:xfrm>
            <a:off x="2537303" y="5080558"/>
            <a:ext cx="944219" cy="472109"/>
          </a:xfrm>
          <a:custGeom>
            <a:avLst/>
            <a:gdLst>
              <a:gd name="connsiteX0" fmla="*/ 0 w 1416328"/>
              <a:gd name="connsiteY0" fmla="*/ 118030 h 708164"/>
              <a:gd name="connsiteX1" fmla="*/ 118030 w 1416328"/>
              <a:gd name="connsiteY1" fmla="*/ 0 h 708164"/>
              <a:gd name="connsiteX2" fmla="*/ 1298298 w 1416328"/>
              <a:gd name="connsiteY2" fmla="*/ 0 h 708164"/>
              <a:gd name="connsiteX3" fmla="*/ 1416328 w 1416328"/>
              <a:gd name="connsiteY3" fmla="*/ 118030 h 708164"/>
              <a:gd name="connsiteX4" fmla="*/ 1416328 w 1416328"/>
              <a:gd name="connsiteY4" fmla="*/ 590134 h 708164"/>
              <a:gd name="connsiteX5" fmla="*/ 1298298 w 1416328"/>
              <a:gd name="connsiteY5" fmla="*/ 708164 h 708164"/>
              <a:gd name="connsiteX6" fmla="*/ 118030 w 1416328"/>
              <a:gd name="connsiteY6" fmla="*/ 708164 h 708164"/>
              <a:gd name="connsiteX7" fmla="*/ 0 w 1416328"/>
              <a:gd name="connsiteY7" fmla="*/ 590134 h 708164"/>
              <a:gd name="connsiteX8" fmla="*/ 0 w 1416328"/>
              <a:gd name="connsiteY8" fmla="*/ 118030 h 708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6328" h="708164">
                <a:moveTo>
                  <a:pt x="0" y="118030"/>
                </a:moveTo>
                <a:cubicBezTo>
                  <a:pt x="0" y="52844"/>
                  <a:pt x="52844" y="0"/>
                  <a:pt x="118030" y="0"/>
                </a:cubicBezTo>
                <a:lnTo>
                  <a:pt x="1298298" y="0"/>
                </a:lnTo>
                <a:cubicBezTo>
                  <a:pt x="1363484" y="0"/>
                  <a:pt x="1416328" y="52844"/>
                  <a:pt x="1416328" y="118030"/>
                </a:cubicBezTo>
                <a:lnTo>
                  <a:pt x="1416328" y="590134"/>
                </a:lnTo>
                <a:cubicBezTo>
                  <a:pt x="1416328" y="655320"/>
                  <a:pt x="1363484" y="708164"/>
                  <a:pt x="1298298" y="708164"/>
                </a:cubicBezTo>
                <a:lnTo>
                  <a:pt x="118030" y="708164"/>
                </a:lnTo>
                <a:cubicBezTo>
                  <a:pt x="52844" y="708164"/>
                  <a:pt x="0" y="655320"/>
                  <a:pt x="0" y="590134"/>
                </a:cubicBezTo>
                <a:lnTo>
                  <a:pt x="0" y="11803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973" tIns="28973" rIns="28973" bIns="28973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Underwriting Team Leads</a:t>
            </a: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FA2B143F-81D0-F3B6-90F4-21FA7E6E266F}"/>
              </a:ext>
            </a:extLst>
          </p:cNvPr>
          <p:cNvSpPr/>
          <p:nvPr/>
        </p:nvSpPr>
        <p:spPr>
          <a:xfrm>
            <a:off x="2537303" y="5636760"/>
            <a:ext cx="944219" cy="472109"/>
          </a:xfrm>
          <a:custGeom>
            <a:avLst/>
            <a:gdLst>
              <a:gd name="connsiteX0" fmla="*/ 0 w 1416328"/>
              <a:gd name="connsiteY0" fmla="*/ 118030 h 708164"/>
              <a:gd name="connsiteX1" fmla="*/ 118030 w 1416328"/>
              <a:gd name="connsiteY1" fmla="*/ 0 h 708164"/>
              <a:gd name="connsiteX2" fmla="*/ 1298298 w 1416328"/>
              <a:gd name="connsiteY2" fmla="*/ 0 h 708164"/>
              <a:gd name="connsiteX3" fmla="*/ 1416328 w 1416328"/>
              <a:gd name="connsiteY3" fmla="*/ 118030 h 708164"/>
              <a:gd name="connsiteX4" fmla="*/ 1416328 w 1416328"/>
              <a:gd name="connsiteY4" fmla="*/ 590134 h 708164"/>
              <a:gd name="connsiteX5" fmla="*/ 1298298 w 1416328"/>
              <a:gd name="connsiteY5" fmla="*/ 708164 h 708164"/>
              <a:gd name="connsiteX6" fmla="*/ 118030 w 1416328"/>
              <a:gd name="connsiteY6" fmla="*/ 708164 h 708164"/>
              <a:gd name="connsiteX7" fmla="*/ 0 w 1416328"/>
              <a:gd name="connsiteY7" fmla="*/ 590134 h 708164"/>
              <a:gd name="connsiteX8" fmla="*/ 0 w 1416328"/>
              <a:gd name="connsiteY8" fmla="*/ 118030 h 708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6328" h="708164">
                <a:moveTo>
                  <a:pt x="0" y="118030"/>
                </a:moveTo>
                <a:cubicBezTo>
                  <a:pt x="0" y="52844"/>
                  <a:pt x="52844" y="0"/>
                  <a:pt x="118030" y="0"/>
                </a:cubicBezTo>
                <a:lnTo>
                  <a:pt x="1298298" y="0"/>
                </a:lnTo>
                <a:cubicBezTo>
                  <a:pt x="1363484" y="0"/>
                  <a:pt x="1416328" y="52844"/>
                  <a:pt x="1416328" y="118030"/>
                </a:cubicBezTo>
                <a:lnTo>
                  <a:pt x="1416328" y="590134"/>
                </a:lnTo>
                <a:cubicBezTo>
                  <a:pt x="1416328" y="655320"/>
                  <a:pt x="1363484" y="708164"/>
                  <a:pt x="1298298" y="708164"/>
                </a:cubicBezTo>
                <a:lnTo>
                  <a:pt x="118030" y="708164"/>
                </a:lnTo>
                <a:cubicBezTo>
                  <a:pt x="52844" y="708164"/>
                  <a:pt x="0" y="655320"/>
                  <a:pt x="0" y="590134"/>
                </a:cubicBezTo>
                <a:lnTo>
                  <a:pt x="0" y="11803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973" tIns="28973" rIns="28973" bIns="28973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Underwriters</a:t>
            </a:r>
          </a:p>
        </p:txBody>
      </p:sp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5DFEF82B-0CFA-9582-D857-3C5F08D70C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0245"/>
          <a:stretch/>
        </p:blipFill>
        <p:spPr>
          <a:xfrm>
            <a:off x="101600" y="98457"/>
            <a:ext cx="1244600" cy="192695"/>
          </a:xfrm>
          <a:prstGeom prst="rect">
            <a:avLst/>
          </a:prstGeom>
        </p:spPr>
      </p:pic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84926783-6C72-54FD-EEE6-F8AAD52CF00C}"/>
              </a:ext>
            </a:extLst>
          </p:cNvPr>
          <p:cNvSpPr/>
          <p:nvPr/>
        </p:nvSpPr>
        <p:spPr>
          <a:xfrm>
            <a:off x="5394449" y="404002"/>
            <a:ext cx="1464139" cy="514836"/>
          </a:xfrm>
          <a:custGeom>
            <a:avLst/>
            <a:gdLst>
              <a:gd name="connsiteX0" fmla="*/ 0 w 2196208"/>
              <a:gd name="connsiteY0" fmla="*/ 128712 h 772254"/>
              <a:gd name="connsiteX1" fmla="*/ 128712 w 2196208"/>
              <a:gd name="connsiteY1" fmla="*/ 0 h 772254"/>
              <a:gd name="connsiteX2" fmla="*/ 2067496 w 2196208"/>
              <a:gd name="connsiteY2" fmla="*/ 0 h 772254"/>
              <a:gd name="connsiteX3" fmla="*/ 2196208 w 2196208"/>
              <a:gd name="connsiteY3" fmla="*/ 128712 h 772254"/>
              <a:gd name="connsiteX4" fmla="*/ 2196208 w 2196208"/>
              <a:gd name="connsiteY4" fmla="*/ 643542 h 772254"/>
              <a:gd name="connsiteX5" fmla="*/ 2067496 w 2196208"/>
              <a:gd name="connsiteY5" fmla="*/ 772254 h 772254"/>
              <a:gd name="connsiteX6" fmla="*/ 128712 w 2196208"/>
              <a:gd name="connsiteY6" fmla="*/ 772254 h 772254"/>
              <a:gd name="connsiteX7" fmla="*/ 0 w 2196208"/>
              <a:gd name="connsiteY7" fmla="*/ 643542 h 772254"/>
              <a:gd name="connsiteX8" fmla="*/ 0 w 2196208"/>
              <a:gd name="connsiteY8" fmla="*/ 128712 h 772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6208" h="772254">
                <a:moveTo>
                  <a:pt x="0" y="128712"/>
                </a:moveTo>
                <a:cubicBezTo>
                  <a:pt x="0" y="57626"/>
                  <a:pt x="57626" y="0"/>
                  <a:pt x="128712" y="0"/>
                </a:cubicBezTo>
                <a:lnTo>
                  <a:pt x="2067496" y="0"/>
                </a:lnTo>
                <a:cubicBezTo>
                  <a:pt x="2138582" y="0"/>
                  <a:pt x="2196208" y="57626"/>
                  <a:pt x="2196208" y="128712"/>
                </a:cubicBezTo>
                <a:lnTo>
                  <a:pt x="2196208" y="643542"/>
                </a:lnTo>
                <a:cubicBezTo>
                  <a:pt x="2196208" y="714628"/>
                  <a:pt x="2138582" y="772254"/>
                  <a:pt x="2067496" y="772254"/>
                </a:cubicBezTo>
                <a:lnTo>
                  <a:pt x="128712" y="772254"/>
                </a:lnTo>
                <a:cubicBezTo>
                  <a:pt x="57626" y="772254"/>
                  <a:pt x="0" y="714628"/>
                  <a:pt x="0" y="643542"/>
                </a:cubicBezTo>
                <a:lnTo>
                  <a:pt x="0" y="12871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985" tIns="36985" rIns="36985" bIns="36985" numCol="1" spcCol="1270" anchor="ctr" anchorCtr="0">
            <a:noAutofit/>
          </a:bodyPr>
          <a:lstStyle/>
          <a:p>
            <a:pPr algn="ctr" defTabSz="8297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7" b="1" dirty="0">
                <a:latin typeface="Oswald" panose="00000500000000000000" pitchFamily="2" charset="0"/>
              </a:rPr>
              <a:t>Chairman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B96B329A-0137-CDC7-8EA7-EE01F0F90AEB}"/>
              </a:ext>
            </a:extLst>
          </p:cNvPr>
          <p:cNvSpPr/>
          <p:nvPr/>
        </p:nvSpPr>
        <p:spPr>
          <a:xfrm>
            <a:off x="5624847" y="1062871"/>
            <a:ext cx="1003344" cy="429190"/>
          </a:xfrm>
          <a:custGeom>
            <a:avLst/>
            <a:gdLst>
              <a:gd name="connsiteX0" fmla="*/ 0 w 1505016"/>
              <a:gd name="connsiteY0" fmla="*/ 107300 h 643785"/>
              <a:gd name="connsiteX1" fmla="*/ 107300 w 1505016"/>
              <a:gd name="connsiteY1" fmla="*/ 0 h 643785"/>
              <a:gd name="connsiteX2" fmla="*/ 1397716 w 1505016"/>
              <a:gd name="connsiteY2" fmla="*/ 0 h 643785"/>
              <a:gd name="connsiteX3" fmla="*/ 1505016 w 1505016"/>
              <a:gd name="connsiteY3" fmla="*/ 107300 h 643785"/>
              <a:gd name="connsiteX4" fmla="*/ 1505016 w 1505016"/>
              <a:gd name="connsiteY4" fmla="*/ 536485 h 643785"/>
              <a:gd name="connsiteX5" fmla="*/ 1397716 w 1505016"/>
              <a:gd name="connsiteY5" fmla="*/ 643785 h 643785"/>
              <a:gd name="connsiteX6" fmla="*/ 107300 w 1505016"/>
              <a:gd name="connsiteY6" fmla="*/ 643785 h 643785"/>
              <a:gd name="connsiteX7" fmla="*/ 0 w 1505016"/>
              <a:gd name="connsiteY7" fmla="*/ 536485 h 643785"/>
              <a:gd name="connsiteX8" fmla="*/ 0 w 1505016"/>
              <a:gd name="connsiteY8" fmla="*/ 107300 h 643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5016" h="643785">
                <a:moveTo>
                  <a:pt x="0" y="107300"/>
                </a:moveTo>
                <a:cubicBezTo>
                  <a:pt x="0" y="48040"/>
                  <a:pt x="48040" y="0"/>
                  <a:pt x="107300" y="0"/>
                </a:cubicBezTo>
                <a:lnTo>
                  <a:pt x="1397716" y="0"/>
                </a:lnTo>
                <a:cubicBezTo>
                  <a:pt x="1456976" y="0"/>
                  <a:pt x="1505016" y="48040"/>
                  <a:pt x="1505016" y="107300"/>
                </a:cubicBezTo>
                <a:lnTo>
                  <a:pt x="1505016" y="536485"/>
                </a:lnTo>
                <a:cubicBezTo>
                  <a:pt x="1505016" y="595745"/>
                  <a:pt x="1456976" y="643785"/>
                  <a:pt x="1397716" y="643785"/>
                </a:cubicBezTo>
                <a:lnTo>
                  <a:pt x="107300" y="643785"/>
                </a:lnTo>
                <a:cubicBezTo>
                  <a:pt x="48040" y="643785"/>
                  <a:pt x="0" y="595745"/>
                  <a:pt x="0" y="536485"/>
                </a:cubicBezTo>
                <a:lnTo>
                  <a:pt x="0" y="1073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878" tIns="26878" rIns="26878" bIns="26878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Chief Executive Officer (CEO)</a:t>
            </a: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0088254B-B9D9-12E3-CC52-3EA2541F60E9}"/>
              </a:ext>
            </a:extLst>
          </p:cNvPr>
          <p:cNvSpPr/>
          <p:nvPr/>
        </p:nvSpPr>
        <p:spPr>
          <a:xfrm>
            <a:off x="2329940" y="3327860"/>
            <a:ext cx="207363" cy="25449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817433"/>
                </a:lnTo>
                <a:lnTo>
                  <a:pt x="311045" y="3817433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A560EC56-B21C-41AF-40C4-0781EA7DFC4C}"/>
              </a:ext>
            </a:extLst>
          </p:cNvPr>
          <p:cNvSpPr/>
          <p:nvPr/>
        </p:nvSpPr>
        <p:spPr>
          <a:xfrm>
            <a:off x="2329940" y="3327860"/>
            <a:ext cx="207363" cy="198875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83130"/>
                </a:lnTo>
                <a:lnTo>
                  <a:pt x="311045" y="298313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ED5C15FC-8227-82AD-048E-C1E4391962FF}"/>
              </a:ext>
            </a:extLst>
          </p:cNvPr>
          <p:cNvSpPr/>
          <p:nvPr/>
        </p:nvSpPr>
        <p:spPr>
          <a:xfrm>
            <a:off x="2329940" y="3327860"/>
            <a:ext cx="207363" cy="14325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48827"/>
                </a:lnTo>
                <a:lnTo>
                  <a:pt x="311045" y="2148827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ECEC7449-19B9-333E-8B7A-AD050265C96C}"/>
              </a:ext>
            </a:extLst>
          </p:cNvPr>
          <p:cNvSpPr/>
          <p:nvPr/>
        </p:nvSpPr>
        <p:spPr>
          <a:xfrm>
            <a:off x="2329940" y="3327860"/>
            <a:ext cx="207363" cy="8763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14524"/>
                </a:lnTo>
                <a:lnTo>
                  <a:pt x="311045" y="1314524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8E630F35-569C-1735-A5DD-627BF038C97F}"/>
              </a:ext>
            </a:extLst>
          </p:cNvPr>
          <p:cNvSpPr/>
          <p:nvPr/>
        </p:nvSpPr>
        <p:spPr>
          <a:xfrm>
            <a:off x="2329940" y="3327859"/>
            <a:ext cx="207363" cy="32014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80220"/>
                </a:lnTo>
                <a:lnTo>
                  <a:pt x="311045" y="48022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7D00CBEC-001A-52FB-5CA3-E7B11431C72D}"/>
              </a:ext>
            </a:extLst>
          </p:cNvPr>
          <p:cNvSpPr/>
          <p:nvPr/>
        </p:nvSpPr>
        <p:spPr>
          <a:xfrm>
            <a:off x="2149651" y="2552554"/>
            <a:ext cx="733259" cy="8409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3069"/>
                </a:lnTo>
                <a:lnTo>
                  <a:pt x="1099888" y="63069"/>
                </a:lnTo>
                <a:lnTo>
                  <a:pt x="1099888" y="126138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7A765A0C-003B-9D41-18F5-D6BE96928384}"/>
              </a:ext>
            </a:extLst>
          </p:cNvPr>
          <p:cNvSpPr/>
          <p:nvPr/>
        </p:nvSpPr>
        <p:spPr>
          <a:xfrm>
            <a:off x="863423" y="3327860"/>
            <a:ext cx="207363" cy="25449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817433"/>
                </a:lnTo>
                <a:lnTo>
                  <a:pt x="311045" y="3817433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094AC2DC-C64E-EB41-8ED8-18C83D74CB58}"/>
              </a:ext>
            </a:extLst>
          </p:cNvPr>
          <p:cNvSpPr/>
          <p:nvPr/>
        </p:nvSpPr>
        <p:spPr>
          <a:xfrm>
            <a:off x="863423" y="3327860"/>
            <a:ext cx="207363" cy="198875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83130"/>
                </a:lnTo>
                <a:lnTo>
                  <a:pt x="311045" y="298313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0303B32C-690D-CBA9-0294-69CD9A59588B}"/>
              </a:ext>
            </a:extLst>
          </p:cNvPr>
          <p:cNvSpPr/>
          <p:nvPr/>
        </p:nvSpPr>
        <p:spPr>
          <a:xfrm>
            <a:off x="863423" y="3327860"/>
            <a:ext cx="207363" cy="14325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48827"/>
                </a:lnTo>
                <a:lnTo>
                  <a:pt x="311045" y="2148827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72AFF662-0897-B287-7403-870DAD62162A}"/>
              </a:ext>
            </a:extLst>
          </p:cNvPr>
          <p:cNvSpPr/>
          <p:nvPr/>
        </p:nvSpPr>
        <p:spPr>
          <a:xfrm>
            <a:off x="863423" y="3327860"/>
            <a:ext cx="207363" cy="8763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14524"/>
                </a:lnTo>
                <a:lnTo>
                  <a:pt x="311045" y="1314524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B33EF936-F90B-CEF2-8AC0-2CB86ADFB0DC}"/>
              </a:ext>
            </a:extLst>
          </p:cNvPr>
          <p:cNvSpPr/>
          <p:nvPr/>
        </p:nvSpPr>
        <p:spPr>
          <a:xfrm>
            <a:off x="863423" y="3327859"/>
            <a:ext cx="207363" cy="32014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80220"/>
                </a:lnTo>
                <a:lnTo>
                  <a:pt x="311045" y="48022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37354A94-A700-4524-55D5-78329C5CB26C}"/>
              </a:ext>
            </a:extLst>
          </p:cNvPr>
          <p:cNvSpPr/>
          <p:nvPr/>
        </p:nvSpPr>
        <p:spPr>
          <a:xfrm>
            <a:off x="1416392" y="2552554"/>
            <a:ext cx="733259" cy="8409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099888" y="0"/>
                </a:moveTo>
                <a:lnTo>
                  <a:pt x="1099888" y="63069"/>
                </a:lnTo>
                <a:lnTo>
                  <a:pt x="0" y="63069"/>
                </a:lnTo>
                <a:lnTo>
                  <a:pt x="0" y="126138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C5287858-70C0-69A1-20D1-1604CC1429BD}"/>
              </a:ext>
            </a:extLst>
          </p:cNvPr>
          <p:cNvSpPr/>
          <p:nvPr/>
        </p:nvSpPr>
        <p:spPr>
          <a:xfrm>
            <a:off x="2149651" y="1492061"/>
            <a:ext cx="3976868" cy="36928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965302" y="0"/>
                </a:moveTo>
                <a:lnTo>
                  <a:pt x="5965302" y="490851"/>
                </a:lnTo>
                <a:lnTo>
                  <a:pt x="0" y="490851"/>
                </a:lnTo>
                <a:lnTo>
                  <a:pt x="0" y="55392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4E12CA-20B7-44E9-B864-4ABDF8C8D624}"/>
              </a:ext>
            </a:extLst>
          </p:cNvPr>
          <p:cNvGrpSpPr/>
          <p:nvPr/>
        </p:nvGrpSpPr>
        <p:grpSpPr>
          <a:xfrm>
            <a:off x="54268" y="274674"/>
            <a:ext cx="1391387" cy="256545"/>
            <a:chOff x="81401" y="412011"/>
            <a:chExt cx="2087081" cy="3848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102269-1B41-8195-AD8A-0F8424F01AA5}"/>
                </a:ext>
              </a:extLst>
            </p:cNvPr>
            <p:cNvSpPr txBox="1"/>
            <p:nvPr/>
          </p:nvSpPr>
          <p:spPr>
            <a:xfrm>
              <a:off x="81401" y="412011"/>
              <a:ext cx="2087081" cy="3848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67" b="1" dirty="0">
                  <a:solidFill>
                    <a:schemeClr val="bg1"/>
                  </a:solidFill>
                  <a:ea typeface="Calibri" panose="020F0502020204030204" pitchFamily="34" charset="0"/>
                  <a:cs typeface="Calibri" panose="020F0502020204030204" pitchFamily="34" charset="0"/>
                </a:rPr>
                <a:t>E-BUSINESS SUITE</a:t>
              </a: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79DCD777-1EDF-59F8-2508-CA8FE8D88422}"/>
                </a:ext>
              </a:extLst>
            </p:cNvPr>
            <p:cNvCxnSpPr>
              <a:cxnSpLocks/>
            </p:cNvCxnSpPr>
            <p:nvPr/>
          </p:nvCxnSpPr>
          <p:spPr>
            <a:xfrm>
              <a:off x="194667" y="466725"/>
              <a:ext cx="18605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B26C94E8-80B6-F948-6C40-D7CF0B6D69A7}"/>
              </a:ext>
            </a:extLst>
          </p:cNvPr>
          <p:cNvSpPr/>
          <p:nvPr/>
        </p:nvSpPr>
        <p:spPr>
          <a:xfrm>
            <a:off x="6096039" y="918838"/>
            <a:ext cx="60960" cy="1440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16048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pic>
        <p:nvPicPr>
          <p:cNvPr id="196" name="Picture 195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18698123-787B-637B-7060-DFB3FA17B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577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832011E-5FEA-E07D-6A73-CA1C72052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D7EB0313-8FAA-20D4-09EF-DACDDA2B5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F47C02A3-4FC3-55A9-391A-73D258228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E05DAC8B-D486-32EB-6275-D3BAFDEA8087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C3F41A1C-FA3D-A36E-23BD-F79B819DC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373555E-7F9D-E3E4-2299-C91A03226BCF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7C94FD14-BB60-98DB-FDEF-AA78541ED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CB468DF2-91CE-D2E0-F60D-D51872594F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19C72F9A-E8B4-0A7D-2FF3-82298A8DB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1DC01E8-9F39-F237-C4E0-EC8C7BCDD763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F3CD3C2-8A02-1EAC-1804-381F1CDBDAE2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C489265-7E61-CCD3-6985-0BD13F848A17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09D3EA0-4BA9-04B3-0996-22DA368D4177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8BA5AB1F-CD7A-9D31-E566-902934531D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CC9EDB73-A89C-BDA2-60DF-B594D4D680B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1158B7DB-34C8-FDC4-9B47-38140869D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D70B5C-7533-654D-09DD-BAA4D09C4018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479BD30-6DC0-0471-19A4-F5228131CD15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D6F9B5CD-4616-8F00-D39F-1ACD085A2B8B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98F522E-9F79-D348-B998-D43FD02A726F}"/>
              </a:ext>
            </a:extLst>
          </p:cNvPr>
          <p:cNvSpPr txBox="1"/>
          <p:nvPr/>
        </p:nvSpPr>
        <p:spPr>
          <a:xfrm>
            <a:off x="203200" y="1775884"/>
            <a:ext cx="352942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Remember Business Group Location?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Create Descriptive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Flexfield</a:t>
            </a:r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System Administrator &gt; Application &gt;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Flexfield</a:t>
            </a: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&gt; Descriptive &gt; Segments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Application: Human Resources – Personal Address Information</a:t>
            </a:r>
          </a:p>
          <a:p>
            <a:endParaRPr lang="en-US" sz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137951-0464-A869-82FA-88613CB923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612" y="1482958"/>
            <a:ext cx="6039843" cy="39908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893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9AD26C87-DC65-E39E-899E-29EA8377C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767C04A-6D4D-5E05-3A49-75699245D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3BD735C3-B2CA-CA43-3C68-4DEB3B368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C2B2450C-111D-A70F-1ADE-61E661E511EF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5F719BE9-7BE5-98B8-C719-C62D9622F2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F949058-C5F5-51F2-E148-F5959F0DC1E5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737FDCD9-1135-D174-8D96-3012060564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340B8A5E-3F10-3D53-470A-52C35D053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6FACC19F-B5DD-3925-DF6D-903B6E4BE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525F6C6-C8FC-361D-7039-F981449F538F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AEB048B-B4A8-77A7-050C-A4F9CDEFEB68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48F8BD8-4843-02EC-5C4A-FB5E609C9406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560A3C8-3697-12D3-8AAE-DA59370BA8B7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43D00F32-8D9A-54DD-D66F-C93D4F674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5D87308C-941A-E06E-82F2-BBD7C27CD96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4F3AE0AF-4D55-81A7-D6D1-6500E11A4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57C122D-8009-635E-82D1-27972EC1EC66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05277B96-FA51-92A9-76C0-975F4AAA48AB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65AE8D14-C31A-45B9-57A2-C47CE46747DB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FCD8DCC-2B79-1238-CC68-11EFD8F325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281" y="1575306"/>
            <a:ext cx="6856228" cy="365715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CA8B75-A6E4-ABAB-680F-2BCA408C7E8D}"/>
              </a:ext>
            </a:extLst>
          </p:cNvPr>
          <p:cNvSpPr txBox="1"/>
          <p:nvPr/>
        </p:nvSpPr>
        <p:spPr>
          <a:xfrm>
            <a:off x="301455" y="2953884"/>
            <a:ext cx="37076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Add Segments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Save and press on Compile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85663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55C9E060-FC02-994F-3E3D-404A4A832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9C17BA3B-2868-F230-6123-D1DACEDBA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6C2AC2D3-D28E-441C-788C-54F9FDD91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73826F0-419E-73A5-E022-0C6D15E4DBA8}"/>
              </a:ext>
            </a:extLst>
          </p:cNvPr>
          <p:cNvGrpSpPr/>
          <p:nvPr/>
        </p:nvGrpSpPr>
        <p:grpSpPr>
          <a:xfrm>
            <a:off x="4704154" y="2287817"/>
            <a:ext cx="2752629" cy="2275001"/>
            <a:chOff x="3197508" y="1754004"/>
            <a:chExt cx="4128943" cy="3412502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C1679B9A-5127-6F6E-FE2A-EBC4F3BD16BA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4DF2C43-DD69-2457-7ABE-03BE0309C34D}"/>
                </a:ext>
              </a:extLst>
            </p:cNvPr>
            <p:cNvSpPr txBox="1"/>
            <p:nvPr/>
          </p:nvSpPr>
          <p:spPr>
            <a:xfrm>
              <a:off x="3197508" y="2182886"/>
              <a:ext cx="1366625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4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8FDFC7A-4D1D-358F-2FD6-CAE0A5140555}"/>
                </a:ext>
              </a:extLst>
            </p:cNvPr>
            <p:cNvSpPr txBox="1"/>
            <p:nvPr/>
          </p:nvSpPr>
          <p:spPr>
            <a:xfrm>
              <a:off x="4327783" y="2908487"/>
              <a:ext cx="2584834" cy="1246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Name Format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2427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AC34E48A-E718-2E74-F615-A129EFA17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AF1588A1-556A-83C3-9593-87A908F39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58E6195-7791-ED27-83ED-E9CF80370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17D52F1E-F8C1-F0F1-3B86-ACA577070F18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B0F130E4-D534-8D64-9EB1-E8D14175E1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37102CC-4B98-16F4-4E58-5D1A9D56C81A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32320193-EB49-3F26-39F9-40988B058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B54D522C-F81D-3112-F8A9-312A3011D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8434024D-3604-CE16-6218-FA5C95DCBE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50E3445-634F-D554-4274-70E6994741ED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41F989-A40E-5AC2-E356-6A15010C960F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FD2DE76-DFCA-CD47-C7AF-C75B0D282C14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6C3DEAD-6857-7758-001B-532363DC114C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5A759CC1-B121-0C13-2480-CF0474572C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29F715A2-1E7F-26A4-9EAA-3568CCB04D4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74ABC1CF-F150-B43B-AD23-EFD81BC1D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72C80E-932A-D1AD-481E-969331F83EFF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AC4D6744-EC1A-8D5E-101F-B0530A178C1F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409778E-1818-201C-C170-EBB2AA0C50DB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5E11B63-289A-9BFA-9E91-5DC95F6D17EA}"/>
              </a:ext>
            </a:extLst>
          </p:cNvPr>
          <p:cNvSpPr txBox="1"/>
          <p:nvPr/>
        </p:nvSpPr>
        <p:spPr>
          <a:xfrm>
            <a:off x="363417" y="1769887"/>
            <a:ext cx="339734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Last Name, First Name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First Name Last Name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First,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Other Definitions &gt; Person Name Formats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This opens a web page, press on Create Name Format button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00698C-DEFA-D794-8A3D-A5AA7D79A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062" y="1485004"/>
            <a:ext cx="4902677" cy="38879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5055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E356526B-E063-5972-5139-179E6DB44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F35FDE3A-DD89-CCB2-1919-EA5DFC7DE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43F541AD-7DB7-1DAE-43C0-577759923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C91BF104-D2F6-FDC6-4922-493F26258B62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25FBC6A5-8BD1-94C9-8CA3-295548FD6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6153035-18CE-6E00-9D6A-2D6DDC56E596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08E9D2CE-2E68-0F8A-6E3B-BC0D0335B8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4CBDBD7E-76FD-6896-B1B8-652B5B230C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E0FE1B4D-D4D8-751E-C19F-90BFF8896F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3BD0272-AA4B-BAE1-7C51-6C5551AF8530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A4470DE-0307-D341-3FD1-F9803F76CB21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75F897C-FE8C-B46D-FFAA-99CBCD2DBF5D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AC6C74A-7A40-D6A6-CBE2-CC05BA0E7EFE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672EC34C-1446-6243-B813-385BB1D47A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7F577F80-46F4-07BF-E9FD-6B4C07E7CE5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D459DEDB-6F3F-6D66-56E3-232B30799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EFF8D53-1026-2472-1071-4E7E506C51DD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FD6FFDA8-D79E-6D00-DFFB-84944CB30144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CD9C520-7BA4-3E83-D329-79D993D34836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5982593-F5DF-0B0C-D0F2-1B1609383D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1745" y="1471681"/>
            <a:ext cx="6244356" cy="228235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1FF602E-3FB3-D29C-7738-CC9CCCC9AD5E}"/>
              </a:ext>
            </a:extLst>
          </p:cNvPr>
          <p:cNvSpPr txBox="1"/>
          <p:nvPr/>
        </p:nvSpPr>
        <p:spPr>
          <a:xfrm>
            <a:off x="281941" y="1945941"/>
            <a:ext cx="339441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Choose the format and legislation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Create the sequence for the name format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A2028AE-7D22-A020-D982-9E8EED82B4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8505" y="3917335"/>
            <a:ext cx="6342319" cy="14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60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8EE884B4-0566-DA18-BD0A-9B616C2A1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8E26EA6C-387E-2D2C-7920-38EA8619C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1AB67468-0C85-3747-FDA0-3856FEF21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22ACFCEA-394C-3FDE-BD7D-2DAAAB3C758E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CC896239-12CE-3669-D13F-BF7FD2F4A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91CE4AF-EB10-7E79-C92D-814A5B4049B5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AA03DAAC-2BA1-7E9B-24E8-59E00C71A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72750F86-6302-210F-2EF3-AE936DB601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E8CDEEB0-E464-C7B7-3CEA-745F980BEE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E3D4B44-A7B7-07CD-F7B6-633F4B8089CC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84631C4-1AD2-CA78-4999-9B69E6590A3D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E06CFBF-FD39-82D3-4F93-5E59C2022C40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2C11D32-66A8-1375-6427-0515758F7E38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3AA3D835-DA11-B88F-9F22-A02DDEFF77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29AD440E-3D9C-E65D-5676-F3B1E1C005C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158FDD32-B808-FE1D-8077-7021A52F8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2BEED81-F9EC-09DB-BCA4-DC4DD14114AA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2BFCA03F-96DB-A419-C698-41FD1D3F428E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366923B3-1480-391C-29E9-55436F695D30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FDCF58B-69C0-8EFD-6BE3-30AF15A1A0C5}"/>
              </a:ext>
            </a:extLst>
          </p:cNvPr>
          <p:cNvSpPr txBox="1"/>
          <p:nvPr/>
        </p:nvSpPr>
        <p:spPr>
          <a:xfrm>
            <a:off x="281941" y="2325187"/>
            <a:ext cx="339441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Second,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View &gt; Requests &gt; Submit a New Request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Name: Update Person Names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Format Type: Full Name Format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491FC07-D760-130D-C8B4-CBCE1DD540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8228" y="1549629"/>
            <a:ext cx="5444345" cy="382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70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50A57A65-B132-9466-D0EC-37E9B5BF2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0A72E2BF-E8B8-2BDE-7B67-E83E9C655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768E03EB-6E95-5354-974A-56F893513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445F86E0-0744-A40E-7795-DE0C02AE97DF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7E2FC4B3-48D7-48A3-29E5-D1966A6444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18A7B7A-74DC-8E58-417F-B65DCACC422D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37A31D59-2080-8136-1268-9CFAC1D79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8CA98649-77AA-6B85-3E0C-32F77C25A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CD46D877-A067-7403-F482-03AF8CB62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A9B6BB9-9918-DE4C-951A-1A205F631DB8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7CF1F05-8C2D-4AC2-94EA-BB8BDC3D728E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1A8CE71-FE2D-36DA-61FE-B4E111DA13F4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156D286-94C6-3B0B-4EF2-121771F2C4CD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40607C6D-4320-706F-A5B2-554DD74319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619881AC-470E-61B2-44E6-2910D7D3D37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96F6942C-206B-DBBE-C8D2-FEDCC3911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95B30F5-0BAB-73EA-AE1B-3F0ADC826759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44C6B51F-6AF7-177D-D734-98CE03549515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EE4151F3-B20F-FFE9-1DD7-BD548D0D3022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9B1453D-8D3B-FC73-B998-D3500F8761CC}"/>
              </a:ext>
            </a:extLst>
          </p:cNvPr>
          <p:cNvSpPr txBox="1"/>
          <p:nvPr/>
        </p:nvSpPr>
        <p:spPr>
          <a:xfrm>
            <a:off x="281941" y="2769444"/>
            <a:ext cx="339441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Once request is completed, the new format shall be applied already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AA91280-C29F-E9B9-3C97-E490826B1A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6320" y="1505407"/>
            <a:ext cx="6577789" cy="373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26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63A2BF9-6D94-F922-AE9A-C7C67674A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C6DB5E21-BC9C-242E-79F8-038D87977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4EE5AC6A-AAFE-354E-1B26-97B23ACD5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3754108-ECE3-4F2E-A688-DC49B87A714A}"/>
              </a:ext>
            </a:extLst>
          </p:cNvPr>
          <p:cNvGrpSpPr/>
          <p:nvPr/>
        </p:nvGrpSpPr>
        <p:grpSpPr>
          <a:xfrm>
            <a:off x="4713772" y="2287817"/>
            <a:ext cx="2743011" cy="2275001"/>
            <a:chOff x="3211935" y="1754004"/>
            <a:chExt cx="4114516" cy="3412502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A525A378-2CFC-48D3-19FD-7A579F933CC8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9D8BB8-3A42-2503-2FC4-C914C03B875D}"/>
                </a:ext>
              </a:extLst>
            </p:cNvPr>
            <p:cNvSpPr txBox="1"/>
            <p:nvPr/>
          </p:nvSpPr>
          <p:spPr>
            <a:xfrm>
              <a:off x="3211935" y="2182886"/>
              <a:ext cx="1337771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5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0C111E-454A-7F96-CDC1-FE667C3B7891}"/>
                </a:ext>
              </a:extLst>
            </p:cNvPr>
            <p:cNvSpPr txBox="1"/>
            <p:nvPr/>
          </p:nvSpPr>
          <p:spPr>
            <a:xfrm>
              <a:off x="4327783" y="2608440"/>
              <a:ext cx="2584834" cy="1800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SPECIAL INFO TYPE (SIT)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0894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0C46383-B3BB-79EF-296F-0E8859FEB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0D7AAE6-4508-4487-65E0-155CE8FF7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062D71A1-12B3-8787-A2CD-FB5A22A19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46575B9B-203C-2288-0D9E-3D6DF170FADE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4D42D851-3944-8FFD-C813-855E4D099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77BA39B-9328-3DAC-379C-94DD86FCE13A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0EEA1EB9-5E22-9658-0C1D-C89F31CB7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784B0AC4-24EC-093B-4358-C5DDD81F6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5068206B-7809-54BC-0654-B2207938D0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DB3E328-6448-2480-5382-2F29A57E5A65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F288CC6-312D-57FE-9C26-427D346C2305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F8399C2-0574-0AB9-6458-BC255F9BB001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30A8CB-8BC4-87E8-0350-6E450259E3EE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45547D25-E87B-1515-3560-E41EA3AB06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6E5EC9E9-0801-6299-9BEA-01DD1511698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7AF2D513-3004-2329-24B5-353007816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7E242FA-B7E0-F393-2AA4-57CDC3A4E248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8785706B-9294-71BE-2E79-E29D229844CE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11FE2F88-5F05-EA8B-79C3-476ECD5538C4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246CC82-32F7-15DE-4322-533E6CCD003F}"/>
              </a:ext>
            </a:extLst>
          </p:cNvPr>
          <p:cNvSpPr txBox="1"/>
          <p:nvPr/>
        </p:nvSpPr>
        <p:spPr>
          <a:xfrm>
            <a:off x="259718" y="1920300"/>
            <a:ext cx="37039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There are 2 steps to set up Special Information Type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1. Create Key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Flexfield</a:t>
            </a:r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System Administrator &gt; Application &gt;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Flexfield</a:t>
            </a: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&gt; Key &gt; Segments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Application: Human Resources - Personal Analysis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Flexfield</a:t>
            </a:r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A4D0526-F0D3-165F-A592-165A423A52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8523" y="1505408"/>
            <a:ext cx="4812336" cy="28588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BA96C9A-10B4-1B4E-56ED-BFDED00959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7323" y="2665194"/>
            <a:ext cx="5422545" cy="282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7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AA5083E7-1F9B-8032-F31B-1744BED85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E56B1467-FD5D-DA4B-4A3C-91DEB5771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3AC84B28-039B-F0DD-E11B-78DD8D748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EF095E67-780F-B57C-8FDD-DF93532B7B05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46C8D0BC-CDD5-9840-98FA-2F871F809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43774F1-3549-17D5-F748-4D5BC4F5E17C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28560515-BE9B-4DBA-314D-ACAC15501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8E87569D-7A94-A345-0B19-CB54019B7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80F61DE2-D22F-D8C9-73CB-2B6156B3C3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58A2FAB-1A5B-6905-0B20-3C7DEBF9A1B3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6698BD-1E80-25BB-9216-2C515751E165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BD8255A-7828-C0B6-67DE-C6BBA17B93AD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33B72A4-5E89-8114-70E5-09378C1B1B20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3724FB0D-D8F5-4457-894C-D39F19DF4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86427809-E587-CC5A-745D-30A613D9B84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71E37C9C-DCD3-5F32-E6FF-8190525C2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E96AE3-B16B-3BC2-C1F4-A99CA803498A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BB2AD2E-A527-3C35-0981-A584E85B4577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B50F4EE3-CD9D-065F-794B-12078C37E894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AEFF7CF-F08C-14CA-5CE2-47E362B3C9BB}"/>
              </a:ext>
            </a:extLst>
          </p:cNvPr>
          <p:cNvSpPr txBox="1"/>
          <p:nvPr/>
        </p:nvSpPr>
        <p:spPr>
          <a:xfrm>
            <a:off x="526257" y="2649300"/>
            <a:ext cx="293991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2. Choose which windows this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flexfield</a:t>
            </a: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should appear 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Other Definitions &gt; Special Information Type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F3380E-90F1-D238-E67A-4F5463907A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0339" y="2499596"/>
            <a:ext cx="6131855" cy="129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242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5F912737-ECDF-C2AB-7ACB-18917EE7D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35F5EAB-5A00-A78D-F8A2-DA7DC0C4A94D}"/>
              </a:ext>
            </a:extLst>
          </p:cNvPr>
          <p:cNvSpPr/>
          <p:nvPr/>
        </p:nvSpPr>
        <p:spPr>
          <a:xfrm>
            <a:off x="11418160" y="2483330"/>
            <a:ext cx="80180" cy="25008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751340"/>
                </a:lnTo>
                <a:lnTo>
                  <a:pt x="120270" y="375134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1AFD79A-FAEE-58CB-8BBE-740845F72664}"/>
              </a:ext>
            </a:extLst>
          </p:cNvPr>
          <p:cNvSpPr/>
          <p:nvPr/>
        </p:nvSpPr>
        <p:spPr>
          <a:xfrm>
            <a:off x="11418160" y="2483330"/>
            <a:ext cx="80180" cy="22416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362515"/>
                </a:lnTo>
                <a:lnTo>
                  <a:pt x="120270" y="336251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EC07145-6DE7-A6CD-BC4B-26A1E232B756}"/>
              </a:ext>
            </a:extLst>
          </p:cNvPr>
          <p:cNvSpPr/>
          <p:nvPr/>
        </p:nvSpPr>
        <p:spPr>
          <a:xfrm>
            <a:off x="11418160" y="2483329"/>
            <a:ext cx="80180" cy="19824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73690"/>
                </a:lnTo>
                <a:lnTo>
                  <a:pt x="120270" y="297369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2883D6-D973-E880-1120-660B76802DFE}"/>
              </a:ext>
            </a:extLst>
          </p:cNvPr>
          <p:cNvSpPr/>
          <p:nvPr/>
        </p:nvSpPr>
        <p:spPr>
          <a:xfrm>
            <a:off x="11418160" y="2483330"/>
            <a:ext cx="80180" cy="17232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584865"/>
                </a:lnTo>
                <a:lnTo>
                  <a:pt x="120270" y="258486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72F05EB-C05A-968E-2115-E054CFD39865}"/>
              </a:ext>
            </a:extLst>
          </p:cNvPr>
          <p:cNvSpPr/>
          <p:nvPr/>
        </p:nvSpPr>
        <p:spPr>
          <a:xfrm>
            <a:off x="11418160" y="2483329"/>
            <a:ext cx="80180" cy="14640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96040"/>
                </a:lnTo>
                <a:lnTo>
                  <a:pt x="120270" y="219604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2458510-64F9-6D2E-D8EC-5D7927A6C4D4}"/>
              </a:ext>
            </a:extLst>
          </p:cNvPr>
          <p:cNvSpPr/>
          <p:nvPr/>
        </p:nvSpPr>
        <p:spPr>
          <a:xfrm>
            <a:off x="11418160" y="2483330"/>
            <a:ext cx="80180" cy="120481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07215"/>
                </a:lnTo>
                <a:lnTo>
                  <a:pt x="120270" y="180721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3B329BA-F8D1-F5BC-06F9-59000265C0F9}"/>
              </a:ext>
            </a:extLst>
          </p:cNvPr>
          <p:cNvSpPr/>
          <p:nvPr/>
        </p:nvSpPr>
        <p:spPr>
          <a:xfrm>
            <a:off x="11418160" y="2483330"/>
            <a:ext cx="80180" cy="9455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18390"/>
                </a:lnTo>
                <a:lnTo>
                  <a:pt x="120270" y="141839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DC3FF63-1878-C8D6-7449-6989CB576D1B}"/>
              </a:ext>
            </a:extLst>
          </p:cNvPr>
          <p:cNvSpPr/>
          <p:nvPr/>
        </p:nvSpPr>
        <p:spPr>
          <a:xfrm>
            <a:off x="11418160" y="2483330"/>
            <a:ext cx="80180" cy="6863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29565"/>
                </a:lnTo>
                <a:lnTo>
                  <a:pt x="120270" y="102956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BDB70D0-00BB-04E2-BA77-0C7498BFADB1}"/>
              </a:ext>
            </a:extLst>
          </p:cNvPr>
          <p:cNvSpPr/>
          <p:nvPr/>
        </p:nvSpPr>
        <p:spPr>
          <a:xfrm>
            <a:off x="11418160" y="2483330"/>
            <a:ext cx="80180" cy="4271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40739"/>
                </a:lnTo>
                <a:lnTo>
                  <a:pt x="120270" y="6407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BAD2B52-2B8B-B384-CFD4-40314548826F}"/>
              </a:ext>
            </a:extLst>
          </p:cNvPr>
          <p:cNvSpPr/>
          <p:nvPr/>
        </p:nvSpPr>
        <p:spPr>
          <a:xfrm>
            <a:off x="11418160" y="2483329"/>
            <a:ext cx="80180" cy="1679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51914"/>
                </a:lnTo>
                <a:lnTo>
                  <a:pt x="120270" y="2519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062707E-6B91-DC36-D674-381E2DA9ECF0}"/>
              </a:ext>
            </a:extLst>
          </p:cNvPr>
          <p:cNvSpPr/>
          <p:nvPr/>
        </p:nvSpPr>
        <p:spPr>
          <a:xfrm>
            <a:off x="10021654" y="2139393"/>
            <a:ext cx="1610320" cy="766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502"/>
                </a:lnTo>
                <a:lnTo>
                  <a:pt x="2415480" y="57502"/>
                </a:lnTo>
                <a:lnTo>
                  <a:pt x="2415480" y="1150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823F8C8-DDBC-A60B-0645-ABD1E8590468}"/>
              </a:ext>
            </a:extLst>
          </p:cNvPr>
          <p:cNvSpPr/>
          <p:nvPr/>
        </p:nvSpPr>
        <p:spPr>
          <a:xfrm>
            <a:off x="10913695" y="3364377"/>
            <a:ext cx="60960" cy="2052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07829"/>
                </a:lnTo>
                <a:lnTo>
                  <a:pt x="69613" y="3078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68DF0E3-BF74-764E-BF86-5BC7A3DC930C}"/>
              </a:ext>
            </a:extLst>
          </p:cNvPr>
          <p:cNvSpPr/>
          <p:nvPr/>
        </p:nvSpPr>
        <p:spPr>
          <a:xfrm>
            <a:off x="11059733" y="3105528"/>
            <a:ext cx="60960" cy="7630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6125" y="0"/>
                </a:moveTo>
                <a:lnTo>
                  <a:pt x="46125" y="56949"/>
                </a:lnTo>
                <a:lnTo>
                  <a:pt x="45720" y="56949"/>
                </a:lnTo>
                <a:lnTo>
                  <a:pt x="45720" y="1144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2F007F9-0074-249B-E886-97D72714E0AD}"/>
              </a:ext>
            </a:extLst>
          </p:cNvPr>
          <p:cNvSpPr/>
          <p:nvPr/>
        </p:nvSpPr>
        <p:spPr>
          <a:xfrm>
            <a:off x="10772296" y="2827267"/>
            <a:ext cx="318187" cy="957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6069"/>
                </a:lnTo>
                <a:lnTo>
                  <a:pt x="477280" y="86069"/>
                </a:lnTo>
                <a:lnTo>
                  <a:pt x="477280" y="14357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C224056-AA9B-8E75-0A06-1974B988DC10}"/>
              </a:ext>
            </a:extLst>
          </p:cNvPr>
          <p:cNvSpPr/>
          <p:nvPr/>
        </p:nvSpPr>
        <p:spPr>
          <a:xfrm>
            <a:off x="10482868" y="2827267"/>
            <a:ext cx="289428" cy="64439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34142" y="0"/>
                </a:moveTo>
                <a:lnTo>
                  <a:pt x="434142" y="909084"/>
                </a:lnTo>
                <a:lnTo>
                  <a:pt x="0" y="909084"/>
                </a:lnTo>
                <a:lnTo>
                  <a:pt x="0" y="96658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A7A4356-6F31-32B2-5BE2-F5A929205654}"/>
              </a:ext>
            </a:extLst>
          </p:cNvPr>
          <p:cNvSpPr/>
          <p:nvPr/>
        </p:nvSpPr>
        <p:spPr>
          <a:xfrm>
            <a:off x="10481247" y="2827267"/>
            <a:ext cx="291049" cy="3523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36573" y="0"/>
                </a:moveTo>
                <a:lnTo>
                  <a:pt x="436573" y="470976"/>
                </a:lnTo>
                <a:lnTo>
                  <a:pt x="0" y="470976"/>
                </a:lnTo>
                <a:lnTo>
                  <a:pt x="0" y="52847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A786AF4-9416-111B-2CF6-BAB26912DA8E}"/>
              </a:ext>
            </a:extLst>
          </p:cNvPr>
          <p:cNvSpPr/>
          <p:nvPr/>
        </p:nvSpPr>
        <p:spPr>
          <a:xfrm>
            <a:off x="10479626" y="2827267"/>
            <a:ext cx="292670" cy="958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39005" y="0"/>
                </a:moveTo>
                <a:lnTo>
                  <a:pt x="439005" y="86206"/>
                </a:lnTo>
                <a:lnTo>
                  <a:pt x="0" y="86206"/>
                </a:lnTo>
                <a:lnTo>
                  <a:pt x="0" y="1437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F7A2B6E-147F-5159-CCCF-4C8A3BCB9F33}"/>
              </a:ext>
            </a:extLst>
          </p:cNvPr>
          <p:cNvSpPr/>
          <p:nvPr/>
        </p:nvSpPr>
        <p:spPr>
          <a:xfrm>
            <a:off x="10741816" y="2483330"/>
            <a:ext cx="60960" cy="766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150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E4F6D54-D512-91F7-5F6F-017BEC5E08C6}"/>
              </a:ext>
            </a:extLst>
          </p:cNvPr>
          <p:cNvSpPr/>
          <p:nvPr/>
        </p:nvSpPr>
        <p:spPr>
          <a:xfrm>
            <a:off x="10021654" y="2139393"/>
            <a:ext cx="750642" cy="766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502"/>
                </a:lnTo>
                <a:lnTo>
                  <a:pt x="1125963" y="57502"/>
                </a:lnTo>
                <a:lnTo>
                  <a:pt x="1125963" y="1150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DAC5D0B-1577-6A09-A819-48992B2FEA49}"/>
              </a:ext>
            </a:extLst>
          </p:cNvPr>
          <p:cNvSpPr/>
          <p:nvPr/>
        </p:nvSpPr>
        <p:spPr>
          <a:xfrm>
            <a:off x="9717848" y="3086484"/>
            <a:ext cx="60960" cy="4271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640739"/>
                </a:lnTo>
                <a:lnTo>
                  <a:pt x="127866" y="6407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3BBB44A-ED38-47A6-C223-1BCCEA4EDA36}"/>
              </a:ext>
            </a:extLst>
          </p:cNvPr>
          <p:cNvSpPr/>
          <p:nvPr/>
        </p:nvSpPr>
        <p:spPr>
          <a:xfrm>
            <a:off x="9717848" y="3086483"/>
            <a:ext cx="60960" cy="1679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51914"/>
                </a:lnTo>
                <a:lnTo>
                  <a:pt x="127866" y="2519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BBE28CE-B9CF-A4BE-907E-538509A5DF45}"/>
              </a:ext>
            </a:extLst>
          </p:cNvPr>
          <p:cNvSpPr/>
          <p:nvPr/>
        </p:nvSpPr>
        <p:spPr>
          <a:xfrm>
            <a:off x="9673484" y="2827267"/>
            <a:ext cx="220881" cy="766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502"/>
                </a:lnTo>
                <a:lnTo>
                  <a:pt x="331322" y="57502"/>
                </a:lnTo>
                <a:lnTo>
                  <a:pt x="331322" y="1150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83026F1-1899-211D-3802-FC57E5D3AE47}"/>
              </a:ext>
            </a:extLst>
          </p:cNvPr>
          <p:cNvSpPr/>
          <p:nvPr/>
        </p:nvSpPr>
        <p:spPr>
          <a:xfrm>
            <a:off x="9452602" y="2827267"/>
            <a:ext cx="220881" cy="766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31322" y="0"/>
                </a:moveTo>
                <a:lnTo>
                  <a:pt x="331322" y="57502"/>
                </a:lnTo>
                <a:lnTo>
                  <a:pt x="0" y="57502"/>
                </a:lnTo>
                <a:lnTo>
                  <a:pt x="0" y="1150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F7AB21F-3D47-F574-F643-1BB2BB5F9681}"/>
              </a:ext>
            </a:extLst>
          </p:cNvPr>
          <p:cNvSpPr/>
          <p:nvPr/>
        </p:nvSpPr>
        <p:spPr>
          <a:xfrm>
            <a:off x="9643003" y="2483330"/>
            <a:ext cx="60960" cy="766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150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800B6F7-391E-CBFA-1609-BD27D00E17E7}"/>
              </a:ext>
            </a:extLst>
          </p:cNvPr>
          <p:cNvSpPr/>
          <p:nvPr/>
        </p:nvSpPr>
        <p:spPr>
          <a:xfrm>
            <a:off x="9673484" y="2139393"/>
            <a:ext cx="348170" cy="766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22255" y="0"/>
                </a:moveTo>
                <a:lnTo>
                  <a:pt x="522255" y="57502"/>
                </a:lnTo>
                <a:lnTo>
                  <a:pt x="0" y="57502"/>
                </a:lnTo>
                <a:lnTo>
                  <a:pt x="0" y="1150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4CF5DF0-F89E-A5AA-E586-016C68F8879E}"/>
              </a:ext>
            </a:extLst>
          </p:cNvPr>
          <p:cNvSpPr/>
          <p:nvPr/>
        </p:nvSpPr>
        <p:spPr>
          <a:xfrm>
            <a:off x="8748111" y="2483330"/>
            <a:ext cx="80180" cy="9455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18390"/>
                </a:lnTo>
                <a:lnTo>
                  <a:pt x="120270" y="141839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3FD93C9-BC52-070A-BCA1-C37C59B0B7DB}"/>
              </a:ext>
            </a:extLst>
          </p:cNvPr>
          <p:cNvSpPr/>
          <p:nvPr/>
        </p:nvSpPr>
        <p:spPr>
          <a:xfrm>
            <a:off x="8748111" y="2483330"/>
            <a:ext cx="80180" cy="6863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29565"/>
                </a:lnTo>
                <a:lnTo>
                  <a:pt x="120270" y="102956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9C310BB-F8F1-4B23-ACA6-D7C0000AD96E}"/>
              </a:ext>
            </a:extLst>
          </p:cNvPr>
          <p:cNvSpPr/>
          <p:nvPr/>
        </p:nvSpPr>
        <p:spPr>
          <a:xfrm>
            <a:off x="8748111" y="2483330"/>
            <a:ext cx="80180" cy="4271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40739"/>
                </a:lnTo>
                <a:lnTo>
                  <a:pt x="120270" y="6407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BCA8347-3677-BEF1-403F-C652EAE7DB22}"/>
              </a:ext>
            </a:extLst>
          </p:cNvPr>
          <p:cNvSpPr/>
          <p:nvPr/>
        </p:nvSpPr>
        <p:spPr>
          <a:xfrm>
            <a:off x="8748111" y="2483329"/>
            <a:ext cx="80180" cy="1679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51914"/>
                </a:lnTo>
                <a:lnTo>
                  <a:pt x="120270" y="2519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BBD4F21-8EBE-81C2-0779-CC20BEC0B865}"/>
              </a:ext>
            </a:extLst>
          </p:cNvPr>
          <p:cNvSpPr/>
          <p:nvPr/>
        </p:nvSpPr>
        <p:spPr>
          <a:xfrm>
            <a:off x="8961925" y="2139393"/>
            <a:ext cx="1059729" cy="766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589593" y="0"/>
                </a:moveTo>
                <a:lnTo>
                  <a:pt x="1589593" y="57502"/>
                </a:lnTo>
                <a:lnTo>
                  <a:pt x="0" y="57502"/>
                </a:lnTo>
                <a:lnTo>
                  <a:pt x="0" y="1150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3F04598-D72C-DEDC-4CBB-C717F87F1DD1}"/>
              </a:ext>
            </a:extLst>
          </p:cNvPr>
          <p:cNvSpPr/>
          <p:nvPr/>
        </p:nvSpPr>
        <p:spPr>
          <a:xfrm>
            <a:off x="8136907" y="2483330"/>
            <a:ext cx="80180" cy="120481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07215"/>
                </a:lnTo>
                <a:lnTo>
                  <a:pt x="120270" y="180721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F22A978-9728-4580-9ECB-C52612AB1FE5}"/>
              </a:ext>
            </a:extLst>
          </p:cNvPr>
          <p:cNvSpPr/>
          <p:nvPr/>
        </p:nvSpPr>
        <p:spPr>
          <a:xfrm>
            <a:off x="8136907" y="2483330"/>
            <a:ext cx="80180" cy="9455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18390"/>
                </a:lnTo>
                <a:lnTo>
                  <a:pt x="120270" y="141839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EBD84FB-900F-04A9-32CF-441AF87340D9}"/>
              </a:ext>
            </a:extLst>
          </p:cNvPr>
          <p:cNvSpPr/>
          <p:nvPr/>
        </p:nvSpPr>
        <p:spPr>
          <a:xfrm>
            <a:off x="8136907" y="2483330"/>
            <a:ext cx="80180" cy="6863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29565"/>
                </a:lnTo>
                <a:lnTo>
                  <a:pt x="120270" y="102956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063E0B2-B65D-267F-2E9A-8155211BD3C2}"/>
              </a:ext>
            </a:extLst>
          </p:cNvPr>
          <p:cNvSpPr/>
          <p:nvPr/>
        </p:nvSpPr>
        <p:spPr>
          <a:xfrm>
            <a:off x="8136907" y="2483330"/>
            <a:ext cx="80180" cy="4271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40739"/>
                </a:lnTo>
                <a:lnTo>
                  <a:pt x="120270" y="6407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05087A6-6D59-C7E6-DFCD-A5180B0A47CA}"/>
              </a:ext>
            </a:extLst>
          </p:cNvPr>
          <p:cNvSpPr/>
          <p:nvPr/>
        </p:nvSpPr>
        <p:spPr>
          <a:xfrm>
            <a:off x="8136907" y="2483329"/>
            <a:ext cx="80180" cy="1679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51914"/>
                </a:lnTo>
                <a:lnTo>
                  <a:pt x="120270" y="2519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A4C4B66-5982-25D5-1C7A-DBB591DCFA6F}"/>
              </a:ext>
            </a:extLst>
          </p:cNvPr>
          <p:cNvSpPr/>
          <p:nvPr/>
        </p:nvSpPr>
        <p:spPr>
          <a:xfrm>
            <a:off x="8350721" y="2139393"/>
            <a:ext cx="1670933" cy="766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506399" y="0"/>
                </a:moveTo>
                <a:lnTo>
                  <a:pt x="2506399" y="57502"/>
                </a:lnTo>
                <a:lnTo>
                  <a:pt x="0" y="57502"/>
                </a:lnTo>
                <a:lnTo>
                  <a:pt x="0" y="1150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E532045C-8152-BBC3-1EA1-92D9C688C7FA}"/>
              </a:ext>
            </a:extLst>
          </p:cNvPr>
          <p:cNvSpPr/>
          <p:nvPr/>
        </p:nvSpPr>
        <p:spPr>
          <a:xfrm>
            <a:off x="6123825" y="1535441"/>
            <a:ext cx="3897828" cy="33668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47524"/>
                </a:lnTo>
                <a:lnTo>
                  <a:pt x="5846742" y="447524"/>
                </a:lnTo>
                <a:lnTo>
                  <a:pt x="5846742" y="50502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DD774C21-B81F-7398-B64C-D1750B2A79EA}"/>
              </a:ext>
            </a:extLst>
          </p:cNvPr>
          <p:cNvSpPr/>
          <p:nvPr/>
        </p:nvSpPr>
        <p:spPr>
          <a:xfrm>
            <a:off x="7383327" y="2483330"/>
            <a:ext cx="80180" cy="120481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07215"/>
                </a:lnTo>
                <a:lnTo>
                  <a:pt x="120270" y="180721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CBFB069-D179-04B1-5C4B-447161114733}"/>
              </a:ext>
            </a:extLst>
          </p:cNvPr>
          <p:cNvSpPr/>
          <p:nvPr/>
        </p:nvSpPr>
        <p:spPr>
          <a:xfrm>
            <a:off x="7383327" y="2483330"/>
            <a:ext cx="80180" cy="9455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18390"/>
                </a:lnTo>
                <a:lnTo>
                  <a:pt x="120270" y="141839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7CEFA233-FF5B-9F64-8BE2-41F6F5ACC588}"/>
              </a:ext>
            </a:extLst>
          </p:cNvPr>
          <p:cNvSpPr/>
          <p:nvPr/>
        </p:nvSpPr>
        <p:spPr>
          <a:xfrm>
            <a:off x="7383327" y="2483330"/>
            <a:ext cx="80180" cy="6863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29565"/>
                </a:lnTo>
                <a:lnTo>
                  <a:pt x="120270" y="102956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5D430C0-75DA-497A-F6DA-14234E53F93F}"/>
              </a:ext>
            </a:extLst>
          </p:cNvPr>
          <p:cNvSpPr/>
          <p:nvPr/>
        </p:nvSpPr>
        <p:spPr>
          <a:xfrm>
            <a:off x="7383327" y="2483330"/>
            <a:ext cx="80180" cy="4271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40739"/>
                </a:lnTo>
                <a:lnTo>
                  <a:pt x="120270" y="6407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BC207241-D8D0-CDBA-D712-E5C60F4C73AB}"/>
              </a:ext>
            </a:extLst>
          </p:cNvPr>
          <p:cNvSpPr/>
          <p:nvPr/>
        </p:nvSpPr>
        <p:spPr>
          <a:xfrm>
            <a:off x="7383327" y="2483329"/>
            <a:ext cx="80180" cy="1679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51914"/>
                </a:lnTo>
                <a:lnTo>
                  <a:pt x="120270" y="2519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2EA84FE-E32A-DC1F-6163-0D49DC57AC37}"/>
              </a:ext>
            </a:extLst>
          </p:cNvPr>
          <p:cNvSpPr/>
          <p:nvPr/>
        </p:nvSpPr>
        <p:spPr>
          <a:xfrm>
            <a:off x="7566661" y="2139393"/>
            <a:ext cx="60960" cy="766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150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F1BC80B-5080-9F8D-CD31-A21EF611E765}"/>
              </a:ext>
            </a:extLst>
          </p:cNvPr>
          <p:cNvSpPr/>
          <p:nvPr/>
        </p:nvSpPr>
        <p:spPr>
          <a:xfrm>
            <a:off x="6123826" y="1535441"/>
            <a:ext cx="1473315" cy="33668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47524"/>
                </a:lnTo>
                <a:lnTo>
                  <a:pt x="2209973" y="447524"/>
                </a:lnTo>
                <a:lnTo>
                  <a:pt x="2209973" y="50502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7A32097-FE13-E1BA-829F-817059280A08}"/>
              </a:ext>
            </a:extLst>
          </p:cNvPr>
          <p:cNvSpPr/>
          <p:nvPr/>
        </p:nvSpPr>
        <p:spPr>
          <a:xfrm>
            <a:off x="6772123" y="2483330"/>
            <a:ext cx="80180" cy="9455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18390"/>
                </a:lnTo>
                <a:lnTo>
                  <a:pt x="120270" y="141839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481BDFA2-DA3E-A785-68A0-15FE23923AB4}"/>
              </a:ext>
            </a:extLst>
          </p:cNvPr>
          <p:cNvSpPr/>
          <p:nvPr/>
        </p:nvSpPr>
        <p:spPr>
          <a:xfrm>
            <a:off x="6772123" y="2483330"/>
            <a:ext cx="80180" cy="6863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29565"/>
                </a:lnTo>
                <a:lnTo>
                  <a:pt x="120270" y="102956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56FC4CEF-932A-A9AE-ECBC-4380A69F04F4}"/>
              </a:ext>
            </a:extLst>
          </p:cNvPr>
          <p:cNvSpPr/>
          <p:nvPr/>
        </p:nvSpPr>
        <p:spPr>
          <a:xfrm>
            <a:off x="6772123" y="2483330"/>
            <a:ext cx="80180" cy="4271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40739"/>
                </a:lnTo>
                <a:lnTo>
                  <a:pt x="120270" y="6407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425DC411-CB2D-79BD-EB68-EAD3F74FCE90}"/>
              </a:ext>
            </a:extLst>
          </p:cNvPr>
          <p:cNvSpPr/>
          <p:nvPr/>
        </p:nvSpPr>
        <p:spPr>
          <a:xfrm>
            <a:off x="6772123" y="2483329"/>
            <a:ext cx="80180" cy="1679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51914"/>
                </a:lnTo>
                <a:lnTo>
                  <a:pt x="120270" y="2519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4C143577-79C4-1487-5EA0-2F2447CD0ADC}"/>
              </a:ext>
            </a:extLst>
          </p:cNvPr>
          <p:cNvSpPr/>
          <p:nvPr/>
        </p:nvSpPr>
        <p:spPr>
          <a:xfrm>
            <a:off x="6680336" y="2139393"/>
            <a:ext cx="305601" cy="766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502"/>
                </a:lnTo>
                <a:lnTo>
                  <a:pt x="458402" y="57502"/>
                </a:lnTo>
                <a:lnTo>
                  <a:pt x="458402" y="1150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C948DA47-93C2-9EB3-0B73-F3E46558228D}"/>
              </a:ext>
            </a:extLst>
          </p:cNvPr>
          <p:cNvSpPr/>
          <p:nvPr/>
        </p:nvSpPr>
        <p:spPr>
          <a:xfrm>
            <a:off x="6160920" y="2483330"/>
            <a:ext cx="80180" cy="9455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18390"/>
                </a:lnTo>
                <a:lnTo>
                  <a:pt x="120270" y="141839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4024B53B-AE4F-EA8A-28E3-8DDB1CB86061}"/>
              </a:ext>
            </a:extLst>
          </p:cNvPr>
          <p:cNvSpPr/>
          <p:nvPr/>
        </p:nvSpPr>
        <p:spPr>
          <a:xfrm>
            <a:off x="6160920" y="2483330"/>
            <a:ext cx="80180" cy="6863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29565"/>
                </a:lnTo>
                <a:lnTo>
                  <a:pt x="120270" y="102956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0908A597-BDE6-CE93-C8BF-BDC29D72756C}"/>
              </a:ext>
            </a:extLst>
          </p:cNvPr>
          <p:cNvSpPr/>
          <p:nvPr/>
        </p:nvSpPr>
        <p:spPr>
          <a:xfrm>
            <a:off x="6160920" y="2483330"/>
            <a:ext cx="80180" cy="4271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40739"/>
                </a:lnTo>
                <a:lnTo>
                  <a:pt x="120270" y="6407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14244237-D116-22F4-529E-FB5872D71FAE}"/>
              </a:ext>
            </a:extLst>
          </p:cNvPr>
          <p:cNvSpPr/>
          <p:nvPr/>
        </p:nvSpPr>
        <p:spPr>
          <a:xfrm>
            <a:off x="6160920" y="2483329"/>
            <a:ext cx="80180" cy="1679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51914"/>
                </a:lnTo>
                <a:lnTo>
                  <a:pt x="120270" y="2519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D41F9B5E-7B06-DC65-025A-D29AE21D3BEC}"/>
              </a:ext>
            </a:extLst>
          </p:cNvPr>
          <p:cNvSpPr/>
          <p:nvPr/>
        </p:nvSpPr>
        <p:spPr>
          <a:xfrm>
            <a:off x="6374734" y="2139393"/>
            <a:ext cx="305601" cy="766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8402" y="0"/>
                </a:moveTo>
                <a:lnTo>
                  <a:pt x="458402" y="57502"/>
                </a:lnTo>
                <a:lnTo>
                  <a:pt x="0" y="57502"/>
                </a:lnTo>
                <a:lnTo>
                  <a:pt x="0" y="1150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3993574D-E69B-2865-8F9B-623DC66998F8}"/>
              </a:ext>
            </a:extLst>
          </p:cNvPr>
          <p:cNvSpPr/>
          <p:nvPr/>
        </p:nvSpPr>
        <p:spPr>
          <a:xfrm>
            <a:off x="6123826" y="1535441"/>
            <a:ext cx="556510" cy="33668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47524"/>
                </a:lnTo>
                <a:lnTo>
                  <a:pt x="834765" y="447524"/>
                </a:lnTo>
                <a:lnTo>
                  <a:pt x="834765" y="50502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ACDDE1F3-EC2E-2527-74ED-9CD6027ECFFD}"/>
              </a:ext>
            </a:extLst>
          </p:cNvPr>
          <p:cNvSpPr/>
          <p:nvPr/>
        </p:nvSpPr>
        <p:spPr>
          <a:xfrm>
            <a:off x="3977619" y="2565346"/>
            <a:ext cx="60960" cy="766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15004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652FEF72-53CD-84EC-AB5E-81456BDB5F4B}"/>
              </a:ext>
            </a:extLst>
          </p:cNvPr>
          <p:cNvSpPr/>
          <p:nvPr/>
        </p:nvSpPr>
        <p:spPr>
          <a:xfrm>
            <a:off x="1329825" y="2483330"/>
            <a:ext cx="80180" cy="120481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07215"/>
                </a:lnTo>
                <a:lnTo>
                  <a:pt x="120270" y="180721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6F956D69-B48E-E789-7AE4-7B02273ECB72}"/>
              </a:ext>
            </a:extLst>
          </p:cNvPr>
          <p:cNvSpPr/>
          <p:nvPr/>
        </p:nvSpPr>
        <p:spPr>
          <a:xfrm>
            <a:off x="1329825" y="2483330"/>
            <a:ext cx="80180" cy="9455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18390"/>
                </a:lnTo>
                <a:lnTo>
                  <a:pt x="120270" y="141839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908667E-EFC1-CC90-03FA-CFE854186F7D}"/>
              </a:ext>
            </a:extLst>
          </p:cNvPr>
          <p:cNvSpPr/>
          <p:nvPr/>
        </p:nvSpPr>
        <p:spPr>
          <a:xfrm>
            <a:off x="1329825" y="2483330"/>
            <a:ext cx="80180" cy="6863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29565"/>
                </a:lnTo>
                <a:lnTo>
                  <a:pt x="120270" y="102956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3E9F544D-F33E-D305-BD29-214804368C99}"/>
              </a:ext>
            </a:extLst>
          </p:cNvPr>
          <p:cNvSpPr/>
          <p:nvPr/>
        </p:nvSpPr>
        <p:spPr>
          <a:xfrm>
            <a:off x="1329825" y="2483330"/>
            <a:ext cx="80180" cy="4271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40739"/>
                </a:lnTo>
                <a:lnTo>
                  <a:pt x="120270" y="6407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42686559-8AD4-EE2F-01CB-108C5350F7BD}"/>
              </a:ext>
            </a:extLst>
          </p:cNvPr>
          <p:cNvSpPr/>
          <p:nvPr/>
        </p:nvSpPr>
        <p:spPr>
          <a:xfrm>
            <a:off x="1329825" y="2483329"/>
            <a:ext cx="80180" cy="1679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51914"/>
                </a:lnTo>
                <a:lnTo>
                  <a:pt x="120270" y="2519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B530E6C2-15D5-9EF1-0780-F23CA16FAF5B}"/>
              </a:ext>
            </a:extLst>
          </p:cNvPr>
          <p:cNvSpPr/>
          <p:nvPr/>
        </p:nvSpPr>
        <p:spPr>
          <a:xfrm>
            <a:off x="1238036" y="2139393"/>
            <a:ext cx="305601" cy="766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502"/>
                </a:lnTo>
                <a:lnTo>
                  <a:pt x="458402" y="57502"/>
                </a:lnTo>
                <a:lnTo>
                  <a:pt x="458402" y="1150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6C39AE51-458F-8D31-9FC1-5B6B9EA317A0}"/>
              </a:ext>
            </a:extLst>
          </p:cNvPr>
          <p:cNvSpPr/>
          <p:nvPr/>
        </p:nvSpPr>
        <p:spPr>
          <a:xfrm>
            <a:off x="718621" y="2483330"/>
            <a:ext cx="80180" cy="120481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07215"/>
                </a:lnTo>
                <a:lnTo>
                  <a:pt x="120270" y="180721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C78B614B-06E6-552B-6B16-4C24B23C95A0}"/>
              </a:ext>
            </a:extLst>
          </p:cNvPr>
          <p:cNvSpPr/>
          <p:nvPr/>
        </p:nvSpPr>
        <p:spPr>
          <a:xfrm>
            <a:off x="718621" y="2483330"/>
            <a:ext cx="80180" cy="9455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18390"/>
                </a:lnTo>
                <a:lnTo>
                  <a:pt x="120270" y="141839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771171EE-198A-051A-CBFB-0A0E6AF5B796}"/>
              </a:ext>
            </a:extLst>
          </p:cNvPr>
          <p:cNvSpPr/>
          <p:nvPr/>
        </p:nvSpPr>
        <p:spPr>
          <a:xfrm>
            <a:off x="718621" y="2483330"/>
            <a:ext cx="80180" cy="6863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29565"/>
                </a:lnTo>
                <a:lnTo>
                  <a:pt x="120270" y="102956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9DF674E6-4EA1-CED2-ECBD-81EB150079D0}"/>
              </a:ext>
            </a:extLst>
          </p:cNvPr>
          <p:cNvSpPr/>
          <p:nvPr/>
        </p:nvSpPr>
        <p:spPr>
          <a:xfrm>
            <a:off x="718621" y="2483330"/>
            <a:ext cx="80180" cy="4271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40739"/>
                </a:lnTo>
                <a:lnTo>
                  <a:pt x="120270" y="6407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9DEEF796-6356-E0BE-F1E2-E452EC286AFA}"/>
              </a:ext>
            </a:extLst>
          </p:cNvPr>
          <p:cNvSpPr/>
          <p:nvPr/>
        </p:nvSpPr>
        <p:spPr>
          <a:xfrm>
            <a:off x="718621" y="2483329"/>
            <a:ext cx="80180" cy="1679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51914"/>
                </a:lnTo>
                <a:lnTo>
                  <a:pt x="120270" y="2519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E24B8E2D-55FA-1C30-7CCC-96C836E85E60}"/>
              </a:ext>
            </a:extLst>
          </p:cNvPr>
          <p:cNvSpPr/>
          <p:nvPr/>
        </p:nvSpPr>
        <p:spPr>
          <a:xfrm>
            <a:off x="932434" y="2139393"/>
            <a:ext cx="305601" cy="766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8402" y="0"/>
                </a:moveTo>
                <a:lnTo>
                  <a:pt x="458402" y="57502"/>
                </a:lnTo>
                <a:lnTo>
                  <a:pt x="0" y="57502"/>
                </a:lnTo>
                <a:lnTo>
                  <a:pt x="0" y="1150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5C3AF8EF-B79C-EB79-0613-F9DD4D7231DB}"/>
              </a:ext>
            </a:extLst>
          </p:cNvPr>
          <p:cNvSpPr/>
          <p:nvPr/>
        </p:nvSpPr>
        <p:spPr>
          <a:xfrm>
            <a:off x="1238036" y="1535441"/>
            <a:ext cx="4885789" cy="33668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7328683" y="0"/>
                </a:moveTo>
                <a:lnTo>
                  <a:pt x="7328683" y="447524"/>
                </a:lnTo>
                <a:lnTo>
                  <a:pt x="0" y="447524"/>
                </a:lnTo>
                <a:lnTo>
                  <a:pt x="0" y="50502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17A06C55-A274-C944-E5B8-2D13E3F9FD21}"/>
              </a:ext>
            </a:extLst>
          </p:cNvPr>
          <p:cNvSpPr/>
          <p:nvPr/>
        </p:nvSpPr>
        <p:spPr>
          <a:xfrm>
            <a:off x="143223" y="2139393"/>
            <a:ext cx="80180" cy="120481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07215"/>
                </a:lnTo>
                <a:lnTo>
                  <a:pt x="120270" y="180721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FE072BA4-386A-5B5F-9114-1FB76E72B16E}"/>
              </a:ext>
            </a:extLst>
          </p:cNvPr>
          <p:cNvSpPr/>
          <p:nvPr/>
        </p:nvSpPr>
        <p:spPr>
          <a:xfrm>
            <a:off x="143223" y="2139393"/>
            <a:ext cx="80180" cy="9455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18390"/>
                </a:lnTo>
                <a:lnTo>
                  <a:pt x="120270" y="141839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DAD2BF51-F36A-323B-3F0F-ADEBC85DDA8F}"/>
              </a:ext>
            </a:extLst>
          </p:cNvPr>
          <p:cNvSpPr/>
          <p:nvPr/>
        </p:nvSpPr>
        <p:spPr>
          <a:xfrm>
            <a:off x="143223" y="2139393"/>
            <a:ext cx="80180" cy="6863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29565"/>
                </a:lnTo>
                <a:lnTo>
                  <a:pt x="120270" y="102956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0FD8430A-D003-9B7E-ED76-FEAA5F7E7BAB}"/>
              </a:ext>
            </a:extLst>
          </p:cNvPr>
          <p:cNvSpPr/>
          <p:nvPr/>
        </p:nvSpPr>
        <p:spPr>
          <a:xfrm>
            <a:off x="143223" y="2139393"/>
            <a:ext cx="80180" cy="4271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40739"/>
                </a:lnTo>
                <a:lnTo>
                  <a:pt x="120270" y="6407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EB745812-26F5-7073-B20B-7275ADC410B9}"/>
              </a:ext>
            </a:extLst>
          </p:cNvPr>
          <p:cNvSpPr/>
          <p:nvPr/>
        </p:nvSpPr>
        <p:spPr>
          <a:xfrm>
            <a:off x="143223" y="2139393"/>
            <a:ext cx="80180" cy="1679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51914"/>
                </a:lnTo>
                <a:lnTo>
                  <a:pt x="120270" y="2519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BE81C106-362E-C46E-61C9-6FF5BF054374}"/>
              </a:ext>
            </a:extLst>
          </p:cNvPr>
          <p:cNvSpPr/>
          <p:nvPr/>
        </p:nvSpPr>
        <p:spPr>
          <a:xfrm>
            <a:off x="357037" y="1535441"/>
            <a:ext cx="5766788" cy="33668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8650182" y="0"/>
                </a:moveTo>
                <a:lnTo>
                  <a:pt x="8650182" y="447524"/>
                </a:lnTo>
                <a:lnTo>
                  <a:pt x="0" y="447524"/>
                </a:lnTo>
                <a:lnTo>
                  <a:pt x="0" y="50502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3797A9D5-3301-0675-E3B7-28117931F70B}"/>
              </a:ext>
            </a:extLst>
          </p:cNvPr>
          <p:cNvSpPr/>
          <p:nvPr/>
        </p:nvSpPr>
        <p:spPr>
          <a:xfrm>
            <a:off x="89770" y="1872126"/>
            <a:ext cx="534534" cy="267267"/>
          </a:xfrm>
          <a:custGeom>
            <a:avLst/>
            <a:gdLst>
              <a:gd name="connsiteX0" fmla="*/ 0 w 801801"/>
              <a:gd name="connsiteY0" fmla="*/ 66818 h 400900"/>
              <a:gd name="connsiteX1" fmla="*/ 66818 w 801801"/>
              <a:gd name="connsiteY1" fmla="*/ 0 h 400900"/>
              <a:gd name="connsiteX2" fmla="*/ 734983 w 801801"/>
              <a:gd name="connsiteY2" fmla="*/ 0 h 400900"/>
              <a:gd name="connsiteX3" fmla="*/ 801801 w 801801"/>
              <a:gd name="connsiteY3" fmla="*/ 66818 h 400900"/>
              <a:gd name="connsiteX4" fmla="*/ 801801 w 801801"/>
              <a:gd name="connsiteY4" fmla="*/ 334082 h 400900"/>
              <a:gd name="connsiteX5" fmla="*/ 734983 w 801801"/>
              <a:gd name="connsiteY5" fmla="*/ 400900 h 400900"/>
              <a:gd name="connsiteX6" fmla="*/ 66818 w 801801"/>
              <a:gd name="connsiteY6" fmla="*/ 400900 h 400900"/>
              <a:gd name="connsiteX7" fmla="*/ 0 w 801801"/>
              <a:gd name="connsiteY7" fmla="*/ 334082 h 400900"/>
              <a:gd name="connsiteX8" fmla="*/ 0 w 801801"/>
              <a:gd name="connsiteY8" fmla="*/ 66818 h 40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1801" h="400900">
                <a:moveTo>
                  <a:pt x="0" y="66818"/>
                </a:moveTo>
                <a:cubicBezTo>
                  <a:pt x="0" y="29915"/>
                  <a:pt x="29915" y="0"/>
                  <a:pt x="66818" y="0"/>
                </a:cubicBezTo>
                <a:lnTo>
                  <a:pt x="734983" y="0"/>
                </a:lnTo>
                <a:cubicBezTo>
                  <a:pt x="771886" y="0"/>
                  <a:pt x="801801" y="29915"/>
                  <a:pt x="801801" y="66818"/>
                </a:cubicBezTo>
                <a:lnTo>
                  <a:pt x="801801" y="334082"/>
                </a:lnTo>
                <a:cubicBezTo>
                  <a:pt x="801801" y="370985"/>
                  <a:pt x="771886" y="400900"/>
                  <a:pt x="734983" y="400900"/>
                </a:cubicBezTo>
                <a:lnTo>
                  <a:pt x="66818" y="400900"/>
                </a:lnTo>
                <a:cubicBezTo>
                  <a:pt x="29915" y="400900"/>
                  <a:pt x="0" y="370985"/>
                  <a:pt x="0" y="334082"/>
                </a:cubicBezTo>
                <a:lnTo>
                  <a:pt x="0" y="6681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857" tIns="16857" rIns="16857" bIns="16857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Claims Officer (CCO)</a:t>
            </a: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F405D32C-994C-7504-A349-8D0CC3ABD87A}"/>
              </a:ext>
            </a:extLst>
          </p:cNvPr>
          <p:cNvSpPr/>
          <p:nvPr/>
        </p:nvSpPr>
        <p:spPr>
          <a:xfrm>
            <a:off x="223404" y="2216063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Department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2EE43FFD-85F8-ED30-7C7B-F43DD7C168AE}"/>
              </a:ext>
            </a:extLst>
          </p:cNvPr>
          <p:cNvSpPr/>
          <p:nvPr/>
        </p:nvSpPr>
        <p:spPr>
          <a:xfrm>
            <a:off x="223404" y="2475279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Director</a:t>
            </a: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0D38FFD7-27A5-46FE-3CBB-6C0C0EF54A55}"/>
              </a:ext>
            </a:extLst>
          </p:cNvPr>
          <p:cNvSpPr/>
          <p:nvPr/>
        </p:nvSpPr>
        <p:spPr>
          <a:xfrm>
            <a:off x="223404" y="2734496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Supervisor</a:t>
            </a: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34C6889C-5336-28AE-A7F4-806ACD1197AA}"/>
              </a:ext>
            </a:extLst>
          </p:cNvPr>
          <p:cNvSpPr/>
          <p:nvPr/>
        </p:nvSpPr>
        <p:spPr>
          <a:xfrm>
            <a:off x="223404" y="2993713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Team Leads</a:t>
            </a:r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5BEEE1DF-8E70-BC2E-6AFB-1105CA9C17F3}"/>
              </a:ext>
            </a:extLst>
          </p:cNvPr>
          <p:cNvSpPr/>
          <p:nvPr/>
        </p:nvSpPr>
        <p:spPr>
          <a:xfrm>
            <a:off x="223404" y="3252929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Adjustors and Investigations</a:t>
            </a: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228C8135-2329-D88F-F63B-D5BDC8CBA5B3}"/>
              </a:ext>
            </a:extLst>
          </p:cNvPr>
          <p:cNvSpPr/>
          <p:nvPr/>
        </p:nvSpPr>
        <p:spPr>
          <a:xfrm>
            <a:off x="970770" y="1872126"/>
            <a:ext cx="534534" cy="267267"/>
          </a:xfrm>
          <a:custGeom>
            <a:avLst/>
            <a:gdLst>
              <a:gd name="connsiteX0" fmla="*/ 0 w 801801"/>
              <a:gd name="connsiteY0" fmla="*/ 66818 h 400900"/>
              <a:gd name="connsiteX1" fmla="*/ 66818 w 801801"/>
              <a:gd name="connsiteY1" fmla="*/ 0 h 400900"/>
              <a:gd name="connsiteX2" fmla="*/ 734983 w 801801"/>
              <a:gd name="connsiteY2" fmla="*/ 0 h 400900"/>
              <a:gd name="connsiteX3" fmla="*/ 801801 w 801801"/>
              <a:gd name="connsiteY3" fmla="*/ 66818 h 400900"/>
              <a:gd name="connsiteX4" fmla="*/ 801801 w 801801"/>
              <a:gd name="connsiteY4" fmla="*/ 334082 h 400900"/>
              <a:gd name="connsiteX5" fmla="*/ 734983 w 801801"/>
              <a:gd name="connsiteY5" fmla="*/ 400900 h 400900"/>
              <a:gd name="connsiteX6" fmla="*/ 66818 w 801801"/>
              <a:gd name="connsiteY6" fmla="*/ 400900 h 400900"/>
              <a:gd name="connsiteX7" fmla="*/ 0 w 801801"/>
              <a:gd name="connsiteY7" fmla="*/ 334082 h 400900"/>
              <a:gd name="connsiteX8" fmla="*/ 0 w 801801"/>
              <a:gd name="connsiteY8" fmla="*/ 66818 h 40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1801" h="400900">
                <a:moveTo>
                  <a:pt x="0" y="66818"/>
                </a:moveTo>
                <a:cubicBezTo>
                  <a:pt x="0" y="29915"/>
                  <a:pt x="29915" y="0"/>
                  <a:pt x="66818" y="0"/>
                </a:cubicBezTo>
                <a:lnTo>
                  <a:pt x="734983" y="0"/>
                </a:lnTo>
                <a:cubicBezTo>
                  <a:pt x="771886" y="0"/>
                  <a:pt x="801801" y="29915"/>
                  <a:pt x="801801" y="66818"/>
                </a:cubicBezTo>
                <a:lnTo>
                  <a:pt x="801801" y="334082"/>
                </a:lnTo>
                <a:cubicBezTo>
                  <a:pt x="801801" y="370985"/>
                  <a:pt x="771886" y="400900"/>
                  <a:pt x="734983" y="400900"/>
                </a:cubicBezTo>
                <a:lnTo>
                  <a:pt x="66818" y="400900"/>
                </a:lnTo>
                <a:cubicBezTo>
                  <a:pt x="29915" y="400900"/>
                  <a:pt x="0" y="370985"/>
                  <a:pt x="0" y="334082"/>
                </a:cubicBezTo>
                <a:lnTo>
                  <a:pt x="0" y="6681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857" tIns="16857" rIns="16857" bIns="16857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Risk Officer (CRO)</a:t>
            </a: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1D8516B5-BACA-DD34-E140-99F53CC89441}"/>
              </a:ext>
            </a:extLst>
          </p:cNvPr>
          <p:cNvSpPr/>
          <p:nvPr/>
        </p:nvSpPr>
        <p:spPr>
          <a:xfrm>
            <a:off x="665168" y="2216063"/>
            <a:ext cx="534534" cy="267267"/>
          </a:xfrm>
          <a:custGeom>
            <a:avLst/>
            <a:gdLst>
              <a:gd name="connsiteX0" fmla="*/ 0 w 801801"/>
              <a:gd name="connsiteY0" fmla="*/ 66818 h 400900"/>
              <a:gd name="connsiteX1" fmla="*/ 66818 w 801801"/>
              <a:gd name="connsiteY1" fmla="*/ 0 h 400900"/>
              <a:gd name="connsiteX2" fmla="*/ 734983 w 801801"/>
              <a:gd name="connsiteY2" fmla="*/ 0 h 400900"/>
              <a:gd name="connsiteX3" fmla="*/ 801801 w 801801"/>
              <a:gd name="connsiteY3" fmla="*/ 66818 h 400900"/>
              <a:gd name="connsiteX4" fmla="*/ 801801 w 801801"/>
              <a:gd name="connsiteY4" fmla="*/ 334082 h 400900"/>
              <a:gd name="connsiteX5" fmla="*/ 734983 w 801801"/>
              <a:gd name="connsiteY5" fmla="*/ 400900 h 400900"/>
              <a:gd name="connsiteX6" fmla="*/ 66818 w 801801"/>
              <a:gd name="connsiteY6" fmla="*/ 400900 h 400900"/>
              <a:gd name="connsiteX7" fmla="*/ 0 w 801801"/>
              <a:gd name="connsiteY7" fmla="*/ 334082 h 400900"/>
              <a:gd name="connsiteX8" fmla="*/ 0 w 801801"/>
              <a:gd name="connsiteY8" fmla="*/ 66818 h 40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1801" h="400900">
                <a:moveTo>
                  <a:pt x="0" y="66818"/>
                </a:moveTo>
                <a:cubicBezTo>
                  <a:pt x="0" y="29915"/>
                  <a:pt x="29915" y="0"/>
                  <a:pt x="66818" y="0"/>
                </a:cubicBezTo>
                <a:lnTo>
                  <a:pt x="734983" y="0"/>
                </a:lnTo>
                <a:cubicBezTo>
                  <a:pt x="771886" y="0"/>
                  <a:pt x="801801" y="29915"/>
                  <a:pt x="801801" y="66818"/>
                </a:cubicBezTo>
                <a:lnTo>
                  <a:pt x="801801" y="334082"/>
                </a:lnTo>
                <a:cubicBezTo>
                  <a:pt x="801801" y="370985"/>
                  <a:pt x="771886" y="400900"/>
                  <a:pt x="734983" y="400900"/>
                </a:cubicBezTo>
                <a:lnTo>
                  <a:pt x="66818" y="400900"/>
                </a:lnTo>
                <a:cubicBezTo>
                  <a:pt x="29915" y="400900"/>
                  <a:pt x="0" y="370985"/>
                  <a:pt x="0" y="334082"/>
                </a:cubicBezTo>
                <a:lnTo>
                  <a:pt x="0" y="6681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433" tIns="16433" rIns="16433" bIns="1643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Actuarial Officer (CAO)</a:t>
            </a: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C835BDC7-EDA9-9E50-B59D-FC9A8D9722E7}"/>
              </a:ext>
            </a:extLst>
          </p:cNvPr>
          <p:cNvSpPr/>
          <p:nvPr/>
        </p:nvSpPr>
        <p:spPr>
          <a:xfrm>
            <a:off x="798801" y="2559999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Department</a:t>
            </a: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D514AC76-4947-C3D1-BC85-BCBE4A73C3E1}"/>
              </a:ext>
            </a:extLst>
          </p:cNvPr>
          <p:cNvSpPr/>
          <p:nvPr/>
        </p:nvSpPr>
        <p:spPr>
          <a:xfrm>
            <a:off x="798801" y="2819216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Director</a:t>
            </a: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8C2344DD-A798-99ED-02C2-5812CDAF71B3}"/>
              </a:ext>
            </a:extLst>
          </p:cNvPr>
          <p:cNvSpPr/>
          <p:nvPr/>
        </p:nvSpPr>
        <p:spPr>
          <a:xfrm>
            <a:off x="798801" y="3078433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Supervisor</a:t>
            </a: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4464F1B9-59E7-2221-322F-E44B2ECCAFA1}"/>
              </a:ext>
            </a:extLst>
          </p:cNvPr>
          <p:cNvSpPr/>
          <p:nvPr/>
        </p:nvSpPr>
        <p:spPr>
          <a:xfrm>
            <a:off x="798801" y="3337649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Associate</a:t>
            </a: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8164B2C0-E323-551E-34F9-C6FF4BF94DDD}"/>
              </a:ext>
            </a:extLst>
          </p:cNvPr>
          <p:cNvSpPr/>
          <p:nvPr/>
        </p:nvSpPr>
        <p:spPr>
          <a:xfrm>
            <a:off x="798801" y="3596866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Actuaries</a:t>
            </a: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AC420414-DF2E-A4C4-8C3B-0A58E05BF033}"/>
              </a:ext>
            </a:extLst>
          </p:cNvPr>
          <p:cNvSpPr/>
          <p:nvPr/>
        </p:nvSpPr>
        <p:spPr>
          <a:xfrm>
            <a:off x="1276372" y="2216063"/>
            <a:ext cx="534534" cy="267267"/>
          </a:xfrm>
          <a:custGeom>
            <a:avLst/>
            <a:gdLst>
              <a:gd name="connsiteX0" fmla="*/ 0 w 801801"/>
              <a:gd name="connsiteY0" fmla="*/ 66818 h 400900"/>
              <a:gd name="connsiteX1" fmla="*/ 66818 w 801801"/>
              <a:gd name="connsiteY1" fmla="*/ 0 h 400900"/>
              <a:gd name="connsiteX2" fmla="*/ 734983 w 801801"/>
              <a:gd name="connsiteY2" fmla="*/ 0 h 400900"/>
              <a:gd name="connsiteX3" fmla="*/ 801801 w 801801"/>
              <a:gd name="connsiteY3" fmla="*/ 66818 h 400900"/>
              <a:gd name="connsiteX4" fmla="*/ 801801 w 801801"/>
              <a:gd name="connsiteY4" fmla="*/ 334082 h 400900"/>
              <a:gd name="connsiteX5" fmla="*/ 734983 w 801801"/>
              <a:gd name="connsiteY5" fmla="*/ 400900 h 400900"/>
              <a:gd name="connsiteX6" fmla="*/ 66818 w 801801"/>
              <a:gd name="connsiteY6" fmla="*/ 400900 h 400900"/>
              <a:gd name="connsiteX7" fmla="*/ 0 w 801801"/>
              <a:gd name="connsiteY7" fmla="*/ 334082 h 400900"/>
              <a:gd name="connsiteX8" fmla="*/ 0 w 801801"/>
              <a:gd name="connsiteY8" fmla="*/ 66818 h 40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1801" h="400900">
                <a:moveTo>
                  <a:pt x="0" y="66818"/>
                </a:moveTo>
                <a:cubicBezTo>
                  <a:pt x="0" y="29915"/>
                  <a:pt x="29915" y="0"/>
                  <a:pt x="66818" y="0"/>
                </a:cubicBezTo>
                <a:lnTo>
                  <a:pt x="734983" y="0"/>
                </a:lnTo>
                <a:cubicBezTo>
                  <a:pt x="771886" y="0"/>
                  <a:pt x="801801" y="29915"/>
                  <a:pt x="801801" y="66818"/>
                </a:cubicBezTo>
                <a:lnTo>
                  <a:pt x="801801" y="334082"/>
                </a:lnTo>
                <a:cubicBezTo>
                  <a:pt x="801801" y="370985"/>
                  <a:pt x="771886" y="400900"/>
                  <a:pt x="734983" y="400900"/>
                </a:cubicBezTo>
                <a:lnTo>
                  <a:pt x="66818" y="400900"/>
                </a:lnTo>
                <a:cubicBezTo>
                  <a:pt x="29915" y="400900"/>
                  <a:pt x="0" y="370985"/>
                  <a:pt x="0" y="334082"/>
                </a:cubicBezTo>
                <a:lnTo>
                  <a:pt x="0" y="6681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433" tIns="16433" rIns="16433" bIns="1643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Underwriting Officer (CUO)</a:t>
            </a: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29A904B0-EC55-5192-0C99-4CBBCEA1AD6A}"/>
              </a:ext>
            </a:extLst>
          </p:cNvPr>
          <p:cNvSpPr/>
          <p:nvPr/>
        </p:nvSpPr>
        <p:spPr>
          <a:xfrm>
            <a:off x="1410005" y="2559999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Director</a:t>
            </a: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CA7E0F97-6607-2666-CB17-BAE96A4D66A0}"/>
              </a:ext>
            </a:extLst>
          </p:cNvPr>
          <p:cNvSpPr/>
          <p:nvPr/>
        </p:nvSpPr>
        <p:spPr>
          <a:xfrm>
            <a:off x="1410005" y="2819216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Manager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8CE85834-E59E-1AC5-8970-CC6CC9DC0E99}"/>
              </a:ext>
            </a:extLst>
          </p:cNvPr>
          <p:cNvSpPr/>
          <p:nvPr/>
        </p:nvSpPr>
        <p:spPr>
          <a:xfrm>
            <a:off x="1410005" y="3078433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Supervisor</a:t>
            </a: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F76251A2-DA29-6383-9137-804974BE8C08}"/>
              </a:ext>
            </a:extLst>
          </p:cNvPr>
          <p:cNvSpPr/>
          <p:nvPr/>
        </p:nvSpPr>
        <p:spPr>
          <a:xfrm>
            <a:off x="1410005" y="3337649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Team Leads</a:t>
            </a: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41B8149B-664D-A7E2-8216-9839EC0826C7}"/>
              </a:ext>
            </a:extLst>
          </p:cNvPr>
          <p:cNvSpPr/>
          <p:nvPr/>
        </p:nvSpPr>
        <p:spPr>
          <a:xfrm>
            <a:off x="1410005" y="3596866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Underwriters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133347C6-FE6E-20E0-1D65-42690A4E70A4}"/>
              </a:ext>
            </a:extLst>
          </p:cNvPr>
          <p:cNvSpPr/>
          <p:nvPr/>
        </p:nvSpPr>
        <p:spPr>
          <a:xfrm>
            <a:off x="6413068" y="1872126"/>
            <a:ext cx="534534" cy="267267"/>
          </a:xfrm>
          <a:custGeom>
            <a:avLst/>
            <a:gdLst>
              <a:gd name="connsiteX0" fmla="*/ 0 w 801801"/>
              <a:gd name="connsiteY0" fmla="*/ 66818 h 400900"/>
              <a:gd name="connsiteX1" fmla="*/ 66818 w 801801"/>
              <a:gd name="connsiteY1" fmla="*/ 0 h 400900"/>
              <a:gd name="connsiteX2" fmla="*/ 734983 w 801801"/>
              <a:gd name="connsiteY2" fmla="*/ 0 h 400900"/>
              <a:gd name="connsiteX3" fmla="*/ 801801 w 801801"/>
              <a:gd name="connsiteY3" fmla="*/ 66818 h 400900"/>
              <a:gd name="connsiteX4" fmla="*/ 801801 w 801801"/>
              <a:gd name="connsiteY4" fmla="*/ 334082 h 400900"/>
              <a:gd name="connsiteX5" fmla="*/ 734983 w 801801"/>
              <a:gd name="connsiteY5" fmla="*/ 400900 h 400900"/>
              <a:gd name="connsiteX6" fmla="*/ 66818 w 801801"/>
              <a:gd name="connsiteY6" fmla="*/ 400900 h 400900"/>
              <a:gd name="connsiteX7" fmla="*/ 0 w 801801"/>
              <a:gd name="connsiteY7" fmla="*/ 334082 h 400900"/>
              <a:gd name="connsiteX8" fmla="*/ 0 w 801801"/>
              <a:gd name="connsiteY8" fmla="*/ 66818 h 40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1801" h="400900">
                <a:moveTo>
                  <a:pt x="0" y="66818"/>
                </a:moveTo>
                <a:cubicBezTo>
                  <a:pt x="0" y="29915"/>
                  <a:pt x="29915" y="0"/>
                  <a:pt x="66818" y="0"/>
                </a:cubicBezTo>
                <a:lnTo>
                  <a:pt x="734983" y="0"/>
                </a:lnTo>
                <a:cubicBezTo>
                  <a:pt x="771886" y="0"/>
                  <a:pt x="801801" y="29915"/>
                  <a:pt x="801801" y="66818"/>
                </a:cubicBezTo>
                <a:lnTo>
                  <a:pt x="801801" y="334082"/>
                </a:lnTo>
                <a:cubicBezTo>
                  <a:pt x="801801" y="370985"/>
                  <a:pt x="771886" y="400900"/>
                  <a:pt x="734983" y="400900"/>
                </a:cubicBezTo>
                <a:lnTo>
                  <a:pt x="66818" y="400900"/>
                </a:lnTo>
                <a:cubicBezTo>
                  <a:pt x="29915" y="400900"/>
                  <a:pt x="0" y="370985"/>
                  <a:pt x="0" y="334082"/>
                </a:cubicBezTo>
                <a:lnTo>
                  <a:pt x="0" y="6681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857" tIns="16857" rIns="16857" bIns="16857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Information Officer (CIO)</a:t>
            </a:r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FBD958C2-4EB1-31BD-77BB-C4555DB5F848}"/>
              </a:ext>
            </a:extLst>
          </p:cNvPr>
          <p:cNvSpPr/>
          <p:nvPr/>
        </p:nvSpPr>
        <p:spPr>
          <a:xfrm>
            <a:off x="6107467" y="2216063"/>
            <a:ext cx="534534" cy="267267"/>
          </a:xfrm>
          <a:custGeom>
            <a:avLst/>
            <a:gdLst>
              <a:gd name="connsiteX0" fmla="*/ 0 w 801801"/>
              <a:gd name="connsiteY0" fmla="*/ 66818 h 400900"/>
              <a:gd name="connsiteX1" fmla="*/ 66818 w 801801"/>
              <a:gd name="connsiteY1" fmla="*/ 0 h 400900"/>
              <a:gd name="connsiteX2" fmla="*/ 734983 w 801801"/>
              <a:gd name="connsiteY2" fmla="*/ 0 h 400900"/>
              <a:gd name="connsiteX3" fmla="*/ 801801 w 801801"/>
              <a:gd name="connsiteY3" fmla="*/ 66818 h 400900"/>
              <a:gd name="connsiteX4" fmla="*/ 801801 w 801801"/>
              <a:gd name="connsiteY4" fmla="*/ 334082 h 400900"/>
              <a:gd name="connsiteX5" fmla="*/ 734983 w 801801"/>
              <a:gd name="connsiteY5" fmla="*/ 400900 h 400900"/>
              <a:gd name="connsiteX6" fmla="*/ 66818 w 801801"/>
              <a:gd name="connsiteY6" fmla="*/ 400900 h 400900"/>
              <a:gd name="connsiteX7" fmla="*/ 0 w 801801"/>
              <a:gd name="connsiteY7" fmla="*/ 334082 h 400900"/>
              <a:gd name="connsiteX8" fmla="*/ 0 w 801801"/>
              <a:gd name="connsiteY8" fmla="*/ 66818 h 40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1801" h="400900">
                <a:moveTo>
                  <a:pt x="0" y="66818"/>
                </a:moveTo>
                <a:cubicBezTo>
                  <a:pt x="0" y="29915"/>
                  <a:pt x="29915" y="0"/>
                  <a:pt x="66818" y="0"/>
                </a:cubicBezTo>
                <a:lnTo>
                  <a:pt x="734983" y="0"/>
                </a:lnTo>
                <a:cubicBezTo>
                  <a:pt x="771886" y="0"/>
                  <a:pt x="801801" y="29915"/>
                  <a:pt x="801801" y="66818"/>
                </a:cubicBezTo>
                <a:lnTo>
                  <a:pt x="801801" y="334082"/>
                </a:lnTo>
                <a:cubicBezTo>
                  <a:pt x="801801" y="370985"/>
                  <a:pt x="771886" y="400900"/>
                  <a:pt x="734983" y="400900"/>
                </a:cubicBezTo>
                <a:lnTo>
                  <a:pt x="66818" y="400900"/>
                </a:lnTo>
                <a:cubicBezTo>
                  <a:pt x="29915" y="400900"/>
                  <a:pt x="0" y="370985"/>
                  <a:pt x="0" y="334082"/>
                </a:cubicBezTo>
                <a:lnTo>
                  <a:pt x="0" y="6681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433" tIns="16433" rIns="16433" bIns="1643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IT Department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67E62B47-80FB-523E-4828-B1E37FB5FDF4}"/>
              </a:ext>
            </a:extLst>
          </p:cNvPr>
          <p:cNvSpPr/>
          <p:nvPr/>
        </p:nvSpPr>
        <p:spPr>
          <a:xfrm>
            <a:off x="6241100" y="2559999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Manager</a:t>
            </a:r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4B4B8B1D-571C-CDBF-5041-94DAF2E66E44}"/>
              </a:ext>
            </a:extLst>
          </p:cNvPr>
          <p:cNvSpPr/>
          <p:nvPr/>
        </p:nvSpPr>
        <p:spPr>
          <a:xfrm>
            <a:off x="6241100" y="2819216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Supervisor</a:t>
            </a:r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CE483F3D-16A9-E43A-EA05-B952F1B6332E}"/>
              </a:ext>
            </a:extLst>
          </p:cNvPr>
          <p:cNvSpPr/>
          <p:nvPr/>
        </p:nvSpPr>
        <p:spPr>
          <a:xfrm>
            <a:off x="6241100" y="3078433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Team Leads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99557843-29EB-ACE0-305D-851CF43CF8E9}"/>
              </a:ext>
            </a:extLst>
          </p:cNvPr>
          <p:cNvSpPr/>
          <p:nvPr/>
        </p:nvSpPr>
        <p:spPr>
          <a:xfrm>
            <a:off x="6241100" y="3337649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Developers</a:t>
            </a: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5823FA76-423D-509B-A8FF-75AA0BD88929}"/>
              </a:ext>
            </a:extLst>
          </p:cNvPr>
          <p:cNvSpPr/>
          <p:nvPr/>
        </p:nvSpPr>
        <p:spPr>
          <a:xfrm>
            <a:off x="6718670" y="2216063"/>
            <a:ext cx="534534" cy="267267"/>
          </a:xfrm>
          <a:custGeom>
            <a:avLst/>
            <a:gdLst>
              <a:gd name="connsiteX0" fmla="*/ 0 w 801801"/>
              <a:gd name="connsiteY0" fmla="*/ 66818 h 400900"/>
              <a:gd name="connsiteX1" fmla="*/ 66818 w 801801"/>
              <a:gd name="connsiteY1" fmla="*/ 0 h 400900"/>
              <a:gd name="connsiteX2" fmla="*/ 734983 w 801801"/>
              <a:gd name="connsiteY2" fmla="*/ 0 h 400900"/>
              <a:gd name="connsiteX3" fmla="*/ 801801 w 801801"/>
              <a:gd name="connsiteY3" fmla="*/ 66818 h 400900"/>
              <a:gd name="connsiteX4" fmla="*/ 801801 w 801801"/>
              <a:gd name="connsiteY4" fmla="*/ 334082 h 400900"/>
              <a:gd name="connsiteX5" fmla="*/ 734983 w 801801"/>
              <a:gd name="connsiteY5" fmla="*/ 400900 h 400900"/>
              <a:gd name="connsiteX6" fmla="*/ 66818 w 801801"/>
              <a:gd name="connsiteY6" fmla="*/ 400900 h 400900"/>
              <a:gd name="connsiteX7" fmla="*/ 0 w 801801"/>
              <a:gd name="connsiteY7" fmla="*/ 334082 h 400900"/>
              <a:gd name="connsiteX8" fmla="*/ 0 w 801801"/>
              <a:gd name="connsiteY8" fmla="*/ 66818 h 40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1801" h="400900">
                <a:moveTo>
                  <a:pt x="0" y="66818"/>
                </a:moveTo>
                <a:cubicBezTo>
                  <a:pt x="0" y="29915"/>
                  <a:pt x="29915" y="0"/>
                  <a:pt x="66818" y="0"/>
                </a:cubicBezTo>
                <a:lnTo>
                  <a:pt x="734983" y="0"/>
                </a:lnTo>
                <a:cubicBezTo>
                  <a:pt x="771886" y="0"/>
                  <a:pt x="801801" y="29915"/>
                  <a:pt x="801801" y="66818"/>
                </a:cubicBezTo>
                <a:lnTo>
                  <a:pt x="801801" y="334082"/>
                </a:lnTo>
                <a:cubicBezTo>
                  <a:pt x="801801" y="370985"/>
                  <a:pt x="771886" y="400900"/>
                  <a:pt x="734983" y="400900"/>
                </a:cubicBezTo>
                <a:lnTo>
                  <a:pt x="66818" y="400900"/>
                </a:lnTo>
                <a:cubicBezTo>
                  <a:pt x="29915" y="400900"/>
                  <a:pt x="0" y="370985"/>
                  <a:pt x="0" y="334082"/>
                </a:cubicBezTo>
                <a:lnTo>
                  <a:pt x="0" y="6681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433" tIns="16433" rIns="16433" bIns="1643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Support Department</a:t>
            </a:r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29692312-2C99-2FBD-E83E-A95FFC92B402}"/>
              </a:ext>
            </a:extLst>
          </p:cNvPr>
          <p:cNvSpPr/>
          <p:nvPr/>
        </p:nvSpPr>
        <p:spPr>
          <a:xfrm>
            <a:off x="6852304" y="2559999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Manager</a:t>
            </a:r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C0588EF9-EE4A-3840-F37A-E32EBA3D40C5}"/>
              </a:ext>
            </a:extLst>
          </p:cNvPr>
          <p:cNvSpPr/>
          <p:nvPr/>
        </p:nvSpPr>
        <p:spPr>
          <a:xfrm>
            <a:off x="6852304" y="2819216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Supervisor</a:t>
            </a:r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25072E06-078E-E03D-F60D-3A83F076AB74}"/>
              </a:ext>
            </a:extLst>
          </p:cNvPr>
          <p:cNvSpPr/>
          <p:nvPr/>
        </p:nvSpPr>
        <p:spPr>
          <a:xfrm>
            <a:off x="6852304" y="3078433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Team Leads</a:t>
            </a:r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83C7F27B-3A0F-8D29-94E0-629F9573F15B}"/>
              </a:ext>
            </a:extLst>
          </p:cNvPr>
          <p:cNvSpPr/>
          <p:nvPr/>
        </p:nvSpPr>
        <p:spPr>
          <a:xfrm>
            <a:off x="6852304" y="3337649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Engineers</a:t>
            </a:r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44658001-292B-CA3E-36B9-23B1A482143E}"/>
              </a:ext>
            </a:extLst>
          </p:cNvPr>
          <p:cNvSpPr/>
          <p:nvPr/>
        </p:nvSpPr>
        <p:spPr>
          <a:xfrm>
            <a:off x="7329874" y="1872126"/>
            <a:ext cx="534534" cy="267267"/>
          </a:xfrm>
          <a:custGeom>
            <a:avLst/>
            <a:gdLst>
              <a:gd name="connsiteX0" fmla="*/ 0 w 801801"/>
              <a:gd name="connsiteY0" fmla="*/ 66818 h 400900"/>
              <a:gd name="connsiteX1" fmla="*/ 66818 w 801801"/>
              <a:gd name="connsiteY1" fmla="*/ 0 h 400900"/>
              <a:gd name="connsiteX2" fmla="*/ 734983 w 801801"/>
              <a:gd name="connsiteY2" fmla="*/ 0 h 400900"/>
              <a:gd name="connsiteX3" fmla="*/ 801801 w 801801"/>
              <a:gd name="connsiteY3" fmla="*/ 66818 h 400900"/>
              <a:gd name="connsiteX4" fmla="*/ 801801 w 801801"/>
              <a:gd name="connsiteY4" fmla="*/ 334082 h 400900"/>
              <a:gd name="connsiteX5" fmla="*/ 734983 w 801801"/>
              <a:gd name="connsiteY5" fmla="*/ 400900 h 400900"/>
              <a:gd name="connsiteX6" fmla="*/ 66818 w 801801"/>
              <a:gd name="connsiteY6" fmla="*/ 400900 h 400900"/>
              <a:gd name="connsiteX7" fmla="*/ 0 w 801801"/>
              <a:gd name="connsiteY7" fmla="*/ 334082 h 400900"/>
              <a:gd name="connsiteX8" fmla="*/ 0 w 801801"/>
              <a:gd name="connsiteY8" fmla="*/ 66818 h 40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1801" h="400900">
                <a:moveTo>
                  <a:pt x="0" y="66818"/>
                </a:moveTo>
                <a:cubicBezTo>
                  <a:pt x="0" y="29915"/>
                  <a:pt x="29915" y="0"/>
                  <a:pt x="66818" y="0"/>
                </a:cubicBezTo>
                <a:lnTo>
                  <a:pt x="734983" y="0"/>
                </a:lnTo>
                <a:cubicBezTo>
                  <a:pt x="771886" y="0"/>
                  <a:pt x="801801" y="29915"/>
                  <a:pt x="801801" y="66818"/>
                </a:cubicBezTo>
                <a:lnTo>
                  <a:pt x="801801" y="334082"/>
                </a:lnTo>
                <a:cubicBezTo>
                  <a:pt x="801801" y="370985"/>
                  <a:pt x="771886" y="400900"/>
                  <a:pt x="734983" y="400900"/>
                </a:cubicBezTo>
                <a:lnTo>
                  <a:pt x="66818" y="400900"/>
                </a:lnTo>
                <a:cubicBezTo>
                  <a:pt x="29915" y="400900"/>
                  <a:pt x="0" y="370985"/>
                  <a:pt x="0" y="334082"/>
                </a:cubicBezTo>
                <a:lnTo>
                  <a:pt x="0" y="6681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857" tIns="16857" rIns="16857" bIns="16857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Financial Officer (CFO)</a:t>
            </a: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68CF94D0-0314-A1EF-F9E1-65E61019F80C}"/>
              </a:ext>
            </a:extLst>
          </p:cNvPr>
          <p:cNvSpPr/>
          <p:nvPr/>
        </p:nvSpPr>
        <p:spPr>
          <a:xfrm>
            <a:off x="7329874" y="2216063"/>
            <a:ext cx="534534" cy="267267"/>
          </a:xfrm>
          <a:custGeom>
            <a:avLst/>
            <a:gdLst>
              <a:gd name="connsiteX0" fmla="*/ 0 w 801801"/>
              <a:gd name="connsiteY0" fmla="*/ 66818 h 400900"/>
              <a:gd name="connsiteX1" fmla="*/ 66818 w 801801"/>
              <a:gd name="connsiteY1" fmla="*/ 0 h 400900"/>
              <a:gd name="connsiteX2" fmla="*/ 734983 w 801801"/>
              <a:gd name="connsiteY2" fmla="*/ 0 h 400900"/>
              <a:gd name="connsiteX3" fmla="*/ 801801 w 801801"/>
              <a:gd name="connsiteY3" fmla="*/ 66818 h 400900"/>
              <a:gd name="connsiteX4" fmla="*/ 801801 w 801801"/>
              <a:gd name="connsiteY4" fmla="*/ 334082 h 400900"/>
              <a:gd name="connsiteX5" fmla="*/ 734983 w 801801"/>
              <a:gd name="connsiteY5" fmla="*/ 400900 h 400900"/>
              <a:gd name="connsiteX6" fmla="*/ 66818 w 801801"/>
              <a:gd name="connsiteY6" fmla="*/ 400900 h 400900"/>
              <a:gd name="connsiteX7" fmla="*/ 0 w 801801"/>
              <a:gd name="connsiteY7" fmla="*/ 334082 h 400900"/>
              <a:gd name="connsiteX8" fmla="*/ 0 w 801801"/>
              <a:gd name="connsiteY8" fmla="*/ 66818 h 40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1801" h="400900">
                <a:moveTo>
                  <a:pt x="0" y="66818"/>
                </a:moveTo>
                <a:cubicBezTo>
                  <a:pt x="0" y="29915"/>
                  <a:pt x="29915" y="0"/>
                  <a:pt x="66818" y="0"/>
                </a:cubicBezTo>
                <a:lnTo>
                  <a:pt x="734983" y="0"/>
                </a:lnTo>
                <a:cubicBezTo>
                  <a:pt x="771886" y="0"/>
                  <a:pt x="801801" y="29915"/>
                  <a:pt x="801801" y="66818"/>
                </a:cubicBezTo>
                <a:lnTo>
                  <a:pt x="801801" y="334082"/>
                </a:lnTo>
                <a:cubicBezTo>
                  <a:pt x="801801" y="370985"/>
                  <a:pt x="771886" y="400900"/>
                  <a:pt x="734983" y="400900"/>
                </a:cubicBezTo>
                <a:lnTo>
                  <a:pt x="66818" y="400900"/>
                </a:lnTo>
                <a:cubicBezTo>
                  <a:pt x="29915" y="400900"/>
                  <a:pt x="0" y="370985"/>
                  <a:pt x="0" y="334082"/>
                </a:cubicBezTo>
                <a:lnTo>
                  <a:pt x="0" y="6681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433" tIns="16433" rIns="16433" bIns="1643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Finance and Accounting Department</a:t>
            </a:r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EE97ACCD-25C7-DE11-6B89-8871B48C6CAE}"/>
              </a:ext>
            </a:extLst>
          </p:cNvPr>
          <p:cNvSpPr/>
          <p:nvPr/>
        </p:nvSpPr>
        <p:spPr>
          <a:xfrm>
            <a:off x="7463508" y="2559999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Director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EC511DEE-C02E-E812-4F22-B268F4812A3D}"/>
              </a:ext>
            </a:extLst>
          </p:cNvPr>
          <p:cNvSpPr/>
          <p:nvPr/>
        </p:nvSpPr>
        <p:spPr>
          <a:xfrm>
            <a:off x="7463508" y="2819216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Manager</a:t>
            </a:r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7078D120-DE74-3A9A-C69B-AF4331763A06}"/>
              </a:ext>
            </a:extLst>
          </p:cNvPr>
          <p:cNvSpPr/>
          <p:nvPr/>
        </p:nvSpPr>
        <p:spPr>
          <a:xfrm>
            <a:off x="7463508" y="3078433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Supervisor</a:t>
            </a:r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FDFE57D4-9E33-8281-53C3-CCF5B0B94EBB}"/>
              </a:ext>
            </a:extLst>
          </p:cNvPr>
          <p:cNvSpPr/>
          <p:nvPr/>
        </p:nvSpPr>
        <p:spPr>
          <a:xfrm>
            <a:off x="7463508" y="3337649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Analysts</a:t>
            </a:r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9675ACD5-8044-A1EC-F44F-CFFA5F9B29EE}"/>
              </a:ext>
            </a:extLst>
          </p:cNvPr>
          <p:cNvSpPr/>
          <p:nvPr/>
        </p:nvSpPr>
        <p:spPr>
          <a:xfrm>
            <a:off x="7463508" y="3596866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Accountants</a:t>
            </a: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C828BFD2-1787-13D0-54F7-804E2F8BC8D8}"/>
              </a:ext>
            </a:extLst>
          </p:cNvPr>
          <p:cNvSpPr/>
          <p:nvPr/>
        </p:nvSpPr>
        <p:spPr>
          <a:xfrm>
            <a:off x="9698739" y="1872126"/>
            <a:ext cx="645829" cy="267267"/>
          </a:xfrm>
          <a:custGeom>
            <a:avLst/>
            <a:gdLst>
              <a:gd name="connsiteX0" fmla="*/ 0 w 968744"/>
              <a:gd name="connsiteY0" fmla="*/ 66818 h 400900"/>
              <a:gd name="connsiteX1" fmla="*/ 66818 w 968744"/>
              <a:gd name="connsiteY1" fmla="*/ 0 h 400900"/>
              <a:gd name="connsiteX2" fmla="*/ 901926 w 968744"/>
              <a:gd name="connsiteY2" fmla="*/ 0 h 400900"/>
              <a:gd name="connsiteX3" fmla="*/ 968744 w 968744"/>
              <a:gd name="connsiteY3" fmla="*/ 66818 h 400900"/>
              <a:gd name="connsiteX4" fmla="*/ 968744 w 968744"/>
              <a:gd name="connsiteY4" fmla="*/ 334082 h 400900"/>
              <a:gd name="connsiteX5" fmla="*/ 901926 w 968744"/>
              <a:gd name="connsiteY5" fmla="*/ 400900 h 400900"/>
              <a:gd name="connsiteX6" fmla="*/ 66818 w 968744"/>
              <a:gd name="connsiteY6" fmla="*/ 400900 h 400900"/>
              <a:gd name="connsiteX7" fmla="*/ 0 w 968744"/>
              <a:gd name="connsiteY7" fmla="*/ 334082 h 400900"/>
              <a:gd name="connsiteX8" fmla="*/ 0 w 968744"/>
              <a:gd name="connsiteY8" fmla="*/ 66818 h 40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8744" h="400900">
                <a:moveTo>
                  <a:pt x="0" y="66818"/>
                </a:moveTo>
                <a:cubicBezTo>
                  <a:pt x="0" y="29915"/>
                  <a:pt x="29915" y="0"/>
                  <a:pt x="66818" y="0"/>
                </a:cubicBezTo>
                <a:lnTo>
                  <a:pt x="901926" y="0"/>
                </a:lnTo>
                <a:cubicBezTo>
                  <a:pt x="938829" y="0"/>
                  <a:pt x="968744" y="29915"/>
                  <a:pt x="968744" y="66818"/>
                </a:cubicBezTo>
                <a:lnTo>
                  <a:pt x="968744" y="334082"/>
                </a:lnTo>
                <a:cubicBezTo>
                  <a:pt x="968744" y="370985"/>
                  <a:pt x="938829" y="400900"/>
                  <a:pt x="901926" y="400900"/>
                </a:cubicBezTo>
                <a:lnTo>
                  <a:pt x="66818" y="400900"/>
                </a:lnTo>
                <a:cubicBezTo>
                  <a:pt x="29915" y="400900"/>
                  <a:pt x="0" y="370985"/>
                  <a:pt x="0" y="334082"/>
                </a:cubicBezTo>
                <a:lnTo>
                  <a:pt x="0" y="6681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857" tIns="16857" rIns="16857" bIns="16857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Operations Officer (COO)</a:t>
            </a: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3F50DADA-3AEA-CD3B-D356-4EF1E0C073D0}"/>
              </a:ext>
            </a:extLst>
          </p:cNvPr>
          <p:cNvSpPr/>
          <p:nvPr/>
        </p:nvSpPr>
        <p:spPr>
          <a:xfrm>
            <a:off x="8083454" y="2216063"/>
            <a:ext cx="534534" cy="267267"/>
          </a:xfrm>
          <a:custGeom>
            <a:avLst/>
            <a:gdLst>
              <a:gd name="connsiteX0" fmla="*/ 0 w 801801"/>
              <a:gd name="connsiteY0" fmla="*/ 66818 h 400900"/>
              <a:gd name="connsiteX1" fmla="*/ 66818 w 801801"/>
              <a:gd name="connsiteY1" fmla="*/ 0 h 400900"/>
              <a:gd name="connsiteX2" fmla="*/ 734983 w 801801"/>
              <a:gd name="connsiteY2" fmla="*/ 0 h 400900"/>
              <a:gd name="connsiteX3" fmla="*/ 801801 w 801801"/>
              <a:gd name="connsiteY3" fmla="*/ 66818 h 400900"/>
              <a:gd name="connsiteX4" fmla="*/ 801801 w 801801"/>
              <a:gd name="connsiteY4" fmla="*/ 334082 h 400900"/>
              <a:gd name="connsiteX5" fmla="*/ 734983 w 801801"/>
              <a:gd name="connsiteY5" fmla="*/ 400900 h 400900"/>
              <a:gd name="connsiteX6" fmla="*/ 66818 w 801801"/>
              <a:gd name="connsiteY6" fmla="*/ 400900 h 400900"/>
              <a:gd name="connsiteX7" fmla="*/ 0 w 801801"/>
              <a:gd name="connsiteY7" fmla="*/ 334082 h 400900"/>
              <a:gd name="connsiteX8" fmla="*/ 0 w 801801"/>
              <a:gd name="connsiteY8" fmla="*/ 66818 h 40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1801" h="400900">
                <a:moveTo>
                  <a:pt x="0" y="66818"/>
                </a:moveTo>
                <a:cubicBezTo>
                  <a:pt x="0" y="29915"/>
                  <a:pt x="29915" y="0"/>
                  <a:pt x="66818" y="0"/>
                </a:cubicBezTo>
                <a:lnTo>
                  <a:pt x="734983" y="0"/>
                </a:lnTo>
                <a:cubicBezTo>
                  <a:pt x="771886" y="0"/>
                  <a:pt x="801801" y="29915"/>
                  <a:pt x="801801" y="66818"/>
                </a:cubicBezTo>
                <a:lnTo>
                  <a:pt x="801801" y="334082"/>
                </a:lnTo>
                <a:cubicBezTo>
                  <a:pt x="801801" y="370985"/>
                  <a:pt x="771886" y="400900"/>
                  <a:pt x="734983" y="400900"/>
                </a:cubicBezTo>
                <a:lnTo>
                  <a:pt x="66818" y="400900"/>
                </a:lnTo>
                <a:cubicBezTo>
                  <a:pt x="29915" y="400900"/>
                  <a:pt x="0" y="370985"/>
                  <a:pt x="0" y="334082"/>
                </a:cubicBezTo>
                <a:lnTo>
                  <a:pt x="0" y="6681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433" tIns="16433" rIns="16433" bIns="1643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Customer Service Department</a:t>
            </a:r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4ADCAFE5-BA98-FF8D-87DF-F0AD5D1BA99F}"/>
              </a:ext>
            </a:extLst>
          </p:cNvPr>
          <p:cNvSpPr/>
          <p:nvPr/>
        </p:nvSpPr>
        <p:spPr>
          <a:xfrm>
            <a:off x="8217088" y="2559999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Director</a:t>
            </a: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E608E2E4-7DDE-E6C6-1EBD-D42C9489ADF0}"/>
              </a:ext>
            </a:extLst>
          </p:cNvPr>
          <p:cNvSpPr/>
          <p:nvPr/>
        </p:nvSpPr>
        <p:spPr>
          <a:xfrm>
            <a:off x="8217088" y="2819216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Manager</a:t>
            </a:r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68A347A2-0A41-5EBC-FEEF-F8863B4804F7}"/>
              </a:ext>
            </a:extLst>
          </p:cNvPr>
          <p:cNvSpPr/>
          <p:nvPr/>
        </p:nvSpPr>
        <p:spPr>
          <a:xfrm>
            <a:off x="8217088" y="3078433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Supervisor</a:t>
            </a: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DABB5FE9-1804-A8E0-7D78-FADEBD37799A}"/>
              </a:ext>
            </a:extLst>
          </p:cNvPr>
          <p:cNvSpPr/>
          <p:nvPr/>
        </p:nvSpPr>
        <p:spPr>
          <a:xfrm>
            <a:off x="8217088" y="3337649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Team Leads</a:t>
            </a:r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C58CFA74-63DB-F1E1-6E01-52DE002A72CE}"/>
              </a:ext>
            </a:extLst>
          </p:cNvPr>
          <p:cNvSpPr/>
          <p:nvPr/>
        </p:nvSpPr>
        <p:spPr>
          <a:xfrm>
            <a:off x="8217088" y="3596866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Agents</a:t>
            </a: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D630C01A-5DED-6A58-1EB7-F1B7C2FFB59C}"/>
              </a:ext>
            </a:extLst>
          </p:cNvPr>
          <p:cNvSpPr/>
          <p:nvPr/>
        </p:nvSpPr>
        <p:spPr>
          <a:xfrm>
            <a:off x="8694658" y="2216063"/>
            <a:ext cx="534534" cy="267267"/>
          </a:xfrm>
          <a:custGeom>
            <a:avLst/>
            <a:gdLst>
              <a:gd name="connsiteX0" fmla="*/ 0 w 801801"/>
              <a:gd name="connsiteY0" fmla="*/ 66818 h 400900"/>
              <a:gd name="connsiteX1" fmla="*/ 66818 w 801801"/>
              <a:gd name="connsiteY1" fmla="*/ 0 h 400900"/>
              <a:gd name="connsiteX2" fmla="*/ 734983 w 801801"/>
              <a:gd name="connsiteY2" fmla="*/ 0 h 400900"/>
              <a:gd name="connsiteX3" fmla="*/ 801801 w 801801"/>
              <a:gd name="connsiteY3" fmla="*/ 66818 h 400900"/>
              <a:gd name="connsiteX4" fmla="*/ 801801 w 801801"/>
              <a:gd name="connsiteY4" fmla="*/ 334082 h 400900"/>
              <a:gd name="connsiteX5" fmla="*/ 734983 w 801801"/>
              <a:gd name="connsiteY5" fmla="*/ 400900 h 400900"/>
              <a:gd name="connsiteX6" fmla="*/ 66818 w 801801"/>
              <a:gd name="connsiteY6" fmla="*/ 400900 h 400900"/>
              <a:gd name="connsiteX7" fmla="*/ 0 w 801801"/>
              <a:gd name="connsiteY7" fmla="*/ 334082 h 400900"/>
              <a:gd name="connsiteX8" fmla="*/ 0 w 801801"/>
              <a:gd name="connsiteY8" fmla="*/ 66818 h 40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1801" h="400900">
                <a:moveTo>
                  <a:pt x="0" y="66818"/>
                </a:moveTo>
                <a:cubicBezTo>
                  <a:pt x="0" y="29915"/>
                  <a:pt x="29915" y="0"/>
                  <a:pt x="66818" y="0"/>
                </a:cubicBezTo>
                <a:lnTo>
                  <a:pt x="734983" y="0"/>
                </a:lnTo>
                <a:cubicBezTo>
                  <a:pt x="771886" y="0"/>
                  <a:pt x="801801" y="29915"/>
                  <a:pt x="801801" y="66818"/>
                </a:cubicBezTo>
                <a:lnTo>
                  <a:pt x="801801" y="334082"/>
                </a:lnTo>
                <a:cubicBezTo>
                  <a:pt x="801801" y="370985"/>
                  <a:pt x="771886" y="400900"/>
                  <a:pt x="734983" y="400900"/>
                </a:cubicBezTo>
                <a:lnTo>
                  <a:pt x="66818" y="400900"/>
                </a:lnTo>
                <a:cubicBezTo>
                  <a:pt x="29915" y="400900"/>
                  <a:pt x="0" y="370985"/>
                  <a:pt x="0" y="334082"/>
                </a:cubicBezTo>
                <a:lnTo>
                  <a:pt x="0" y="6681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433" tIns="16433" rIns="16433" bIns="1643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Auditing Department</a:t>
            </a:r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25FD1B29-9D82-09E9-6293-C866165D5D55}"/>
              </a:ext>
            </a:extLst>
          </p:cNvPr>
          <p:cNvSpPr/>
          <p:nvPr/>
        </p:nvSpPr>
        <p:spPr>
          <a:xfrm>
            <a:off x="8828292" y="2559999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Internal Audit Director</a:t>
            </a:r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F850C154-7E54-B3C6-A270-E317EE23812E}"/>
              </a:ext>
            </a:extLst>
          </p:cNvPr>
          <p:cNvSpPr/>
          <p:nvPr/>
        </p:nvSpPr>
        <p:spPr>
          <a:xfrm>
            <a:off x="8828292" y="2819216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Manager</a:t>
            </a:r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78F55BDC-4EDA-558C-13FF-76A4AFB611E2}"/>
              </a:ext>
            </a:extLst>
          </p:cNvPr>
          <p:cNvSpPr/>
          <p:nvPr/>
        </p:nvSpPr>
        <p:spPr>
          <a:xfrm>
            <a:off x="8828292" y="3078433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Lead Auditor</a:t>
            </a:r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33A88AC5-334E-18EC-3AE5-D52E009316B0}"/>
              </a:ext>
            </a:extLst>
          </p:cNvPr>
          <p:cNvSpPr/>
          <p:nvPr/>
        </p:nvSpPr>
        <p:spPr>
          <a:xfrm>
            <a:off x="8828292" y="3337649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Associates</a:t>
            </a: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8BA07F60-DC0D-1747-DD4D-DABB9EC8B48B}"/>
              </a:ext>
            </a:extLst>
          </p:cNvPr>
          <p:cNvSpPr/>
          <p:nvPr/>
        </p:nvSpPr>
        <p:spPr>
          <a:xfrm>
            <a:off x="9406217" y="2216063"/>
            <a:ext cx="534534" cy="267267"/>
          </a:xfrm>
          <a:custGeom>
            <a:avLst/>
            <a:gdLst>
              <a:gd name="connsiteX0" fmla="*/ 0 w 801801"/>
              <a:gd name="connsiteY0" fmla="*/ 66818 h 400900"/>
              <a:gd name="connsiteX1" fmla="*/ 66818 w 801801"/>
              <a:gd name="connsiteY1" fmla="*/ 0 h 400900"/>
              <a:gd name="connsiteX2" fmla="*/ 734983 w 801801"/>
              <a:gd name="connsiteY2" fmla="*/ 0 h 400900"/>
              <a:gd name="connsiteX3" fmla="*/ 801801 w 801801"/>
              <a:gd name="connsiteY3" fmla="*/ 66818 h 400900"/>
              <a:gd name="connsiteX4" fmla="*/ 801801 w 801801"/>
              <a:gd name="connsiteY4" fmla="*/ 334082 h 400900"/>
              <a:gd name="connsiteX5" fmla="*/ 734983 w 801801"/>
              <a:gd name="connsiteY5" fmla="*/ 400900 h 400900"/>
              <a:gd name="connsiteX6" fmla="*/ 66818 w 801801"/>
              <a:gd name="connsiteY6" fmla="*/ 400900 h 400900"/>
              <a:gd name="connsiteX7" fmla="*/ 0 w 801801"/>
              <a:gd name="connsiteY7" fmla="*/ 334082 h 400900"/>
              <a:gd name="connsiteX8" fmla="*/ 0 w 801801"/>
              <a:gd name="connsiteY8" fmla="*/ 66818 h 40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1801" h="400900">
                <a:moveTo>
                  <a:pt x="0" y="66818"/>
                </a:moveTo>
                <a:cubicBezTo>
                  <a:pt x="0" y="29915"/>
                  <a:pt x="29915" y="0"/>
                  <a:pt x="66818" y="0"/>
                </a:cubicBezTo>
                <a:lnTo>
                  <a:pt x="734983" y="0"/>
                </a:lnTo>
                <a:cubicBezTo>
                  <a:pt x="771886" y="0"/>
                  <a:pt x="801801" y="29915"/>
                  <a:pt x="801801" y="66818"/>
                </a:cubicBezTo>
                <a:lnTo>
                  <a:pt x="801801" y="334082"/>
                </a:lnTo>
                <a:cubicBezTo>
                  <a:pt x="801801" y="370985"/>
                  <a:pt x="771886" y="400900"/>
                  <a:pt x="734983" y="400900"/>
                </a:cubicBezTo>
                <a:lnTo>
                  <a:pt x="66818" y="400900"/>
                </a:lnTo>
                <a:cubicBezTo>
                  <a:pt x="29915" y="400900"/>
                  <a:pt x="0" y="370985"/>
                  <a:pt x="0" y="334082"/>
                </a:cubicBezTo>
                <a:lnTo>
                  <a:pt x="0" y="6681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433" tIns="16433" rIns="16433" bIns="1643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Legal Compliance Department</a:t>
            </a:r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C52B903E-5255-A7B0-BA17-A27AFDB94F38}"/>
              </a:ext>
            </a:extLst>
          </p:cNvPr>
          <p:cNvSpPr/>
          <p:nvPr/>
        </p:nvSpPr>
        <p:spPr>
          <a:xfrm>
            <a:off x="9406217" y="2559999"/>
            <a:ext cx="534534" cy="267267"/>
          </a:xfrm>
          <a:custGeom>
            <a:avLst/>
            <a:gdLst>
              <a:gd name="connsiteX0" fmla="*/ 0 w 801801"/>
              <a:gd name="connsiteY0" fmla="*/ 66818 h 400900"/>
              <a:gd name="connsiteX1" fmla="*/ 66818 w 801801"/>
              <a:gd name="connsiteY1" fmla="*/ 0 h 400900"/>
              <a:gd name="connsiteX2" fmla="*/ 734983 w 801801"/>
              <a:gd name="connsiteY2" fmla="*/ 0 h 400900"/>
              <a:gd name="connsiteX3" fmla="*/ 801801 w 801801"/>
              <a:gd name="connsiteY3" fmla="*/ 66818 h 400900"/>
              <a:gd name="connsiteX4" fmla="*/ 801801 w 801801"/>
              <a:gd name="connsiteY4" fmla="*/ 334082 h 400900"/>
              <a:gd name="connsiteX5" fmla="*/ 734983 w 801801"/>
              <a:gd name="connsiteY5" fmla="*/ 400900 h 400900"/>
              <a:gd name="connsiteX6" fmla="*/ 66818 w 801801"/>
              <a:gd name="connsiteY6" fmla="*/ 400900 h 400900"/>
              <a:gd name="connsiteX7" fmla="*/ 0 w 801801"/>
              <a:gd name="connsiteY7" fmla="*/ 334082 h 400900"/>
              <a:gd name="connsiteX8" fmla="*/ 0 w 801801"/>
              <a:gd name="connsiteY8" fmla="*/ 66818 h 40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1801" h="400900">
                <a:moveTo>
                  <a:pt x="0" y="66818"/>
                </a:moveTo>
                <a:cubicBezTo>
                  <a:pt x="0" y="29915"/>
                  <a:pt x="29915" y="0"/>
                  <a:pt x="66818" y="0"/>
                </a:cubicBezTo>
                <a:lnTo>
                  <a:pt x="734983" y="0"/>
                </a:lnTo>
                <a:cubicBezTo>
                  <a:pt x="771886" y="0"/>
                  <a:pt x="801801" y="29915"/>
                  <a:pt x="801801" y="66818"/>
                </a:cubicBezTo>
                <a:lnTo>
                  <a:pt x="801801" y="334082"/>
                </a:lnTo>
                <a:cubicBezTo>
                  <a:pt x="801801" y="370985"/>
                  <a:pt x="771886" y="400900"/>
                  <a:pt x="734983" y="400900"/>
                </a:cubicBezTo>
                <a:lnTo>
                  <a:pt x="66818" y="400900"/>
                </a:lnTo>
                <a:cubicBezTo>
                  <a:pt x="29915" y="400900"/>
                  <a:pt x="0" y="370985"/>
                  <a:pt x="0" y="334082"/>
                </a:cubicBezTo>
                <a:lnTo>
                  <a:pt x="0" y="6681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433" tIns="16433" rIns="16433" bIns="1643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General Counsel</a:t>
            </a:r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A557EFF9-8B42-4D68-3098-02FE5F5B9AC0}"/>
              </a:ext>
            </a:extLst>
          </p:cNvPr>
          <p:cNvSpPr/>
          <p:nvPr/>
        </p:nvSpPr>
        <p:spPr>
          <a:xfrm>
            <a:off x="9270055" y="2903936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Deputy General Counsel</a:t>
            </a:r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A165B461-559F-815E-AE7A-70B2F48C6B27}"/>
              </a:ext>
            </a:extLst>
          </p:cNvPr>
          <p:cNvSpPr/>
          <p:nvPr/>
        </p:nvSpPr>
        <p:spPr>
          <a:xfrm>
            <a:off x="9711819" y="2903936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Manager</a:t>
            </a:r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A5B63277-B441-B1AC-377E-E3EF1BCE8664}"/>
              </a:ext>
            </a:extLst>
          </p:cNvPr>
          <p:cNvSpPr/>
          <p:nvPr/>
        </p:nvSpPr>
        <p:spPr>
          <a:xfrm>
            <a:off x="9803092" y="3163153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Specialists</a:t>
            </a: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173530D6-39EE-571D-D492-348B0FC66EAF}"/>
              </a:ext>
            </a:extLst>
          </p:cNvPr>
          <p:cNvSpPr/>
          <p:nvPr/>
        </p:nvSpPr>
        <p:spPr>
          <a:xfrm>
            <a:off x="9803092" y="3422369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Assistants</a:t>
            </a:r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C93692BB-7E94-1ADA-4310-F2628507BF2A}"/>
              </a:ext>
            </a:extLst>
          </p:cNvPr>
          <p:cNvSpPr/>
          <p:nvPr/>
        </p:nvSpPr>
        <p:spPr>
          <a:xfrm>
            <a:off x="10505029" y="2216063"/>
            <a:ext cx="534534" cy="267267"/>
          </a:xfrm>
          <a:custGeom>
            <a:avLst/>
            <a:gdLst>
              <a:gd name="connsiteX0" fmla="*/ 0 w 801801"/>
              <a:gd name="connsiteY0" fmla="*/ 66818 h 400900"/>
              <a:gd name="connsiteX1" fmla="*/ 66818 w 801801"/>
              <a:gd name="connsiteY1" fmla="*/ 0 h 400900"/>
              <a:gd name="connsiteX2" fmla="*/ 734983 w 801801"/>
              <a:gd name="connsiteY2" fmla="*/ 0 h 400900"/>
              <a:gd name="connsiteX3" fmla="*/ 801801 w 801801"/>
              <a:gd name="connsiteY3" fmla="*/ 66818 h 400900"/>
              <a:gd name="connsiteX4" fmla="*/ 801801 w 801801"/>
              <a:gd name="connsiteY4" fmla="*/ 334082 h 400900"/>
              <a:gd name="connsiteX5" fmla="*/ 734983 w 801801"/>
              <a:gd name="connsiteY5" fmla="*/ 400900 h 400900"/>
              <a:gd name="connsiteX6" fmla="*/ 66818 w 801801"/>
              <a:gd name="connsiteY6" fmla="*/ 400900 h 400900"/>
              <a:gd name="connsiteX7" fmla="*/ 0 w 801801"/>
              <a:gd name="connsiteY7" fmla="*/ 334082 h 400900"/>
              <a:gd name="connsiteX8" fmla="*/ 0 w 801801"/>
              <a:gd name="connsiteY8" fmla="*/ 66818 h 40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1801" h="400900">
                <a:moveTo>
                  <a:pt x="0" y="66818"/>
                </a:moveTo>
                <a:cubicBezTo>
                  <a:pt x="0" y="29915"/>
                  <a:pt x="29915" y="0"/>
                  <a:pt x="66818" y="0"/>
                </a:cubicBezTo>
                <a:lnTo>
                  <a:pt x="734983" y="0"/>
                </a:lnTo>
                <a:cubicBezTo>
                  <a:pt x="771886" y="0"/>
                  <a:pt x="801801" y="29915"/>
                  <a:pt x="801801" y="66818"/>
                </a:cubicBezTo>
                <a:lnTo>
                  <a:pt x="801801" y="334082"/>
                </a:lnTo>
                <a:cubicBezTo>
                  <a:pt x="801801" y="370985"/>
                  <a:pt x="771886" y="400900"/>
                  <a:pt x="734983" y="400900"/>
                </a:cubicBezTo>
                <a:lnTo>
                  <a:pt x="66818" y="400900"/>
                </a:lnTo>
                <a:cubicBezTo>
                  <a:pt x="29915" y="400900"/>
                  <a:pt x="0" y="370985"/>
                  <a:pt x="0" y="334082"/>
                </a:cubicBezTo>
                <a:lnTo>
                  <a:pt x="0" y="6681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433" tIns="16433" rIns="16433" bIns="1643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830E8C0E-FD45-8624-2FEF-669F4C804900}"/>
              </a:ext>
            </a:extLst>
          </p:cNvPr>
          <p:cNvSpPr/>
          <p:nvPr/>
        </p:nvSpPr>
        <p:spPr>
          <a:xfrm>
            <a:off x="10505029" y="2559999"/>
            <a:ext cx="534534" cy="267267"/>
          </a:xfrm>
          <a:custGeom>
            <a:avLst/>
            <a:gdLst>
              <a:gd name="connsiteX0" fmla="*/ 0 w 801801"/>
              <a:gd name="connsiteY0" fmla="*/ 66818 h 400900"/>
              <a:gd name="connsiteX1" fmla="*/ 66818 w 801801"/>
              <a:gd name="connsiteY1" fmla="*/ 0 h 400900"/>
              <a:gd name="connsiteX2" fmla="*/ 734983 w 801801"/>
              <a:gd name="connsiteY2" fmla="*/ 0 h 400900"/>
              <a:gd name="connsiteX3" fmla="*/ 801801 w 801801"/>
              <a:gd name="connsiteY3" fmla="*/ 66818 h 400900"/>
              <a:gd name="connsiteX4" fmla="*/ 801801 w 801801"/>
              <a:gd name="connsiteY4" fmla="*/ 334082 h 400900"/>
              <a:gd name="connsiteX5" fmla="*/ 734983 w 801801"/>
              <a:gd name="connsiteY5" fmla="*/ 400900 h 400900"/>
              <a:gd name="connsiteX6" fmla="*/ 66818 w 801801"/>
              <a:gd name="connsiteY6" fmla="*/ 400900 h 400900"/>
              <a:gd name="connsiteX7" fmla="*/ 0 w 801801"/>
              <a:gd name="connsiteY7" fmla="*/ 334082 h 400900"/>
              <a:gd name="connsiteX8" fmla="*/ 0 w 801801"/>
              <a:gd name="connsiteY8" fmla="*/ 66818 h 40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1801" h="400900">
                <a:moveTo>
                  <a:pt x="0" y="66818"/>
                </a:moveTo>
                <a:cubicBezTo>
                  <a:pt x="0" y="29915"/>
                  <a:pt x="29915" y="0"/>
                  <a:pt x="66818" y="0"/>
                </a:cubicBezTo>
                <a:lnTo>
                  <a:pt x="734983" y="0"/>
                </a:lnTo>
                <a:cubicBezTo>
                  <a:pt x="771886" y="0"/>
                  <a:pt x="801801" y="29915"/>
                  <a:pt x="801801" y="66818"/>
                </a:cubicBezTo>
                <a:lnTo>
                  <a:pt x="801801" y="334082"/>
                </a:lnTo>
                <a:cubicBezTo>
                  <a:pt x="801801" y="370985"/>
                  <a:pt x="771886" y="400900"/>
                  <a:pt x="734983" y="400900"/>
                </a:cubicBezTo>
                <a:lnTo>
                  <a:pt x="66818" y="400900"/>
                </a:lnTo>
                <a:cubicBezTo>
                  <a:pt x="29915" y="400900"/>
                  <a:pt x="0" y="370985"/>
                  <a:pt x="0" y="334082"/>
                </a:cubicBezTo>
                <a:lnTo>
                  <a:pt x="0" y="6681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433" tIns="16433" rIns="16433" bIns="1643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 Director</a:t>
            </a:r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843C6510-6461-FDA7-C959-6172B325AF66}"/>
              </a:ext>
            </a:extLst>
          </p:cNvPr>
          <p:cNvSpPr/>
          <p:nvPr/>
        </p:nvSpPr>
        <p:spPr>
          <a:xfrm>
            <a:off x="10297079" y="2923073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Branch Manager</a:t>
            </a: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FD692749-DEB6-67C3-FFC2-B8680BE36BC5}"/>
              </a:ext>
            </a:extLst>
          </p:cNvPr>
          <p:cNvSpPr/>
          <p:nvPr/>
        </p:nvSpPr>
        <p:spPr>
          <a:xfrm>
            <a:off x="10298700" y="3179586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Coordinators</a:t>
            </a:r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D479B363-BF9D-4919-43F7-57166A3D1B06}"/>
              </a:ext>
            </a:extLst>
          </p:cNvPr>
          <p:cNvSpPr/>
          <p:nvPr/>
        </p:nvSpPr>
        <p:spPr>
          <a:xfrm>
            <a:off x="10300321" y="3471657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Collections</a:t>
            </a:r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B2D93CF5-D72B-3A5F-B9EB-5FBC3F5B65CF}"/>
              </a:ext>
            </a:extLst>
          </p:cNvPr>
          <p:cNvSpPr/>
          <p:nvPr/>
        </p:nvSpPr>
        <p:spPr>
          <a:xfrm>
            <a:off x="10907936" y="2922981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Admin Assistants</a:t>
            </a:r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3E871C4C-0323-0277-9D50-0C1C6F2F149E}"/>
              </a:ext>
            </a:extLst>
          </p:cNvPr>
          <p:cNvSpPr/>
          <p:nvPr/>
        </p:nvSpPr>
        <p:spPr>
          <a:xfrm>
            <a:off x="10907666" y="3181829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Functions</a:t>
            </a:r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B46533E8-5245-1FB1-403B-93BEA312AAFC}"/>
              </a:ext>
            </a:extLst>
          </p:cNvPr>
          <p:cNvSpPr/>
          <p:nvPr/>
        </p:nvSpPr>
        <p:spPr>
          <a:xfrm>
            <a:off x="10960104" y="3478322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Couriers and Office Boys</a:t>
            </a:r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17362983-E0A0-D9F5-F69C-5C17FD5E8E56}"/>
              </a:ext>
            </a:extLst>
          </p:cNvPr>
          <p:cNvSpPr/>
          <p:nvPr/>
        </p:nvSpPr>
        <p:spPr>
          <a:xfrm>
            <a:off x="11364707" y="2216063"/>
            <a:ext cx="534534" cy="267267"/>
          </a:xfrm>
          <a:custGeom>
            <a:avLst/>
            <a:gdLst>
              <a:gd name="connsiteX0" fmla="*/ 0 w 801801"/>
              <a:gd name="connsiteY0" fmla="*/ 66818 h 400900"/>
              <a:gd name="connsiteX1" fmla="*/ 66818 w 801801"/>
              <a:gd name="connsiteY1" fmla="*/ 0 h 400900"/>
              <a:gd name="connsiteX2" fmla="*/ 734983 w 801801"/>
              <a:gd name="connsiteY2" fmla="*/ 0 h 400900"/>
              <a:gd name="connsiteX3" fmla="*/ 801801 w 801801"/>
              <a:gd name="connsiteY3" fmla="*/ 66818 h 400900"/>
              <a:gd name="connsiteX4" fmla="*/ 801801 w 801801"/>
              <a:gd name="connsiteY4" fmla="*/ 334082 h 400900"/>
              <a:gd name="connsiteX5" fmla="*/ 734983 w 801801"/>
              <a:gd name="connsiteY5" fmla="*/ 400900 h 400900"/>
              <a:gd name="connsiteX6" fmla="*/ 66818 w 801801"/>
              <a:gd name="connsiteY6" fmla="*/ 400900 h 400900"/>
              <a:gd name="connsiteX7" fmla="*/ 0 w 801801"/>
              <a:gd name="connsiteY7" fmla="*/ 334082 h 400900"/>
              <a:gd name="connsiteX8" fmla="*/ 0 w 801801"/>
              <a:gd name="connsiteY8" fmla="*/ 66818 h 40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1801" h="400900">
                <a:moveTo>
                  <a:pt x="0" y="66818"/>
                </a:moveTo>
                <a:cubicBezTo>
                  <a:pt x="0" y="29915"/>
                  <a:pt x="29915" y="0"/>
                  <a:pt x="66818" y="0"/>
                </a:cubicBezTo>
                <a:lnTo>
                  <a:pt x="734983" y="0"/>
                </a:lnTo>
                <a:cubicBezTo>
                  <a:pt x="771886" y="0"/>
                  <a:pt x="801801" y="29915"/>
                  <a:pt x="801801" y="66818"/>
                </a:cubicBezTo>
                <a:lnTo>
                  <a:pt x="801801" y="334082"/>
                </a:lnTo>
                <a:cubicBezTo>
                  <a:pt x="801801" y="370985"/>
                  <a:pt x="771886" y="400900"/>
                  <a:pt x="734983" y="400900"/>
                </a:cubicBezTo>
                <a:lnTo>
                  <a:pt x="66818" y="400900"/>
                </a:lnTo>
                <a:cubicBezTo>
                  <a:pt x="29915" y="400900"/>
                  <a:pt x="0" y="370985"/>
                  <a:pt x="0" y="334082"/>
                </a:cubicBezTo>
                <a:lnTo>
                  <a:pt x="0" y="6681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433" tIns="16433" rIns="16433" bIns="1643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Human Resources Department</a:t>
            </a:r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34E13D03-7AA3-ED19-316D-32061049AE14}"/>
              </a:ext>
            </a:extLst>
          </p:cNvPr>
          <p:cNvSpPr/>
          <p:nvPr/>
        </p:nvSpPr>
        <p:spPr>
          <a:xfrm>
            <a:off x="11498340" y="2559999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Director</a:t>
            </a:r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4FBBAD3F-B86C-2509-99AA-F57DDFAD54A4}"/>
              </a:ext>
            </a:extLst>
          </p:cNvPr>
          <p:cNvSpPr/>
          <p:nvPr/>
        </p:nvSpPr>
        <p:spPr>
          <a:xfrm>
            <a:off x="11498340" y="2819216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Business Partner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338E4081-50F0-427D-61BE-218381D0A290}"/>
              </a:ext>
            </a:extLst>
          </p:cNvPr>
          <p:cNvSpPr/>
          <p:nvPr/>
        </p:nvSpPr>
        <p:spPr>
          <a:xfrm>
            <a:off x="11498340" y="3078433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Compensation and Benefits Manager</a:t>
            </a: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4575BB10-B2DE-C344-9D3B-F6CA48C8B295}"/>
              </a:ext>
            </a:extLst>
          </p:cNvPr>
          <p:cNvSpPr/>
          <p:nvPr/>
        </p:nvSpPr>
        <p:spPr>
          <a:xfrm>
            <a:off x="11498340" y="3337649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Recruitment and Talent Acquisition Manager</a:t>
            </a:r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2E09FC01-41E1-7D02-0B96-33885F438026}"/>
              </a:ext>
            </a:extLst>
          </p:cNvPr>
          <p:cNvSpPr/>
          <p:nvPr/>
        </p:nvSpPr>
        <p:spPr>
          <a:xfrm>
            <a:off x="11498340" y="3596866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L&amp;D Manager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C41DDF2A-491B-00D0-415B-56ED055DB198}"/>
              </a:ext>
            </a:extLst>
          </p:cNvPr>
          <p:cNvSpPr/>
          <p:nvPr/>
        </p:nvSpPr>
        <p:spPr>
          <a:xfrm>
            <a:off x="11498340" y="3856083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Employee Relations Manager</a:t>
            </a:r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906F10C3-FBD4-BD72-FE59-79E61E6F9774}"/>
              </a:ext>
            </a:extLst>
          </p:cNvPr>
          <p:cNvSpPr/>
          <p:nvPr/>
        </p:nvSpPr>
        <p:spPr>
          <a:xfrm>
            <a:off x="11498340" y="4115300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Payroll Manager</a:t>
            </a:r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74BB7DA4-07B7-5A48-7255-DCB1E7FEB728}"/>
              </a:ext>
            </a:extLst>
          </p:cNvPr>
          <p:cNvSpPr/>
          <p:nvPr/>
        </p:nvSpPr>
        <p:spPr>
          <a:xfrm>
            <a:off x="11498340" y="4374517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Generalist</a:t>
            </a:r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DB4797EC-07E9-C4B7-8A6A-722DC6781447}"/>
              </a:ext>
            </a:extLst>
          </p:cNvPr>
          <p:cNvSpPr/>
          <p:nvPr/>
        </p:nvSpPr>
        <p:spPr>
          <a:xfrm>
            <a:off x="11498340" y="4633733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Administrators</a:t>
            </a:r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23F334F9-D501-6882-5569-780B774523A2}"/>
              </a:ext>
            </a:extLst>
          </p:cNvPr>
          <p:cNvSpPr/>
          <p:nvPr/>
        </p:nvSpPr>
        <p:spPr>
          <a:xfrm>
            <a:off x="11498340" y="4892950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Assistants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B5B0FF8A-063F-B146-B714-25CD181AF8AC}"/>
              </a:ext>
            </a:extLst>
          </p:cNvPr>
          <p:cNvSpPr/>
          <p:nvPr/>
        </p:nvSpPr>
        <p:spPr>
          <a:xfrm>
            <a:off x="0" y="-1352"/>
            <a:ext cx="12192000" cy="6859352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4C76C276-9893-C77D-58B8-7E2A9BEFD8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7293"/>
          <a:stretch/>
        </p:blipFill>
        <p:spPr>
          <a:xfrm>
            <a:off x="101600" y="98458"/>
            <a:ext cx="1244600" cy="165399"/>
          </a:xfrm>
          <a:prstGeom prst="rect">
            <a:avLst/>
          </a:prstGeom>
        </p:spPr>
      </p:pic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3ED1439C-AC1C-59CD-8E9F-997278856F07}"/>
              </a:ext>
            </a:extLst>
          </p:cNvPr>
          <p:cNvSpPr/>
          <p:nvPr/>
        </p:nvSpPr>
        <p:spPr>
          <a:xfrm>
            <a:off x="5579668" y="455341"/>
            <a:ext cx="1032665" cy="516332"/>
          </a:xfrm>
          <a:custGeom>
            <a:avLst/>
            <a:gdLst>
              <a:gd name="connsiteX0" fmla="*/ 0 w 1548997"/>
              <a:gd name="connsiteY0" fmla="*/ 129086 h 774498"/>
              <a:gd name="connsiteX1" fmla="*/ 129086 w 1548997"/>
              <a:gd name="connsiteY1" fmla="*/ 0 h 774498"/>
              <a:gd name="connsiteX2" fmla="*/ 1419911 w 1548997"/>
              <a:gd name="connsiteY2" fmla="*/ 0 h 774498"/>
              <a:gd name="connsiteX3" fmla="*/ 1548997 w 1548997"/>
              <a:gd name="connsiteY3" fmla="*/ 129086 h 774498"/>
              <a:gd name="connsiteX4" fmla="*/ 1548997 w 1548997"/>
              <a:gd name="connsiteY4" fmla="*/ 645412 h 774498"/>
              <a:gd name="connsiteX5" fmla="*/ 1419911 w 1548997"/>
              <a:gd name="connsiteY5" fmla="*/ 774498 h 774498"/>
              <a:gd name="connsiteX6" fmla="*/ 129086 w 1548997"/>
              <a:gd name="connsiteY6" fmla="*/ 774498 h 774498"/>
              <a:gd name="connsiteX7" fmla="*/ 0 w 1548997"/>
              <a:gd name="connsiteY7" fmla="*/ 645412 h 774498"/>
              <a:gd name="connsiteX8" fmla="*/ 0 w 1548997"/>
              <a:gd name="connsiteY8" fmla="*/ 129086 h 77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8997" h="774498">
                <a:moveTo>
                  <a:pt x="0" y="129086"/>
                </a:moveTo>
                <a:cubicBezTo>
                  <a:pt x="0" y="57794"/>
                  <a:pt x="57794" y="0"/>
                  <a:pt x="129086" y="0"/>
                </a:cubicBezTo>
                <a:lnTo>
                  <a:pt x="1419911" y="0"/>
                </a:lnTo>
                <a:cubicBezTo>
                  <a:pt x="1491203" y="0"/>
                  <a:pt x="1548997" y="57794"/>
                  <a:pt x="1548997" y="129086"/>
                </a:cubicBezTo>
                <a:lnTo>
                  <a:pt x="1548997" y="645412"/>
                </a:lnTo>
                <a:cubicBezTo>
                  <a:pt x="1548997" y="716704"/>
                  <a:pt x="1491203" y="774498"/>
                  <a:pt x="1419911" y="774498"/>
                </a:cubicBezTo>
                <a:lnTo>
                  <a:pt x="129086" y="774498"/>
                </a:lnTo>
                <a:cubicBezTo>
                  <a:pt x="57794" y="774498"/>
                  <a:pt x="0" y="716704"/>
                  <a:pt x="0" y="645412"/>
                </a:cubicBezTo>
                <a:lnTo>
                  <a:pt x="0" y="12908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059" tIns="37059" rIns="37059" bIns="37059" numCol="1" spcCol="1270" anchor="ctr" anchorCtr="0">
            <a:noAutofit/>
          </a:bodyPr>
          <a:lstStyle/>
          <a:p>
            <a:pPr algn="ctr" defTabSz="8297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7" b="1" dirty="0">
                <a:latin typeface="Oswald" panose="00000500000000000000" pitchFamily="2" charset="0"/>
              </a:rPr>
              <a:t>Chairman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6BC580A0-DB6E-10ED-2B70-18CB91B4EB5C}"/>
              </a:ext>
            </a:extLst>
          </p:cNvPr>
          <p:cNvSpPr/>
          <p:nvPr/>
        </p:nvSpPr>
        <p:spPr>
          <a:xfrm>
            <a:off x="5693389" y="1105005"/>
            <a:ext cx="860873" cy="430437"/>
          </a:xfrm>
          <a:custGeom>
            <a:avLst/>
            <a:gdLst>
              <a:gd name="connsiteX0" fmla="*/ 0 w 1291310"/>
              <a:gd name="connsiteY0" fmla="*/ 107611 h 645655"/>
              <a:gd name="connsiteX1" fmla="*/ 107611 w 1291310"/>
              <a:gd name="connsiteY1" fmla="*/ 0 h 645655"/>
              <a:gd name="connsiteX2" fmla="*/ 1183699 w 1291310"/>
              <a:gd name="connsiteY2" fmla="*/ 0 h 645655"/>
              <a:gd name="connsiteX3" fmla="*/ 1291310 w 1291310"/>
              <a:gd name="connsiteY3" fmla="*/ 107611 h 645655"/>
              <a:gd name="connsiteX4" fmla="*/ 1291310 w 1291310"/>
              <a:gd name="connsiteY4" fmla="*/ 538044 h 645655"/>
              <a:gd name="connsiteX5" fmla="*/ 1183699 w 1291310"/>
              <a:gd name="connsiteY5" fmla="*/ 645655 h 645655"/>
              <a:gd name="connsiteX6" fmla="*/ 107611 w 1291310"/>
              <a:gd name="connsiteY6" fmla="*/ 645655 h 645655"/>
              <a:gd name="connsiteX7" fmla="*/ 0 w 1291310"/>
              <a:gd name="connsiteY7" fmla="*/ 538044 h 645655"/>
              <a:gd name="connsiteX8" fmla="*/ 0 w 1291310"/>
              <a:gd name="connsiteY8" fmla="*/ 107611 h 645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1310" h="645655">
                <a:moveTo>
                  <a:pt x="0" y="107611"/>
                </a:moveTo>
                <a:cubicBezTo>
                  <a:pt x="0" y="48179"/>
                  <a:pt x="48179" y="0"/>
                  <a:pt x="107611" y="0"/>
                </a:cubicBezTo>
                <a:lnTo>
                  <a:pt x="1183699" y="0"/>
                </a:lnTo>
                <a:cubicBezTo>
                  <a:pt x="1243131" y="0"/>
                  <a:pt x="1291310" y="48179"/>
                  <a:pt x="1291310" y="107611"/>
                </a:cubicBezTo>
                <a:lnTo>
                  <a:pt x="1291310" y="538044"/>
                </a:lnTo>
                <a:cubicBezTo>
                  <a:pt x="1291310" y="597476"/>
                  <a:pt x="1243131" y="645655"/>
                  <a:pt x="1183699" y="645655"/>
                </a:cubicBezTo>
                <a:lnTo>
                  <a:pt x="107611" y="645655"/>
                </a:lnTo>
                <a:cubicBezTo>
                  <a:pt x="48179" y="645655"/>
                  <a:pt x="0" y="597476"/>
                  <a:pt x="0" y="538044"/>
                </a:cubicBezTo>
                <a:lnTo>
                  <a:pt x="0" y="10761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939" tIns="26939" rIns="26939" bIns="26939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Chief Executive Officer (CEO)</a:t>
            </a: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7511DAA6-90C9-C404-D382-BFCA7D44D141}"/>
              </a:ext>
            </a:extLst>
          </p:cNvPr>
          <p:cNvSpPr/>
          <p:nvPr/>
        </p:nvSpPr>
        <p:spPr>
          <a:xfrm>
            <a:off x="3314879" y="1872126"/>
            <a:ext cx="1386441" cy="693220"/>
          </a:xfrm>
          <a:custGeom>
            <a:avLst/>
            <a:gdLst>
              <a:gd name="connsiteX0" fmla="*/ 0 w 2079661"/>
              <a:gd name="connsiteY0" fmla="*/ 173308 h 1039830"/>
              <a:gd name="connsiteX1" fmla="*/ 173308 w 2079661"/>
              <a:gd name="connsiteY1" fmla="*/ 0 h 1039830"/>
              <a:gd name="connsiteX2" fmla="*/ 1906353 w 2079661"/>
              <a:gd name="connsiteY2" fmla="*/ 0 h 1039830"/>
              <a:gd name="connsiteX3" fmla="*/ 2079661 w 2079661"/>
              <a:gd name="connsiteY3" fmla="*/ 173308 h 1039830"/>
              <a:gd name="connsiteX4" fmla="*/ 2079661 w 2079661"/>
              <a:gd name="connsiteY4" fmla="*/ 866522 h 1039830"/>
              <a:gd name="connsiteX5" fmla="*/ 1906353 w 2079661"/>
              <a:gd name="connsiteY5" fmla="*/ 1039830 h 1039830"/>
              <a:gd name="connsiteX6" fmla="*/ 173308 w 2079661"/>
              <a:gd name="connsiteY6" fmla="*/ 1039830 h 1039830"/>
              <a:gd name="connsiteX7" fmla="*/ 0 w 2079661"/>
              <a:gd name="connsiteY7" fmla="*/ 866522 h 1039830"/>
              <a:gd name="connsiteX8" fmla="*/ 0 w 2079661"/>
              <a:gd name="connsiteY8" fmla="*/ 173308 h 1039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79661" h="1039830">
                <a:moveTo>
                  <a:pt x="0" y="173308"/>
                </a:moveTo>
                <a:cubicBezTo>
                  <a:pt x="0" y="77593"/>
                  <a:pt x="77593" y="0"/>
                  <a:pt x="173308" y="0"/>
                </a:cubicBezTo>
                <a:lnTo>
                  <a:pt x="1906353" y="0"/>
                </a:lnTo>
                <a:cubicBezTo>
                  <a:pt x="2002068" y="0"/>
                  <a:pt x="2079661" y="77593"/>
                  <a:pt x="2079661" y="173308"/>
                </a:cubicBezTo>
                <a:lnTo>
                  <a:pt x="2079661" y="866522"/>
                </a:lnTo>
                <a:cubicBezTo>
                  <a:pt x="2079661" y="962237"/>
                  <a:pt x="2002068" y="1039830"/>
                  <a:pt x="1906353" y="1039830"/>
                </a:cubicBezTo>
                <a:lnTo>
                  <a:pt x="173308" y="1039830"/>
                </a:lnTo>
                <a:cubicBezTo>
                  <a:pt x="77593" y="1039830"/>
                  <a:pt x="0" y="962237"/>
                  <a:pt x="0" y="866522"/>
                </a:cubicBezTo>
                <a:lnTo>
                  <a:pt x="0" y="17330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2307" tIns="42307" rIns="42307" bIns="42307" numCol="1" spcCol="1270" anchor="ctr" anchorCtr="0">
            <a:noAutofit/>
          </a:bodyPr>
          <a:lstStyle/>
          <a:p>
            <a:pPr algn="ctr" defTabSz="59269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33" b="1" dirty="0">
                <a:latin typeface="Oswald" panose="00000500000000000000" pitchFamily="2" charset="0"/>
              </a:rPr>
              <a:t>Chief Commercial Officer (CCO)</a:t>
            </a: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881CA467-03C9-59B7-664F-2430BB3DFA45}"/>
              </a:ext>
            </a:extLst>
          </p:cNvPr>
          <p:cNvSpPr/>
          <p:nvPr/>
        </p:nvSpPr>
        <p:spPr>
          <a:xfrm>
            <a:off x="1851768" y="2642016"/>
            <a:ext cx="1386441" cy="693220"/>
          </a:xfrm>
          <a:custGeom>
            <a:avLst/>
            <a:gdLst>
              <a:gd name="connsiteX0" fmla="*/ 0 w 2079661"/>
              <a:gd name="connsiteY0" fmla="*/ 173308 h 1039830"/>
              <a:gd name="connsiteX1" fmla="*/ 173308 w 2079661"/>
              <a:gd name="connsiteY1" fmla="*/ 0 h 1039830"/>
              <a:gd name="connsiteX2" fmla="*/ 1906353 w 2079661"/>
              <a:gd name="connsiteY2" fmla="*/ 0 h 1039830"/>
              <a:gd name="connsiteX3" fmla="*/ 2079661 w 2079661"/>
              <a:gd name="connsiteY3" fmla="*/ 173308 h 1039830"/>
              <a:gd name="connsiteX4" fmla="*/ 2079661 w 2079661"/>
              <a:gd name="connsiteY4" fmla="*/ 866522 h 1039830"/>
              <a:gd name="connsiteX5" fmla="*/ 1906353 w 2079661"/>
              <a:gd name="connsiteY5" fmla="*/ 1039830 h 1039830"/>
              <a:gd name="connsiteX6" fmla="*/ 173308 w 2079661"/>
              <a:gd name="connsiteY6" fmla="*/ 1039830 h 1039830"/>
              <a:gd name="connsiteX7" fmla="*/ 0 w 2079661"/>
              <a:gd name="connsiteY7" fmla="*/ 866522 h 1039830"/>
              <a:gd name="connsiteX8" fmla="*/ 0 w 2079661"/>
              <a:gd name="connsiteY8" fmla="*/ 173308 h 1039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79661" h="1039830">
                <a:moveTo>
                  <a:pt x="0" y="173308"/>
                </a:moveTo>
                <a:cubicBezTo>
                  <a:pt x="0" y="77593"/>
                  <a:pt x="77593" y="0"/>
                  <a:pt x="173308" y="0"/>
                </a:cubicBezTo>
                <a:lnTo>
                  <a:pt x="1906353" y="0"/>
                </a:lnTo>
                <a:cubicBezTo>
                  <a:pt x="2002068" y="0"/>
                  <a:pt x="2079661" y="77593"/>
                  <a:pt x="2079661" y="173308"/>
                </a:cubicBezTo>
                <a:lnTo>
                  <a:pt x="2079661" y="866522"/>
                </a:lnTo>
                <a:cubicBezTo>
                  <a:pt x="2079661" y="962237"/>
                  <a:pt x="2002068" y="1039830"/>
                  <a:pt x="1906353" y="1039830"/>
                </a:cubicBezTo>
                <a:lnTo>
                  <a:pt x="173308" y="1039830"/>
                </a:lnTo>
                <a:cubicBezTo>
                  <a:pt x="77593" y="1039830"/>
                  <a:pt x="0" y="962237"/>
                  <a:pt x="0" y="866522"/>
                </a:cubicBezTo>
                <a:lnTo>
                  <a:pt x="0" y="17330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460" tIns="41460" rIns="41460" bIns="41460" numCol="1" spcCol="1270" anchor="ctr" anchorCtr="0">
            <a:noAutofit/>
          </a:bodyPr>
          <a:lstStyle/>
          <a:p>
            <a:pPr algn="ctr" defTabSz="53342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latin typeface="Oswald" panose="00000500000000000000" pitchFamily="2" charset="0"/>
              </a:rPr>
              <a:t>Marketing Department</a:t>
            </a: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212C99A5-E59C-A0C0-F0D0-014F38A19575}"/>
              </a:ext>
            </a:extLst>
          </p:cNvPr>
          <p:cNvSpPr/>
          <p:nvPr/>
        </p:nvSpPr>
        <p:spPr>
          <a:xfrm>
            <a:off x="2198379" y="3411907"/>
            <a:ext cx="946959" cy="473479"/>
          </a:xfrm>
          <a:custGeom>
            <a:avLst/>
            <a:gdLst>
              <a:gd name="connsiteX0" fmla="*/ 0 w 1420438"/>
              <a:gd name="connsiteY0" fmla="*/ 118372 h 710219"/>
              <a:gd name="connsiteX1" fmla="*/ 118372 w 1420438"/>
              <a:gd name="connsiteY1" fmla="*/ 0 h 710219"/>
              <a:gd name="connsiteX2" fmla="*/ 1302066 w 1420438"/>
              <a:gd name="connsiteY2" fmla="*/ 0 h 710219"/>
              <a:gd name="connsiteX3" fmla="*/ 1420438 w 1420438"/>
              <a:gd name="connsiteY3" fmla="*/ 118372 h 710219"/>
              <a:gd name="connsiteX4" fmla="*/ 1420438 w 1420438"/>
              <a:gd name="connsiteY4" fmla="*/ 591847 h 710219"/>
              <a:gd name="connsiteX5" fmla="*/ 1302066 w 1420438"/>
              <a:gd name="connsiteY5" fmla="*/ 710219 h 710219"/>
              <a:gd name="connsiteX6" fmla="*/ 118372 w 1420438"/>
              <a:gd name="connsiteY6" fmla="*/ 710219 h 710219"/>
              <a:gd name="connsiteX7" fmla="*/ 0 w 1420438"/>
              <a:gd name="connsiteY7" fmla="*/ 591847 h 710219"/>
              <a:gd name="connsiteX8" fmla="*/ 0 w 1420438"/>
              <a:gd name="connsiteY8" fmla="*/ 118372 h 71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0438" h="710219">
                <a:moveTo>
                  <a:pt x="0" y="118372"/>
                </a:moveTo>
                <a:cubicBezTo>
                  <a:pt x="0" y="52997"/>
                  <a:pt x="52997" y="0"/>
                  <a:pt x="118372" y="0"/>
                </a:cubicBezTo>
                <a:lnTo>
                  <a:pt x="1302066" y="0"/>
                </a:lnTo>
                <a:cubicBezTo>
                  <a:pt x="1367441" y="0"/>
                  <a:pt x="1420438" y="52997"/>
                  <a:pt x="1420438" y="118372"/>
                </a:cubicBezTo>
                <a:lnTo>
                  <a:pt x="1420438" y="591847"/>
                </a:lnTo>
                <a:cubicBezTo>
                  <a:pt x="1420438" y="657222"/>
                  <a:pt x="1367441" y="710219"/>
                  <a:pt x="1302066" y="710219"/>
                </a:cubicBezTo>
                <a:lnTo>
                  <a:pt x="118372" y="710219"/>
                </a:lnTo>
                <a:cubicBezTo>
                  <a:pt x="52997" y="710219"/>
                  <a:pt x="0" y="657222"/>
                  <a:pt x="0" y="591847"/>
                </a:cubicBezTo>
                <a:lnTo>
                  <a:pt x="0" y="11837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193" tIns="28193" rIns="28193" bIns="28193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Marketing Director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A68F5B4D-E549-FE91-03A9-C22ED7443389}"/>
              </a:ext>
            </a:extLst>
          </p:cNvPr>
          <p:cNvSpPr/>
          <p:nvPr/>
        </p:nvSpPr>
        <p:spPr>
          <a:xfrm>
            <a:off x="2198379" y="3962056"/>
            <a:ext cx="946959" cy="473479"/>
          </a:xfrm>
          <a:custGeom>
            <a:avLst/>
            <a:gdLst>
              <a:gd name="connsiteX0" fmla="*/ 0 w 1420438"/>
              <a:gd name="connsiteY0" fmla="*/ 118372 h 710219"/>
              <a:gd name="connsiteX1" fmla="*/ 118372 w 1420438"/>
              <a:gd name="connsiteY1" fmla="*/ 0 h 710219"/>
              <a:gd name="connsiteX2" fmla="*/ 1302066 w 1420438"/>
              <a:gd name="connsiteY2" fmla="*/ 0 h 710219"/>
              <a:gd name="connsiteX3" fmla="*/ 1420438 w 1420438"/>
              <a:gd name="connsiteY3" fmla="*/ 118372 h 710219"/>
              <a:gd name="connsiteX4" fmla="*/ 1420438 w 1420438"/>
              <a:gd name="connsiteY4" fmla="*/ 591847 h 710219"/>
              <a:gd name="connsiteX5" fmla="*/ 1302066 w 1420438"/>
              <a:gd name="connsiteY5" fmla="*/ 710219 h 710219"/>
              <a:gd name="connsiteX6" fmla="*/ 118372 w 1420438"/>
              <a:gd name="connsiteY6" fmla="*/ 710219 h 710219"/>
              <a:gd name="connsiteX7" fmla="*/ 0 w 1420438"/>
              <a:gd name="connsiteY7" fmla="*/ 591847 h 710219"/>
              <a:gd name="connsiteX8" fmla="*/ 0 w 1420438"/>
              <a:gd name="connsiteY8" fmla="*/ 118372 h 71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0438" h="710219">
                <a:moveTo>
                  <a:pt x="0" y="118372"/>
                </a:moveTo>
                <a:cubicBezTo>
                  <a:pt x="0" y="52997"/>
                  <a:pt x="52997" y="0"/>
                  <a:pt x="118372" y="0"/>
                </a:cubicBezTo>
                <a:lnTo>
                  <a:pt x="1302066" y="0"/>
                </a:lnTo>
                <a:cubicBezTo>
                  <a:pt x="1367441" y="0"/>
                  <a:pt x="1420438" y="52997"/>
                  <a:pt x="1420438" y="118372"/>
                </a:cubicBezTo>
                <a:lnTo>
                  <a:pt x="1420438" y="591847"/>
                </a:lnTo>
                <a:cubicBezTo>
                  <a:pt x="1420438" y="657222"/>
                  <a:pt x="1367441" y="710219"/>
                  <a:pt x="1302066" y="710219"/>
                </a:cubicBezTo>
                <a:lnTo>
                  <a:pt x="118372" y="710219"/>
                </a:lnTo>
                <a:cubicBezTo>
                  <a:pt x="52997" y="710219"/>
                  <a:pt x="0" y="657222"/>
                  <a:pt x="0" y="591847"/>
                </a:cubicBezTo>
                <a:lnTo>
                  <a:pt x="0" y="11837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193" tIns="28193" rIns="28193" bIns="28193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Marketing Manager</a:t>
            </a: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C1EEF7B4-7EDD-A1EB-F264-AC8ED0B383C2}"/>
              </a:ext>
            </a:extLst>
          </p:cNvPr>
          <p:cNvSpPr/>
          <p:nvPr/>
        </p:nvSpPr>
        <p:spPr>
          <a:xfrm>
            <a:off x="2198379" y="4512205"/>
            <a:ext cx="946959" cy="473479"/>
          </a:xfrm>
          <a:custGeom>
            <a:avLst/>
            <a:gdLst>
              <a:gd name="connsiteX0" fmla="*/ 0 w 1420438"/>
              <a:gd name="connsiteY0" fmla="*/ 118372 h 710219"/>
              <a:gd name="connsiteX1" fmla="*/ 118372 w 1420438"/>
              <a:gd name="connsiteY1" fmla="*/ 0 h 710219"/>
              <a:gd name="connsiteX2" fmla="*/ 1302066 w 1420438"/>
              <a:gd name="connsiteY2" fmla="*/ 0 h 710219"/>
              <a:gd name="connsiteX3" fmla="*/ 1420438 w 1420438"/>
              <a:gd name="connsiteY3" fmla="*/ 118372 h 710219"/>
              <a:gd name="connsiteX4" fmla="*/ 1420438 w 1420438"/>
              <a:gd name="connsiteY4" fmla="*/ 591847 h 710219"/>
              <a:gd name="connsiteX5" fmla="*/ 1302066 w 1420438"/>
              <a:gd name="connsiteY5" fmla="*/ 710219 h 710219"/>
              <a:gd name="connsiteX6" fmla="*/ 118372 w 1420438"/>
              <a:gd name="connsiteY6" fmla="*/ 710219 h 710219"/>
              <a:gd name="connsiteX7" fmla="*/ 0 w 1420438"/>
              <a:gd name="connsiteY7" fmla="*/ 591847 h 710219"/>
              <a:gd name="connsiteX8" fmla="*/ 0 w 1420438"/>
              <a:gd name="connsiteY8" fmla="*/ 118372 h 71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0438" h="710219">
                <a:moveTo>
                  <a:pt x="0" y="118372"/>
                </a:moveTo>
                <a:cubicBezTo>
                  <a:pt x="0" y="52997"/>
                  <a:pt x="52997" y="0"/>
                  <a:pt x="118372" y="0"/>
                </a:cubicBezTo>
                <a:lnTo>
                  <a:pt x="1302066" y="0"/>
                </a:lnTo>
                <a:cubicBezTo>
                  <a:pt x="1367441" y="0"/>
                  <a:pt x="1420438" y="52997"/>
                  <a:pt x="1420438" y="118372"/>
                </a:cubicBezTo>
                <a:lnTo>
                  <a:pt x="1420438" y="591847"/>
                </a:lnTo>
                <a:cubicBezTo>
                  <a:pt x="1420438" y="657222"/>
                  <a:pt x="1367441" y="710219"/>
                  <a:pt x="1302066" y="710219"/>
                </a:cubicBezTo>
                <a:lnTo>
                  <a:pt x="118372" y="710219"/>
                </a:lnTo>
                <a:cubicBezTo>
                  <a:pt x="52997" y="710219"/>
                  <a:pt x="0" y="657222"/>
                  <a:pt x="0" y="591847"/>
                </a:cubicBezTo>
                <a:lnTo>
                  <a:pt x="0" y="11837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193" tIns="28193" rIns="28193" bIns="28193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Marketing Supervisor</a:t>
            </a: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548AE7CB-C992-12DA-17CA-4B89C16FAB72}"/>
              </a:ext>
            </a:extLst>
          </p:cNvPr>
          <p:cNvSpPr/>
          <p:nvPr/>
        </p:nvSpPr>
        <p:spPr>
          <a:xfrm>
            <a:off x="2198379" y="5062354"/>
            <a:ext cx="946959" cy="473479"/>
          </a:xfrm>
          <a:custGeom>
            <a:avLst/>
            <a:gdLst>
              <a:gd name="connsiteX0" fmla="*/ 0 w 1420438"/>
              <a:gd name="connsiteY0" fmla="*/ 118372 h 710219"/>
              <a:gd name="connsiteX1" fmla="*/ 118372 w 1420438"/>
              <a:gd name="connsiteY1" fmla="*/ 0 h 710219"/>
              <a:gd name="connsiteX2" fmla="*/ 1302066 w 1420438"/>
              <a:gd name="connsiteY2" fmla="*/ 0 h 710219"/>
              <a:gd name="connsiteX3" fmla="*/ 1420438 w 1420438"/>
              <a:gd name="connsiteY3" fmla="*/ 118372 h 710219"/>
              <a:gd name="connsiteX4" fmla="*/ 1420438 w 1420438"/>
              <a:gd name="connsiteY4" fmla="*/ 591847 h 710219"/>
              <a:gd name="connsiteX5" fmla="*/ 1302066 w 1420438"/>
              <a:gd name="connsiteY5" fmla="*/ 710219 h 710219"/>
              <a:gd name="connsiteX6" fmla="*/ 118372 w 1420438"/>
              <a:gd name="connsiteY6" fmla="*/ 710219 h 710219"/>
              <a:gd name="connsiteX7" fmla="*/ 0 w 1420438"/>
              <a:gd name="connsiteY7" fmla="*/ 591847 h 710219"/>
              <a:gd name="connsiteX8" fmla="*/ 0 w 1420438"/>
              <a:gd name="connsiteY8" fmla="*/ 118372 h 71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0438" h="710219">
                <a:moveTo>
                  <a:pt x="0" y="118372"/>
                </a:moveTo>
                <a:cubicBezTo>
                  <a:pt x="0" y="52997"/>
                  <a:pt x="52997" y="0"/>
                  <a:pt x="118372" y="0"/>
                </a:cubicBezTo>
                <a:lnTo>
                  <a:pt x="1302066" y="0"/>
                </a:lnTo>
                <a:cubicBezTo>
                  <a:pt x="1367441" y="0"/>
                  <a:pt x="1420438" y="52997"/>
                  <a:pt x="1420438" y="118372"/>
                </a:cubicBezTo>
                <a:lnTo>
                  <a:pt x="1420438" y="591847"/>
                </a:lnTo>
                <a:cubicBezTo>
                  <a:pt x="1420438" y="657222"/>
                  <a:pt x="1367441" y="710219"/>
                  <a:pt x="1302066" y="710219"/>
                </a:cubicBezTo>
                <a:lnTo>
                  <a:pt x="118372" y="710219"/>
                </a:lnTo>
                <a:cubicBezTo>
                  <a:pt x="52997" y="710219"/>
                  <a:pt x="0" y="657222"/>
                  <a:pt x="0" y="591847"/>
                </a:cubicBezTo>
                <a:lnTo>
                  <a:pt x="0" y="11837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193" tIns="28193" rIns="28193" bIns="28193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Marketing Team Leads</a:t>
            </a: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508DDF39-8C2A-0911-4538-E537007CF035}"/>
              </a:ext>
            </a:extLst>
          </p:cNvPr>
          <p:cNvSpPr/>
          <p:nvPr/>
        </p:nvSpPr>
        <p:spPr>
          <a:xfrm>
            <a:off x="2198379" y="5612503"/>
            <a:ext cx="946959" cy="473479"/>
          </a:xfrm>
          <a:custGeom>
            <a:avLst/>
            <a:gdLst>
              <a:gd name="connsiteX0" fmla="*/ 0 w 1420438"/>
              <a:gd name="connsiteY0" fmla="*/ 118372 h 710219"/>
              <a:gd name="connsiteX1" fmla="*/ 118372 w 1420438"/>
              <a:gd name="connsiteY1" fmla="*/ 0 h 710219"/>
              <a:gd name="connsiteX2" fmla="*/ 1302066 w 1420438"/>
              <a:gd name="connsiteY2" fmla="*/ 0 h 710219"/>
              <a:gd name="connsiteX3" fmla="*/ 1420438 w 1420438"/>
              <a:gd name="connsiteY3" fmla="*/ 118372 h 710219"/>
              <a:gd name="connsiteX4" fmla="*/ 1420438 w 1420438"/>
              <a:gd name="connsiteY4" fmla="*/ 591847 h 710219"/>
              <a:gd name="connsiteX5" fmla="*/ 1302066 w 1420438"/>
              <a:gd name="connsiteY5" fmla="*/ 710219 h 710219"/>
              <a:gd name="connsiteX6" fmla="*/ 118372 w 1420438"/>
              <a:gd name="connsiteY6" fmla="*/ 710219 h 710219"/>
              <a:gd name="connsiteX7" fmla="*/ 0 w 1420438"/>
              <a:gd name="connsiteY7" fmla="*/ 591847 h 710219"/>
              <a:gd name="connsiteX8" fmla="*/ 0 w 1420438"/>
              <a:gd name="connsiteY8" fmla="*/ 118372 h 71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0438" h="710219">
                <a:moveTo>
                  <a:pt x="0" y="118372"/>
                </a:moveTo>
                <a:cubicBezTo>
                  <a:pt x="0" y="52997"/>
                  <a:pt x="52997" y="0"/>
                  <a:pt x="118372" y="0"/>
                </a:cubicBezTo>
                <a:lnTo>
                  <a:pt x="1302066" y="0"/>
                </a:lnTo>
                <a:cubicBezTo>
                  <a:pt x="1367441" y="0"/>
                  <a:pt x="1420438" y="52997"/>
                  <a:pt x="1420438" y="118372"/>
                </a:cubicBezTo>
                <a:lnTo>
                  <a:pt x="1420438" y="591847"/>
                </a:lnTo>
                <a:cubicBezTo>
                  <a:pt x="1420438" y="657222"/>
                  <a:pt x="1367441" y="710219"/>
                  <a:pt x="1302066" y="710219"/>
                </a:cubicBezTo>
                <a:lnTo>
                  <a:pt x="118372" y="710219"/>
                </a:lnTo>
                <a:cubicBezTo>
                  <a:pt x="52997" y="710219"/>
                  <a:pt x="0" y="657222"/>
                  <a:pt x="0" y="591847"/>
                </a:cubicBezTo>
                <a:lnTo>
                  <a:pt x="0" y="11837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193" tIns="28193" rIns="28193" bIns="28193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Marketing Specialist</a:t>
            </a: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3EEA5963-33E4-69FD-A0BC-6CE2F61C03FE}"/>
              </a:ext>
            </a:extLst>
          </p:cNvPr>
          <p:cNvSpPr/>
          <p:nvPr/>
        </p:nvSpPr>
        <p:spPr>
          <a:xfrm>
            <a:off x="3314879" y="2642016"/>
            <a:ext cx="1386441" cy="693220"/>
          </a:xfrm>
          <a:custGeom>
            <a:avLst/>
            <a:gdLst>
              <a:gd name="connsiteX0" fmla="*/ 0 w 2079661"/>
              <a:gd name="connsiteY0" fmla="*/ 173308 h 1039830"/>
              <a:gd name="connsiteX1" fmla="*/ 173308 w 2079661"/>
              <a:gd name="connsiteY1" fmla="*/ 0 h 1039830"/>
              <a:gd name="connsiteX2" fmla="*/ 1906353 w 2079661"/>
              <a:gd name="connsiteY2" fmla="*/ 0 h 1039830"/>
              <a:gd name="connsiteX3" fmla="*/ 2079661 w 2079661"/>
              <a:gd name="connsiteY3" fmla="*/ 173308 h 1039830"/>
              <a:gd name="connsiteX4" fmla="*/ 2079661 w 2079661"/>
              <a:gd name="connsiteY4" fmla="*/ 866522 h 1039830"/>
              <a:gd name="connsiteX5" fmla="*/ 1906353 w 2079661"/>
              <a:gd name="connsiteY5" fmla="*/ 1039830 h 1039830"/>
              <a:gd name="connsiteX6" fmla="*/ 173308 w 2079661"/>
              <a:gd name="connsiteY6" fmla="*/ 1039830 h 1039830"/>
              <a:gd name="connsiteX7" fmla="*/ 0 w 2079661"/>
              <a:gd name="connsiteY7" fmla="*/ 866522 h 1039830"/>
              <a:gd name="connsiteX8" fmla="*/ 0 w 2079661"/>
              <a:gd name="connsiteY8" fmla="*/ 173308 h 1039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79661" h="1039830">
                <a:moveTo>
                  <a:pt x="0" y="173308"/>
                </a:moveTo>
                <a:cubicBezTo>
                  <a:pt x="0" y="77593"/>
                  <a:pt x="77593" y="0"/>
                  <a:pt x="173308" y="0"/>
                </a:cubicBezTo>
                <a:lnTo>
                  <a:pt x="1906353" y="0"/>
                </a:lnTo>
                <a:cubicBezTo>
                  <a:pt x="2002068" y="0"/>
                  <a:pt x="2079661" y="77593"/>
                  <a:pt x="2079661" y="173308"/>
                </a:cubicBezTo>
                <a:lnTo>
                  <a:pt x="2079661" y="866522"/>
                </a:lnTo>
                <a:cubicBezTo>
                  <a:pt x="2079661" y="962237"/>
                  <a:pt x="2002068" y="1039830"/>
                  <a:pt x="1906353" y="1039830"/>
                </a:cubicBezTo>
                <a:lnTo>
                  <a:pt x="173308" y="1039830"/>
                </a:lnTo>
                <a:cubicBezTo>
                  <a:pt x="77593" y="1039830"/>
                  <a:pt x="0" y="962237"/>
                  <a:pt x="0" y="866522"/>
                </a:cubicBezTo>
                <a:lnTo>
                  <a:pt x="0" y="17330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460" tIns="41460" rIns="41460" bIns="41460" numCol="1" spcCol="1270" anchor="ctr" anchorCtr="0">
            <a:noAutofit/>
          </a:bodyPr>
          <a:lstStyle/>
          <a:p>
            <a:pPr algn="ctr" defTabSz="53342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latin typeface="Oswald" panose="00000500000000000000" pitchFamily="2" charset="0"/>
              </a:rPr>
              <a:t>Sales Department</a:t>
            </a:r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84BD3BF7-5443-BC30-A41B-1A9FA26FD8FF}"/>
              </a:ext>
            </a:extLst>
          </p:cNvPr>
          <p:cNvSpPr/>
          <p:nvPr/>
        </p:nvSpPr>
        <p:spPr>
          <a:xfrm>
            <a:off x="3661489" y="3411907"/>
            <a:ext cx="946959" cy="473479"/>
          </a:xfrm>
          <a:custGeom>
            <a:avLst/>
            <a:gdLst>
              <a:gd name="connsiteX0" fmla="*/ 0 w 1420438"/>
              <a:gd name="connsiteY0" fmla="*/ 118372 h 710219"/>
              <a:gd name="connsiteX1" fmla="*/ 118372 w 1420438"/>
              <a:gd name="connsiteY1" fmla="*/ 0 h 710219"/>
              <a:gd name="connsiteX2" fmla="*/ 1302066 w 1420438"/>
              <a:gd name="connsiteY2" fmla="*/ 0 h 710219"/>
              <a:gd name="connsiteX3" fmla="*/ 1420438 w 1420438"/>
              <a:gd name="connsiteY3" fmla="*/ 118372 h 710219"/>
              <a:gd name="connsiteX4" fmla="*/ 1420438 w 1420438"/>
              <a:gd name="connsiteY4" fmla="*/ 591847 h 710219"/>
              <a:gd name="connsiteX5" fmla="*/ 1302066 w 1420438"/>
              <a:gd name="connsiteY5" fmla="*/ 710219 h 710219"/>
              <a:gd name="connsiteX6" fmla="*/ 118372 w 1420438"/>
              <a:gd name="connsiteY6" fmla="*/ 710219 h 710219"/>
              <a:gd name="connsiteX7" fmla="*/ 0 w 1420438"/>
              <a:gd name="connsiteY7" fmla="*/ 591847 h 710219"/>
              <a:gd name="connsiteX8" fmla="*/ 0 w 1420438"/>
              <a:gd name="connsiteY8" fmla="*/ 118372 h 71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0438" h="710219">
                <a:moveTo>
                  <a:pt x="0" y="118372"/>
                </a:moveTo>
                <a:cubicBezTo>
                  <a:pt x="0" y="52997"/>
                  <a:pt x="52997" y="0"/>
                  <a:pt x="118372" y="0"/>
                </a:cubicBezTo>
                <a:lnTo>
                  <a:pt x="1302066" y="0"/>
                </a:lnTo>
                <a:cubicBezTo>
                  <a:pt x="1367441" y="0"/>
                  <a:pt x="1420438" y="52997"/>
                  <a:pt x="1420438" y="118372"/>
                </a:cubicBezTo>
                <a:lnTo>
                  <a:pt x="1420438" y="591847"/>
                </a:lnTo>
                <a:cubicBezTo>
                  <a:pt x="1420438" y="657222"/>
                  <a:pt x="1367441" y="710219"/>
                  <a:pt x="1302066" y="710219"/>
                </a:cubicBezTo>
                <a:lnTo>
                  <a:pt x="118372" y="710219"/>
                </a:lnTo>
                <a:cubicBezTo>
                  <a:pt x="52997" y="710219"/>
                  <a:pt x="0" y="657222"/>
                  <a:pt x="0" y="591847"/>
                </a:cubicBezTo>
                <a:lnTo>
                  <a:pt x="0" y="11837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193" tIns="28193" rIns="28193" bIns="28193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Sales Director</a:t>
            </a: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C7DE1A45-0326-E18E-112A-2A2CB55ED210}"/>
              </a:ext>
            </a:extLst>
          </p:cNvPr>
          <p:cNvSpPr/>
          <p:nvPr/>
        </p:nvSpPr>
        <p:spPr>
          <a:xfrm>
            <a:off x="3661489" y="3962056"/>
            <a:ext cx="946959" cy="473479"/>
          </a:xfrm>
          <a:custGeom>
            <a:avLst/>
            <a:gdLst>
              <a:gd name="connsiteX0" fmla="*/ 0 w 1420438"/>
              <a:gd name="connsiteY0" fmla="*/ 118372 h 710219"/>
              <a:gd name="connsiteX1" fmla="*/ 118372 w 1420438"/>
              <a:gd name="connsiteY1" fmla="*/ 0 h 710219"/>
              <a:gd name="connsiteX2" fmla="*/ 1302066 w 1420438"/>
              <a:gd name="connsiteY2" fmla="*/ 0 h 710219"/>
              <a:gd name="connsiteX3" fmla="*/ 1420438 w 1420438"/>
              <a:gd name="connsiteY3" fmla="*/ 118372 h 710219"/>
              <a:gd name="connsiteX4" fmla="*/ 1420438 w 1420438"/>
              <a:gd name="connsiteY4" fmla="*/ 591847 h 710219"/>
              <a:gd name="connsiteX5" fmla="*/ 1302066 w 1420438"/>
              <a:gd name="connsiteY5" fmla="*/ 710219 h 710219"/>
              <a:gd name="connsiteX6" fmla="*/ 118372 w 1420438"/>
              <a:gd name="connsiteY6" fmla="*/ 710219 h 710219"/>
              <a:gd name="connsiteX7" fmla="*/ 0 w 1420438"/>
              <a:gd name="connsiteY7" fmla="*/ 591847 h 710219"/>
              <a:gd name="connsiteX8" fmla="*/ 0 w 1420438"/>
              <a:gd name="connsiteY8" fmla="*/ 118372 h 71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0438" h="710219">
                <a:moveTo>
                  <a:pt x="0" y="118372"/>
                </a:moveTo>
                <a:cubicBezTo>
                  <a:pt x="0" y="52997"/>
                  <a:pt x="52997" y="0"/>
                  <a:pt x="118372" y="0"/>
                </a:cubicBezTo>
                <a:lnTo>
                  <a:pt x="1302066" y="0"/>
                </a:lnTo>
                <a:cubicBezTo>
                  <a:pt x="1367441" y="0"/>
                  <a:pt x="1420438" y="52997"/>
                  <a:pt x="1420438" y="118372"/>
                </a:cubicBezTo>
                <a:lnTo>
                  <a:pt x="1420438" y="591847"/>
                </a:lnTo>
                <a:cubicBezTo>
                  <a:pt x="1420438" y="657222"/>
                  <a:pt x="1367441" y="710219"/>
                  <a:pt x="1302066" y="710219"/>
                </a:cubicBezTo>
                <a:lnTo>
                  <a:pt x="118372" y="710219"/>
                </a:lnTo>
                <a:cubicBezTo>
                  <a:pt x="52997" y="710219"/>
                  <a:pt x="0" y="657222"/>
                  <a:pt x="0" y="591847"/>
                </a:cubicBezTo>
                <a:lnTo>
                  <a:pt x="0" y="11837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193" tIns="28193" rIns="28193" bIns="28193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Sales Manager</a:t>
            </a: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832360BC-DEBC-1F1E-8AF0-B80DCF745959}"/>
              </a:ext>
            </a:extLst>
          </p:cNvPr>
          <p:cNvSpPr/>
          <p:nvPr/>
        </p:nvSpPr>
        <p:spPr>
          <a:xfrm>
            <a:off x="3661489" y="4512205"/>
            <a:ext cx="946959" cy="473479"/>
          </a:xfrm>
          <a:custGeom>
            <a:avLst/>
            <a:gdLst>
              <a:gd name="connsiteX0" fmla="*/ 0 w 1420438"/>
              <a:gd name="connsiteY0" fmla="*/ 118372 h 710219"/>
              <a:gd name="connsiteX1" fmla="*/ 118372 w 1420438"/>
              <a:gd name="connsiteY1" fmla="*/ 0 h 710219"/>
              <a:gd name="connsiteX2" fmla="*/ 1302066 w 1420438"/>
              <a:gd name="connsiteY2" fmla="*/ 0 h 710219"/>
              <a:gd name="connsiteX3" fmla="*/ 1420438 w 1420438"/>
              <a:gd name="connsiteY3" fmla="*/ 118372 h 710219"/>
              <a:gd name="connsiteX4" fmla="*/ 1420438 w 1420438"/>
              <a:gd name="connsiteY4" fmla="*/ 591847 h 710219"/>
              <a:gd name="connsiteX5" fmla="*/ 1302066 w 1420438"/>
              <a:gd name="connsiteY5" fmla="*/ 710219 h 710219"/>
              <a:gd name="connsiteX6" fmla="*/ 118372 w 1420438"/>
              <a:gd name="connsiteY6" fmla="*/ 710219 h 710219"/>
              <a:gd name="connsiteX7" fmla="*/ 0 w 1420438"/>
              <a:gd name="connsiteY7" fmla="*/ 591847 h 710219"/>
              <a:gd name="connsiteX8" fmla="*/ 0 w 1420438"/>
              <a:gd name="connsiteY8" fmla="*/ 118372 h 71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0438" h="710219">
                <a:moveTo>
                  <a:pt x="0" y="118372"/>
                </a:moveTo>
                <a:cubicBezTo>
                  <a:pt x="0" y="52997"/>
                  <a:pt x="52997" y="0"/>
                  <a:pt x="118372" y="0"/>
                </a:cubicBezTo>
                <a:lnTo>
                  <a:pt x="1302066" y="0"/>
                </a:lnTo>
                <a:cubicBezTo>
                  <a:pt x="1367441" y="0"/>
                  <a:pt x="1420438" y="52997"/>
                  <a:pt x="1420438" y="118372"/>
                </a:cubicBezTo>
                <a:lnTo>
                  <a:pt x="1420438" y="591847"/>
                </a:lnTo>
                <a:cubicBezTo>
                  <a:pt x="1420438" y="657222"/>
                  <a:pt x="1367441" y="710219"/>
                  <a:pt x="1302066" y="710219"/>
                </a:cubicBezTo>
                <a:lnTo>
                  <a:pt x="118372" y="710219"/>
                </a:lnTo>
                <a:cubicBezTo>
                  <a:pt x="52997" y="710219"/>
                  <a:pt x="0" y="657222"/>
                  <a:pt x="0" y="591847"/>
                </a:cubicBezTo>
                <a:lnTo>
                  <a:pt x="0" y="11837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193" tIns="28193" rIns="28193" bIns="28193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Sales Supervisor</a:t>
            </a:r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A1DF61F6-6402-BF97-26E0-637836642898}"/>
              </a:ext>
            </a:extLst>
          </p:cNvPr>
          <p:cNvSpPr/>
          <p:nvPr/>
        </p:nvSpPr>
        <p:spPr>
          <a:xfrm>
            <a:off x="3661489" y="5062354"/>
            <a:ext cx="946959" cy="473479"/>
          </a:xfrm>
          <a:custGeom>
            <a:avLst/>
            <a:gdLst>
              <a:gd name="connsiteX0" fmla="*/ 0 w 1420438"/>
              <a:gd name="connsiteY0" fmla="*/ 118372 h 710219"/>
              <a:gd name="connsiteX1" fmla="*/ 118372 w 1420438"/>
              <a:gd name="connsiteY1" fmla="*/ 0 h 710219"/>
              <a:gd name="connsiteX2" fmla="*/ 1302066 w 1420438"/>
              <a:gd name="connsiteY2" fmla="*/ 0 h 710219"/>
              <a:gd name="connsiteX3" fmla="*/ 1420438 w 1420438"/>
              <a:gd name="connsiteY3" fmla="*/ 118372 h 710219"/>
              <a:gd name="connsiteX4" fmla="*/ 1420438 w 1420438"/>
              <a:gd name="connsiteY4" fmla="*/ 591847 h 710219"/>
              <a:gd name="connsiteX5" fmla="*/ 1302066 w 1420438"/>
              <a:gd name="connsiteY5" fmla="*/ 710219 h 710219"/>
              <a:gd name="connsiteX6" fmla="*/ 118372 w 1420438"/>
              <a:gd name="connsiteY6" fmla="*/ 710219 h 710219"/>
              <a:gd name="connsiteX7" fmla="*/ 0 w 1420438"/>
              <a:gd name="connsiteY7" fmla="*/ 591847 h 710219"/>
              <a:gd name="connsiteX8" fmla="*/ 0 w 1420438"/>
              <a:gd name="connsiteY8" fmla="*/ 118372 h 71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0438" h="710219">
                <a:moveTo>
                  <a:pt x="0" y="118372"/>
                </a:moveTo>
                <a:cubicBezTo>
                  <a:pt x="0" y="52997"/>
                  <a:pt x="52997" y="0"/>
                  <a:pt x="118372" y="0"/>
                </a:cubicBezTo>
                <a:lnTo>
                  <a:pt x="1302066" y="0"/>
                </a:lnTo>
                <a:cubicBezTo>
                  <a:pt x="1367441" y="0"/>
                  <a:pt x="1420438" y="52997"/>
                  <a:pt x="1420438" y="118372"/>
                </a:cubicBezTo>
                <a:lnTo>
                  <a:pt x="1420438" y="591847"/>
                </a:lnTo>
                <a:cubicBezTo>
                  <a:pt x="1420438" y="657222"/>
                  <a:pt x="1367441" y="710219"/>
                  <a:pt x="1302066" y="710219"/>
                </a:cubicBezTo>
                <a:lnTo>
                  <a:pt x="118372" y="710219"/>
                </a:lnTo>
                <a:cubicBezTo>
                  <a:pt x="52997" y="710219"/>
                  <a:pt x="0" y="657222"/>
                  <a:pt x="0" y="591847"/>
                </a:cubicBezTo>
                <a:lnTo>
                  <a:pt x="0" y="11837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193" tIns="28193" rIns="28193" bIns="28193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Sales Team Leads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77C84C1B-7BF3-ABCB-E31E-859D997AFBB0}"/>
              </a:ext>
            </a:extLst>
          </p:cNvPr>
          <p:cNvSpPr/>
          <p:nvPr/>
        </p:nvSpPr>
        <p:spPr>
          <a:xfrm>
            <a:off x="3661489" y="5612503"/>
            <a:ext cx="946959" cy="473479"/>
          </a:xfrm>
          <a:custGeom>
            <a:avLst/>
            <a:gdLst>
              <a:gd name="connsiteX0" fmla="*/ 0 w 1420438"/>
              <a:gd name="connsiteY0" fmla="*/ 118372 h 710219"/>
              <a:gd name="connsiteX1" fmla="*/ 118372 w 1420438"/>
              <a:gd name="connsiteY1" fmla="*/ 0 h 710219"/>
              <a:gd name="connsiteX2" fmla="*/ 1302066 w 1420438"/>
              <a:gd name="connsiteY2" fmla="*/ 0 h 710219"/>
              <a:gd name="connsiteX3" fmla="*/ 1420438 w 1420438"/>
              <a:gd name="connsiteY3" fmla="*/ 118372 h 710219"/>
              <a:gd name="connsiteX4" fmla="*/ 1420438 w 1420438"/>
              <a:gd name="connsiteY4" fmla="*/ 591847 h 710219"/>
              <a:gd name="connsiteX5" fmla="*/ 1302066 w 1420438"/>
              <a:gd name="connsiteY5" fmla="*/ 710219 h 710219"/>
              <a:gd name="connsiteX6" fmla="*/ 118372 w 1420438"/>
              <a:gd name="connsiteY6" fmla="*/ 710219 h 710219"/>
              <a:gd name="connsiteX7" fmla="*/ 0 w 1420438"/>
              <a:gd name="connsiteY7" fmla="*/ 591847 h 710219"/>
              <a:gd name="connsiteX8" fmla="*/ 0 w 1420438"/>
              <a:gd name="connsiteY8" fmla="*/ 118372 h 71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0438" h="710219">
                <a:moveTo>
                  <a:pt x="0" y="118372"/>
                </a:moveTo>
                <a:cubicBezTo>
                  <a:pt x="0" y="52997"/>
                  <a:pt x="52997" y="0"/>
                  <a:pt x="118372" y="0"/>
                </a:cubicBezTo>
                <a:lnTo>
                  <a:pt x="1302066" y="0"/>
                </a:lnTo>
                <a:cubicBezTo>
                  <a:pt x="1367441" y="0"/>
                  <a:pt x="1420438" y="52997"/>
                  <a:pt x="1420438" y="118372"/>
                </a:cubicBezTo>
                <a:lnTo>
                  <a:pt x="1420438" y="591847"/>
                </a:lnTo>
                <a:cubicBezTo>
                  <a:pt x="1420438" y="657222"/>
                  <a:pt x="1367441" y="710219"/>
                  <a:pt x="1302066" y="710219"/>
                </a:cubicBezTo>
                <a:lnTo>
                  <a:pt x="118372" y="710219"/>
                </a:lnTo>
                <a:cubicBezTo>
                  <a:pt x="52997" y="710219"/>
                  <a:pt x="0" y="657222"/>
                  <a:pt x="0" y="591847"/>
                </a:cubicBezTo>
                <a:lnTo>
                  <a:pt x="0" y="11837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193" tIns="28193" rIns="28193" bIns="28193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Salespeople</a:t>
            </a: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0DD24CAB-8650-E424-71B0-8F1205E06838}"/>
              </a:ext>
            </a:extLst>
          </p:cNvPr>
          <p:cNvSpPr/>
          <p:nvPr/>
        </p:nvSpPr>
        <p:spPr>
          <a:xfrm>
            <a:off x="4777990" y="2642016"/>
            <a:ext cx="1386441" cy="693220"/>
          </a:xfrm>
          <a:custGeom>
            <a:avLst/>
            <a:gdLst>
              <a:gd name="connsiteX0" fmla="*/ 0 w 2079661"/>
              <a:gd name="connsiteY0" fmla="*/ 173308 h 1039830"/>
              <a:gd name="connsiteX1" fmla="*/ 173308 w 2079661"/>
              <a:gd name="connsiteY1" fmla="*/ 0 h 1039830"/>
              <a:gd name="connsiteX2" fmla="*/ 1906353 w 2079661"/>
              <a:gd name="connsiteY2" fmla="*/ 0 h 1039830"/>
              <a:gd name="connsiteX3" fmla="*/ 2079661 w 2079661"/>
              <a:gd name="connsiteY3" fmla="*/ 173308 h 1039830"/>
              <a:gd name="connsiteX4" fmla="*/ 2079661 w 2079661"/>
              <a:gd name="connsiteY4" fmla="*/ 866522 h 1039830"/>
              <a:gd name="connsiteX5" fmla="*/ 1906353 w 2079661"/>
              <a:gd name="connsiteY5" fmla="*/ 1039830 h 1039830"/>
              <a:gd name="connsiteX6" fmla="*/ 173308 w 2079661"/>
              <a:gd name="connsiteY6" fmla="*/ 1039830 h 1039830"/>
              <a:gd name="connsiteX7" fmla="*/ 0 w 2079661"/>
              <a:gd name="connsiteY7" fmla="*/ 866522 h 1039830"/>
              <a:gd name="connsiteX8" fmla="*/ 0 w 2079661"/>
              <a:gd name="connsiteY8" fmla="*/ 173308 h 1039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79661" h="1039830">
                <a:moveTo>
                  <a:pt x="0" y="173308"/>
                </a:moveTo>
                <a:cubicBezTo>
                  <a:pt x="0" y="77593"/>
                  <a:pt x="77593" y="0"/>
                  <a:pt x="173308" y="0"/>
                </a:cubicBezTo>
                <a:lnTo>
                  <a:pt x="1906353" y="0"/>
                </a:lnTo>
                <a:cubicBezTo>
                  <a:pt x="2002068" y="0"/>
                  <a:pt x="2079661" y="77593"/>
                  <a:pt x="2079661" y="173308"/>
                </a:cubicBezTo>
                <a:lnTo>
                  <a:pt x="2079661" y="866522"/>
                </a:lnTo>
                <a:cubicBezTo>
                  <a:pt x="2079661" y="962237"/>
                  <a:pt x="2002068" y="1039830"/>
                  <a:pt x="1906353" y="1039830"/>
                </a:cubicBezTo>
                <a:lnTo>
                  <a:pt x="173308" y="1039830"/>
                </a:lnTo>
                <a:cubicBezTo>
                  <a:pt x="77593" y="1039830"/>
                  <a:pt x="0" y="962237"/>
                  <a:pt x="0" y="866522"/>
                </a:cubicBezTo>
                <a:lnTo>
                  <a:pt x="0" y="17330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460" tIns="41460" rIns="41460" bIns="41460" numCol="1" spcCol="1270" anchor="ctr" anchorCtr="0">
            <a:noAutofit/>
          </a:bodyPr>
          <a:lstStyle/>
          <a:p>
            <a:pPr algn="ctr" defTabSz="53342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latin typeface="Oswald" panose="00000500000000000000" pitchFamily="2" charset="0"/>
              </a:rPr>
              <a:t>Business Development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8FCF6871-361F-5E4D-EA5A-7BC9870DBE53}"/>
              </a:ext>
            </a:extLst>
          </p:cNvPr>
          <p:cNvSpPr/>
          <p:nvPr/>
        </p:nvSpPr>
        <p:spPr>
          <a:xfrm>
            <a:off x="5124599" y="3411907"/>
            <a:ext cx="946959" cy="473479"/>
          </a:xfrm>
          <a:custGeom>
            <a:avLst/>
            <a:gdLst>
              <a:gd name="connsiteX0" fmla="*/ 0 w 1420438"/>
              <a:gd name="connsiteY0" fmla="*/ 118372 h 710219"/>
              <a:gd name="connsiteX1" fmla="*/ 118372 w 1420438"/>
              <a:gd name="connsiteY1" fmla="*/ 0 h 710219"/>
              <a:gd name="connsiteX2" fmla="*/ 1302066 w 1420438"/>
              <a:gd name="connsiteY2" fmla="*/ 0 h 710219"/>
              <a:gd name="connsiteX3" fmla="*/ 1420438 w 1420438"/>
              <a:gd name="connsiteY3" fmla="*/ 118372 h 710219"/>
              <a:gd name="connsiteX4" fmla="*/ 1420438 w 1420438"/>
              <a:gd name="connsiteY4" fmla="*/ 591847 h 710219"/>
              <a:gd name="connsiteX5" fmla="*/ 1302066 w 1420438"/>
              <a:gd name="connsiteY5" fmla="*/ 710219 h 710219"/>
              <a:gd name="connsiteX6" fmla="*/ 118372 w 1420438"/>
              <a:gd name="connsiteY6" fmla="*/ 710219 h 710219"/>
              <a:gd name="connsiteX7" fmla="*/ 0 w 1420438"/>
              <a:gd name="connsiteY7" fmla="*/ 591847 h 710219"/>
              <a:gd name="connsiteX8" fmla="*/ 0 w 1420438"/>
              <a:gd name="connsiteY8" fmla="*/ 118372 h 71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0438" h="710219">
                <a:moveTo>
                  <a:pt x="0" y="118372"/>
                </a:moveTo>
                <a:cubicBezTo>
                  <a:pt x="0" y="52997"/>
                  <a:pt x="52997" y="0"/>
                  <a:pt x="118372" y="0"/>
                </a:cubicBezTo>
                <a:lnTo>
                  <a:pt x="1302066" y="0"/>
                </a:lnTo>
                <a:cubicBezTo>
                  <a:pt x="1367441" y="0"/>
                  <a:pt x="1420438" y="52997"/>
                  <a:pt x="1420438" y="118372"/>
                </a:cubicBezTo>
                <a:lnTo>
                  <a:pt x="1420438" y="591847"/>
                </a:lnTo>
                <a:cubicBezTo>
                  <a:pt x="1420438" y="657222"/>
                  <a:pt x="1367441" y="710219"/>
                  <a:pt x="1302066" y="710219"/>
                </a:cubicBezTo>
                <a:lnTo>
                  <a:pt x="118372" y="710219"/>
                </a:lnTo>
                <a:cubicBezTo>
                  <a:pt x="52997" y="710219"/>
                  <a:pt x="0" y="657222"/>
                  <a:pt x="0" y="591847"/>
                </a:cubicBezTo>
                <a:lnTo>
                  <a:pt x="0" y="11837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193" tIns="28193" rIns="28193" bIns="28193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Business Development Director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EAF5961C-F412-B68C-9475-2002A9E6CA4E}"/>
              </a:ext>
            </a:extLst>
          </p:cNvPr>
          <p:cNvSpPr/>
          <p:nvPr/>
        </p:nvSpPr>
        <p:spPr>
          <a:xfrm>
            <a:off x="5124599" y="3962056"/>
            <a:ext cx="946959" cy="473479"/>
          </a:xfrm>
          <a:custGeom>
            <a:avLst/>
            <a:gdLst>
              <a:gd name="connsiteX0" fmla="*/ 0 w 1420438"/>
              <a:gd name="connsiteY0" fmla="*/ 118372 h 710219"/>
              <a:gd name="connsiteX1" fmla="*/ 118372 w 1420438"/>
              <a:gd name="connsiteY1" fmla="*/ 0 h 710219"/>
              <a:gd name="connsiteX2" fmla="*/ 1302066 w 1420438"/>
              <a:gd name="connsiteY2" fmla="*/ 0 h 710219"/>
              <a:gd name="connsiteX3" fmla="*/ 1420438 w 1420438"/>
              <a:gd name="connsiteY3" fmla="*/ 118372 h 710219"/>
              <a:gd name="connsiteX4" fmla="*/ 1420438 w 1420438"/>
              <a:gd name="connsiteY4" fmla="*/ 591847 h 710219"/>
              <a:gd name="connsiteX5" fmla="*/ 1302066 w 1420438"/>
              <a:gd name="connsiteY5" fmla="*/ 710219 h 710219"/>
              <a:gd name="connsiteX6" fmla="*/ 118372 w 1420438"/>
              <a:gd name="connsiteY6" fmla="*/ 710219 h 710219"/>
              <a:gd name="connsiteX7" fmla="*/ 0 w 1420438"/>
              <a:gd name="connsiteY7" fmla="*/ 591847 h 710219"/>
              <a:gd name="connsiteX8" fmla="*/ 0 w 1420438"/>
              <a:gd name="connsiteY8" fmla="*/ 118372 h 71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0438" h="710219">
                <a:moveTo>
                  <a:pt x="0" y="118372"/>
                </a:moveTo>
                <a:cubicBezTo>
                  <a:pt x="0" y="52997"/>
                  <a:pt x="52997" y="0"/>
                  <a:pt x="118372" y="0"/>
                </a:cubicBezTo>
                <a:lnTo>
                  <a:pt x="1302066" y="0"/>
                </a:lnTo>
                <a:cubicBezTo>
                  <a:pt x="1367441" y="0"/>
                  <a:pt x="1420438" y="52997"/>
                  <a:pt x="1420438" y="118372"/>
                </a:cubicBezTo>
                <a:lnTo>
                  <a:pt x="1420438" y="591847"/>
                </a:lnTo>
                <a:cubicBezTo>
                  <a:pt x="1420438" y="657222"/>
                  <a:pt x="1367441" y="710219"/>
                  <a:pt x="1302066" y="710219"/>
                </a:cubicBezTo>
                <a:lnTo>
                  <a:pt x="118372" y="710219"/>
                </a:lnTo>
                <a:cubicBezTo>
                  <a:pt x="52997" y="710219"/>
                  <a:pt x="0" y="657222"/>
                  <a:pt x="0" y="591847"/>
                </a:cubicBezTo>
                <a:lnTo>
                  <a:pt x="0" y="11837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193" tIns="28193" rIns="28193" bIns="28193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Business Development Manager</a:t>
            </a:r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557A0590-6445-D8B9-2E29-5A4B8224FBF4}"/>
              </a:ext>
            </a:extLst>
          </p:cNvPr>
          <p:cNvSpPr/>
          <p:nvPr/>
        </p:nvSpPr>
        <p:spPr>
          <a:xfrm>
            <a:off x="5124599" y="4512205"/>
            <a:ext cx="946959" cy="473479"/>
          </a:xfrm>
          <a:custGeom>
            <a:avLst/>
            <a:gdLst>
              <a:gd name="connsiteX0" fmla="*/ 0 w 1420438"/>
              <a:gd name="connsiteY0" fmla="*/ 118372 h 710219"/>
              <a:gd name="connsiteX1" fmla="*/ 118372 w 1420438"/>
              <a:gd name="connsiteY1" fmla="*/ 0 h 710219"/>
              <a:gd name="connsiteX2" fmla="*/ 1302066 w 1420438"/>
              <a:gd name="connsiteY2" fmla="*/ 0 h 710219"/>
              <a:gd name="connsiteX3" fmla="*/ 1420438 w 1420438"/>
              <a:gd name="connsiteY3" fmla="*/ 118372 h 710219"/>
              <a:gd name="connsiteX4" fmla="*/ 1420438 w 1420438"/>
              <a:gd name="connsiteY4" fmla="*/ 591847 h 710219"/>
              <a:gd name="connsiteX5" fmla="*/ 1302066 w 1420438"/>
              <a:gd name="connsiteY5" fmla="*/ 710219 h 710219"/>
              <a:gd name="connsiteX6" fmla="*/ 118372 w 1420438"/>
              <a:gd name="connsiteY6" fmla="*/ 710219 h 710219"/>
              <a:gd name="connsiteX7" fmla="*/ 0 w 1420438"/>
              <a:gd name="connsiteY7" fmla="*/ 591847 h 710219"/>
              <a:gd name="connsiteX8" fmla="*/ 0 w 1420438"/>
              <a:gd name="connsiteY8" fmla="*/ 118372 h 71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0438" h="710219">
                <a:moveTo>
                  <a:pt x="0" y="118372"/>
                </a:moveTo>
                <a:cubicBezTo>
                  <a:pt x="0" y="52997"/>
                  <a:pt x="52997" y="0"/>
                  <a:pt x="118372" y="0"/>
                </a:cubicBezTo>
                <a:lnTo>
                  <a:pt x="1302066" y="0"/>
                </a:lnTo>
                <a:cubicBezTo>
                  <a:pt x="1367441" y="0"/>
                  <a:pt x="1420438" y="52997"/>
                  <a:pt x="1420438" y="118372"/>
                </a:cubicBezTo>
                <a:lnTo>
                  <a:pt x="1420438" y="591847"/>
                </a:lnTo>
                <a:cubicBezTo>
                  <a:pt x="1420438" y="657222"/>
                  <a:pt x="1367441" y="710219"/>
                  <a:pt x="1302066" y="710219"/>
                </a:cubicBezTo>
                <a:lnTo>
                  <a:pt x="118372" y="710219"/>
                </a:lnTo>
                <a:cubicBezTo>
                  <a:pt x="52997" y="710219"/>
                  <a:pt x="0" y="657222"/>
                  <a:pt x="0" y="591847"/>
                </a:cubicBezTo>
                <a:lnTo>
                  <a:pt x="0" y="11837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193" tIns="28193" rIns="28193" bIns="28193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Business Development Associate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FFD77621-A83A-93D2-8268-1C7C2D6B6125}"/>
              </a:ext>
            </a:extLst>
          </p:cNvPr>
          <p:cNvSpPr/>
          <p:nvPr/>
        </p:nvSpPr>
        <p:spPr>
          <a:xfrm>
            <a:off x="5124599" y="5062354"/>
            <a:ext cx="946959" cy="473479"/>
          </a:xfrm>
          <a:custGeom>
            <a:avLst/>
            <a:gdLst>
              <a:gd name="connsiteX0" fmla="*/ 0 w 1420438"/>
              <a:gd name="connsiteY0" fmla="*/ 118372 h 710219"/>
              <a:gd name="connsiteX1" fmla="*/ 118372 w 1420438"/>
              <a:gd name="connsiteY1" fmla="*/ 0 h 710219"/>
              <a:gd name="connsiteX2" fmla="*/ 1302066 w 1420438"/>
              <a:gd name="connsiteY2" fmla="*/ 0 h 710219"/>
              <a:gd name="connsiteX3" fmla="*/ 1420438 w 1420438"/>
              <a:gd name="connsiteY3" fmla="*/ 118372 h 710219"/>
              <a:gd name="connsiteX4" fmla="*/ 1420438 w 1420438"/>
              <a:gd name="connsiteY4" fmla="*/ 591847 h 710219"/>
              <a:gd name="connsiteX5" fmla="*/ 1302066 w 1420438"/>
              <a:gd name="connsiteY5" fmla="*/ 710219 h 710219"/>
              <a:gd name="connsiteX6" fmla="*/ 118372 w 1420438"/>
              <a:gd name="connsiteY6" fmla="*/ 710219 h 710219"/>
              <a:gd name="connsiteX7" fmla="*/ 0 w 1420438"/>
              <a:gd name="connsiteY7" fmla="*/ 591847 h 710219"/>
              <a:gd name="connsiteX8" fmla="*/ 0 w 1420438"/>
              <a:gd name="connsiteY8" fmla="*/ 118372 h 71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0438" h="710219">
                <a:moveTo>
                  <a:pt x="0" y="118372"/>
                </a:moveTo>
                <a:cubicBezTo>
                  <a:pt x="0" y="52997"/>
                  <a:pt x="52997" y="0"/>
                  <a:pt x="118372" y="0"/>
                </a:cubicBezTo>
                <a:lnTo>
                  <a:pt x="1302066" y="0"/>
                </a:lnTo>
                <a:cubicBezTo>
                  <a:pt x="1367441" y="0"/>
                  <a:pt x="1420438" y="52997"/>
                  <a:pt x="1420438" y="118372"/>
                </a:cubicBezTo>
                <a:lnTo>
                  <a:pt x="1420438" y="591847"/>
                </a:lnTo>
                <a:cubicBezTo>
                  <a:pt x="1420438" y="657222"/>
                  <a:pt x="1367441" y="710219"/>
                  <a:pt x="1302066" y="710219"/>
                </a:cubicBezTo>
                <a:lnTo>
                  <a:pt x="118372" y="710219"/>
                </a:lnTo>
                <a:cubicBezTo>
                  <a:pt x="52997" y="710219"/>
                  <a:pt x="0" y="657222"/>
                  <a:pt x="0" y="591847"/>
                </a:cubicBezTo>
                <a:lnTo>
                  <a:pt x="0" y="11837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193" tIns="28193" rIns="28193" bIns="28193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Business Development Representative</a:t>
            </a:r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BAA1B8E6-5A67-CDE3-9834-7D47358B3E9F}"/>
              </a:ext>
            </a:extLst>
          </p:cNvPr>
          <p:cNvSpPr/>
          <p:nvPr/>
        </p:nvSpPr>
        <p:spPr>
          <a:xfrm>
            <a:off x="5124599" y="5612503"/>
            <a:ext cx="946959" cy="473479"/>
          </a:xfrm>
          <a:custGeom>
            <a:avLst/>
            <a:gdLst>
              <a:gd name="connsiteX0" fmla="*/ 0 w 1420438"/>
              <a:gd name="connsiteY0" fmla="*/ 118372 h 710219"/>
              <a:gd name="connsiteX1" fmla="*/ 118372 w 1420438"/>
              <a:gd name="connsiteY1" fmla="*/ 0 h 710219"/>
              <a:gd name="connsiteX2" fmla="*/ 1302066 w 1420438"/>
              <a:gd name="connsiteY2" fmla="*/ 0 h 710219"/>
              <a:gd name="connsiteX3" fmla="*/ 1420438 w 1420438"/>
              <a:gd name="connsiteY3" fmla="*/ 118372 h 710219"/>
              <a:gd name="connsiteX4" fmla="*/ 1420438 w 1420438"/>
              <a:gd name="connsiteY4" fmla="*/ 591847 h 710219"/>
              <a:gd name="connsiteX5" fmla="*/ 1302066 w 1420438"/>
              <a:gd name="connsiteY5" fmla="*/ 710219 h 710219"/>
              <a:gd name="connsiteX6" fmla="*/ 118372 w 1420438"/>
              <a:gd name="connsiteY6" fmla="*/ 710219 h 710219"/>
              <a:gd name="connsiteX7" fmla="*/ 0 w 1420438"/>
              <a:gd name="connsiteY7" fmla="*/ 591847 h 710219"/>
              <a:gd name="connsiteX8" fmla="*/ 0 w 1420438"/>
              <a:gd name="connsiteY8" fmla="*/ 118372 h 71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0438" h="710219">
                <a:moveTo>
                  <a:pt x="0" y="118372"/>
                </a:moveTo>
                <a:cubicBezTo>
                  <a:pt x="0" y="52997"/>
                  <a:pt x="52997" y="0"/>
                  <a:pt x="118372" y="0"/>
                </a:cubicBezTo>
                <a:lnTo>
                  <a:pt x="1302066" y="0"/>
                </a:lnTo>
                <a:cubicBezTo>
                  <a:pt x="1367441" y="0"/>
                  <a:pt x="1420438" y="52997"/>
                  <a:pt x="1420438" y="118372"/>
                </a:cubicBezTo>
                <a:lnTo>
                  <a:pt x="1420438" y="591847"/>
                </a:lnTo>
                <a:cubicBezTo>
                  <a:pt x="1420438" y="657222"/>
                  <a:pt x="1367441" y="710219"/>
                  <a:pt x="1302066" y="710219"/>
                </a:cubicBezTo>
                <a:lnTo>
                  <a:pt x="118372" y="710219"/>
                </a:lnTo>
                <a:cubicBezTo>
                  <a:pt x="52997" y="710219"/>
                  <a:pt x="0" y="657222"/>
                  <a:pt x="0" y="591847"/>
                </a:cubicBezTo>
                <a:lnTo>
                  <a:pt x="0" y="11837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193" tIns="28193" rIns="28193" bIns="28193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Market Research Analyst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BBA2D2B5-F31A-9FF2-F1F1-F0D88D3B171D}"/>
              </a:ext>
            </a:extLst>
          </p:cNvPr>
          <p:cNvSpPr/>
          <p:nvPr/>
        </p:nvSpPr>
        <p:spPr>
          <a:xfrm>
            <a:off x="4916634" y="3335236"/>
            <a:ext cx="207966" cy="25140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771009"/>
                </a:lnTo>
                <a:lnTo>
                  <a:pt x="311949" y="3771009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3B433EB5-2A43-CD6C-B080-784A5ADB29CA}"/>
              </a:ext>
            </a:extLst>
          </p:cNvPr>
          <p:cNvSpPr/>
          <p:nvPr/>
        </p:nvSpPr>
        <p:spPr>
          <a:xfrm>
            <a:off x="4916634" y="3335236"/>
            <a:ext cx="207966" cy="196385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45785"/>
                </a:lnTo>
                <a:lnTo>
                  <a:pt x="311949" y="2945785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17253276-047B-AE51-9504-F2E30FC72865}"/>
              </a:ext>
            </a:extLst>
          </p:cNvPr>
          <p:cNvSpPr/>
          <p:nvPr/>
        </p:nvSpPr>
        <p:spPr>
          <a:xfrm>
            <a:off x="4916634" y="3335237"/>
            <a:ext cx="207966" cy="141370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20561"/>
                </a:lnTo>
                <a:lnTo>
                  <a:pt x="311949" y="2120561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4D261B96-BD46-6EC1-00AE-DAF974E3FFD3}"/>
              </a:ext>
            </a:extLst>
          </p:cNvPr>
          <p:cNvSpPr/>
          <p:nvPr/>
        </p:nvSpPr>
        <p:spPr>
          <a:xfrm>
            <a:off x="4916634" y="3335236"/>
            <a:ext cx="207966" cy="86355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95337"/>
                </a:lnTo>
                <a:lnTo>
                  <a:pt x="311949" y="1295337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09797C17-0A66-1158-37E7-04006B93E6A4}"/>
              </a:ext>
            </a:extLst>
          </p:cNvPr>
          <p:cNvSpPr/>
          <p:nvPr/>
        </p:nvSpPr>
        <p:spPr>
          <a:xfrm>
            <a:off x="4916634" y="3335236"/>
            <a:ext cx="207966" cy="31340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70114"/>
                </a:lnTo>
                <a:lnTo>
                  <a:pt x="311949" y="470114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F22135CA-0CCE-592E-2C81-A59740CAB360}"/>
              </a:ext>
            </a:extLst>
          </p:cNvPr>
          <p:cNvSpPr/>
          <p:nvPr/>
        </p:nvSpPr>
        <p:spPr>
          <a:xfrm>
            <a:off x="4008100" y="2565346"/>
            <a:ext cx="1463110" cy="766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502"/>
                </a:lnTo>
                <a:lnTo>
                  <a:pt x="2194665" y="57502"/>
                </a:lnTo>
                <a:lnTo>
                  <a:pt x="2194665" y="115004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1E3B508C-2C42-D6EB-2FDD-D7A2A8C5695D}"/>
              </a:ext>
            </a:extLst>
          </p:cNvPr>
          <p:cNvSpPr/>
          <p:nvPr/>
        </p:nvSpPr>
        <p:spPr>
          <a:xfrm>
            <a:off x="3453523" y="3335236"/>
            <a:ext cx="207966" cy="25140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771009"/>
                </a:lnTo>
                <a:lnTo>
                  <a:pt x="311949" y="3771009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3BD19627-6E0C-18B4-7A51-A4461CC7BF8B}"/>
              </a:ext>
            </a:extLst>
          </p:cNvPr>
          <p:cNvSpPr/>
          <p:nvPr/>
        </p:nvSpPr>
        <p:spPr>
          <a:xfrm>
            <a:off x="3453523" y="3335236"/>
            <a:ext cx="207966" cy="196385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45785"/>
                </a:lnTo>
                <a:lnTo>
                  <a:pt x="311949" y="2945785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B87FE81B-73F2-3AC4-ECAA-31B99ED4070D}"/>
              </a:ext>
            </a:extLst>
          </p:cNvPr>
          <p:cNvSpPr/>
          <p:nvPr/>
        </p:nvSpPr>
        <p:spPr>
          <a:xfrm>
            <a:off x="3453523" y="3335237"/>
            <a:ext cx="207966" cy="141370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20561"/>
                </a:lnTo>
                <a:lnTo>
                  <a:pt x="311949" y="2120561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37F517F7-7116-DC7C-28AC-412B5557AC18}"/>
              </a:ext>
            </a:extLst>
          </p:cNvPr>
          <p:cNvSpPr/>
          <p:nvPr/>
        </p:nvSpPr>
        <p:spPr>
          <a:xfrm>
            <a:off x="3453523" y="3335236"/>
            <a:ext cx="207966" cy="86355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95337"/>
                </a:lnTo>
                <a:lnTo>
                  <a:pt x="311949" y="1295337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A72D4908-C6E9-AA51-29D9-742A425F7B41}"/>
              </a:ext>
            </a:extLst>
          </p:cNvPr>
          <p:cNvSpPr/>
          <p:nvPr/>
        </p:nvSpPr>
        <p:spPr>
          <a:xfrm>
            <a:off x="3453523" y="3335236"/>
            <a:ext cx="207966" cy="31340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70114"/>
                </a:lnTo>
                <a:lnTo>
                  <a:pt x="311949" y="470114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9526CD18-851E-1993-EEE0-D3C2827D618F}"/>
              </a:ext>
            </a:extLst>
          </p:cNvPr>
          <p:cNvSpPr/>
          <p:nvPr/>
        </p:nvSpPr>
        <p:spPr>
          <a:xfrm>
            <a:off x="1990413" y="3335236"/>
            <a:ext cx="207966" cy="25140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771009"/>
                </a:lnTo>
                <a:lnTo>
                  <a:pt x="311949" y="3771009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AB73E647-4AFA-4CAA-9208-451422009E8E}"/>
              </a:ext>
            </a:extLst>
          </p:cNvPr>
          <p:cNvSpPr/>
          <p:nvPr/>
        </p:nvSpPr>
        <p:spPr>
          <a:xfrm>
            <a:off x="1990413" y="3335236"/>
            <a:ext cx="207966" cy="196385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45785"/>
                </a:lnTo>
                <a:lnTo>
                  <a:pt x="311949" y="2945785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0C35462E-910B-6E4F-7B12-E798D2A91206}"/>
              </a:ext>
            </a:extLst>
          </p:cNvPr>
          <p:cNvSpPr/>
          <p:nvPr/>
        </p:nvSpPr>
        <p:spPr>
          <a:xfrm>
            <a:off x="1990413" y="3335237"/>
            <a:ext cx="207966" cy="141370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20561"/>
                </a:lnTo>
                <a:lnTo>
                  <a:pt x="311949" y="2120561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20970731-C48C-AF28-B215-8DF5E1E6B753}"/>
              </a:ext>
            </a:extLst>
          </p:cNvPr>
          <p:cNvSpPr/>
          <p:nvPr/>
        </p:nvSpPr>
        <p:spPr>
          <a:xfrm>
            <a:off x="1990413" y="3335236"/>
            <a:ext cx="207966" cy="86355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95337"/>
                </a:lnTo>
                <a:lnTo>
                  <a:pt x="311949" y="1295337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EB3095CB-1E28-A093-8EDD-AFA63A51E60A}"/>
              </a:ext>
            </a:extLst>
          </p:cNvPr>
          <p:cNvSpPr/>
          <p:nvPr/>
        </p:nvSpPr>
        <p:spPr>
          <a:xfrm>
            <a:off x="1990413" y="3335236"/>
            <a:ext cx="207966" cy="31340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70114"/>
                </a:lnTo>
                <a:lnTo>
                  <a:pt x="311949" y="470114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27B9829E-B6D1-71EE-2C9E-FA36AE0A40F7}"/>
              </a:ext>
            </a:extLst>
          </p:cNvPr>
          <p:cNvSpPr/>
          <p:nvPr/>
        </p:nvSpPr>
        <p:spPr>
          <a:xfrm>
            <a:off x="2544989" y="2565346"/>
            <a:ext cx="1463110" cy="766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194665" y="0"/>
                </a:moveTo>
                <a:lnTo>
                  <a:pt x="2194665" y="57502"/>
                </a:lnTo>
                <a:lnTo>
                  <a:pt x="0" y="57502"/>
                </a:lnTo>
                <a:lnTo>
                  <a:pt x="0" y="115004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EECDCA70-4B79-E29E-382E-DAED63D0A379}"/>
              </a:ext>
            </a:extLst>
          </p:cNvPr>
          <p:cNvSpPr/>
          <p:nvPr/>
        </p:nvSpPr>
        <p:spPr>
          <a:xfrm>
            <a:off x="4008100" y="1535441"/>
            <a:ext cx="2115726" cy="33668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173589" y="0"/>
                </a:moveTo>
                <a:lnTo>
                  <a:pt x="3173589" y="447524"/>
                </a:lnTo>
                <a:lnTo>
                  <a:pt x="0" y="447524"/>
                </a:lnTo>
                <a:lnTo>
                  <a:pt x="0" y="505026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268AE8D-3B71-3FE7-2D96-B0BC9725E6F2}"/>
              </a:ext>
            </a:extLst>
          </p:cNvPr>
          <p:cNvGrpSpPr/>
          <p:nvPr/>
        </p:nvGrpSpPr>
        <p:grpSpPr>
          <a:xfrm>
            <a:off x="54268" y="274674"/>
            <a:ext cx="1391387" cy="256545"/>
            <a:chOff x="81401" y="412011"/>
            <a:chExt cx="2087081" cy="3848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5C2272-E6FF-1198-0F8B-38A4CF395E43}"/>
                </a:ext>
              </a:extLst>
            </p:cNvPr>
            <p:cNvSpPr txBox="1"/>
            <p:nvPr/>
          </p:nvSpPr>
          <p:spPr>
            <a:xfrm>
              <a:off x="81401" y="412011"/>
              <a:ext cx="2087081" cy="3848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67" b="1" dirty="0">
                  <a:solidFill>
                    <a:schemeClr val="bg1"/>
                  </a:solidFill>
                  <a:ea typeface="Calibri" panose="020F0502020204030204" pitchFamily="34" charset="0"/>
                  <a:cs typeface="Calibri" panose="020F0502020204030204" pitchFamily="34" charset="0"/>
                </a:rPr>
                <a:t>E-BUSINESS SUITE</a:t>
              </a: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3370F22D-D871-071E-7217-104BDCA669B1}"/>
                </a:ext>
              </a:extLst>
            </p:cNvPr>
            <p:cNvCxnSpPr>
              <a:cxnSpLocks/>
            </p:cNvCxnSpPr>
            <p:nvPr/>
          </p:nvCxnSpPr>
          <p:spPr>
            <a:xfrm>
              <a:off x="194667" y="466725"/>
              <a:ext cx="18605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C0626E37-63DA-2406-958A-6357F709CE42}"/>
              </a:ext>
            </a:extLst>
          </p:cNvPr>
          <p:cNvSpPr/>
          <p:nvPr/>
        </p:nvSpPr>
        <p:spPr>
          <a:xfrm>
            <a:off x="6093345" y="973686"/>
            <a:ext cx="60960" cy="1313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96978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pic>
        <p:nvPicPr>
          <p:cNvPr id="196" name="Picture 195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C266B9A0-26E2-1531-C2A3-9E628AAAC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16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617020F0-8127-2247-EA1E-092375121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9EDD2284-0624-23BC-3F39-F4A83854D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1C5472DC-C42A-2ED3-3717-E75420A6E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67A9FCEB-CA16-D5ED-0DBB-9632A7481AE3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E3F06083-320D-27BC-90D9-1A9D3A906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C8A600E-788D-446A-E3FA-8BAB9E97765E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6DF390FE-1B1F-D017-FECB-D0065DCC2B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8327B575-C8C9-58DF-641B-56CF541908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5ECFCB5B-AC3A-D54E-7951-091F4935F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C205663-B684-1A48-1567-B0BA65C9AA56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EEF9704-73AB-7BA7-2239-D1680CFABA7A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5D42103-94B9-CC6A-AA78-8425D5B012C3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546A55E-E350-2165-7574-8E3C876A1CD6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47C6F953-59ED-9AF8-5DF8-8F9834E0D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22CA727E-C8E1-B1F9-F846-766859A0E2E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9A7D7D5B-AE99-8D4A-B203-38CE7F196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C39DEB-5034-53DF-A536-20656BB9FB82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2578AB41-3CAB-5887-96D5-B9407EB9E790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116901B1-7946-6F2C-DB86-0C49784795BB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DE916DF-3D67-35DE-26A8-D4BCDD33E5EF}"/>
              </a:ext>
            </a:extLst>
          </p:cNvPr>
          <p:cNvSpPr txBox="1"/>
          <p:nvPr/>
        </p:nvSpPr>
        <p:spPr>
          <a:xfrm>
            <a:off x="281941" y="1890118"/>
            <a:ext cx="3460065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Special Information Type appears here: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Work Structure &gt; Job &gt; Description &gt; Requirements Button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Work Structure &gt; Position &gt; Description &gt; Others Button &gt; Requirements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People &gt; Enter and Maintain &gt; People Window &gt; Special Info Button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9199E25-1D13-D884-F6FC-4D307EEDC5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9921" y="1445143"/>
            <a:ext cx="4860958" cy="398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90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871F81A0-7E45-72B6-4793-3EEE4E6B2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37912A6-F792-48B5-62A8-C377B079A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F4FFDBDA-B720-CFE1-7E85-9CD22804A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BD95C54-604C-5896-AB57-5BEDD67B8390}"/>
              </a:ext>
            </a:extLst>
          </p:cNvPr>
          <p:cNvGrpSpPr/>
          <p:nvPr/>
        </p:nvGrpSpPr>
        <p:grpSpPr>
          <a:xfrm>
            <a:off x="4693733" y="2287817"/>
            <a:ext cx="2763050" cy="2275001"/>
            <a:chOff x="3181877" y="1754004"/>
            <a:chExt cx="4144574" cy="3412502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00DA2D38-30E7-0CD8-53F1-1B7611D99560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B8F7D8D-96AA-4CD2-DCD5-8B3CF7FFCD29}"/>
                </a:ext>
              </a:extLst>
            </p:cNvPr>
            <p:cNvSpPr txBox="1"/>
            <p:nvPr/>
          </p:nvSpPr>
          <p:spPr>
            <a:xfrm>
              <a:off x="3181877" y="2182886"/>
              <a:ext cx="1397884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6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EFDA0FA-4252-2DB8-F4FD-CF6981D20F40}"/>
                </a:ext>
              </a:extLst>
            </p:cNvPr>
            <p:cNvSpPr txBox="1"/>
            <p:nvPr/>
          </p:nvSpPr>
          <p:spPr>
            <a:xfrm>
              <a:off x="4327784" y="2851334"/>
              <a:ext cx="2584834" cy="1246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EXTRA INFO TYPE (EIT)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5608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0D66510E-1570-1607-483C-1240278F7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19335D91-5B41-89A9-A84E-9BC0441E5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5B73EA4-A973-DDDC-05BB-19D065957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83530C7A-37E8-7FA7-1C28-73774AED990E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B17273D2-23A6-CF93-93EF-AB45E94524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EC14030-2CD9-F214-5C1C-D0FB72394B4C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22D2CDEC-8827-7ADA-9399-5165D5CB1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C03C7932-925D-F8FF-2F9D-3071443EA6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9EA435B8-BE84-96AE-8838-61DA1A7A7A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6E60F3D-DEEF-BFCD-3954-701A017402EC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09076AC-7BE2-C173-31EF-A345D9402C0C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B6B7320-101E-6B48-7E44-98CEA8AFC48D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7A6F2B-45B2-4B25-97E9-8FFC16D6C43D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490E1E6F-E327-94E4-D640-B15BF4887E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1B77C8B0-D178-7E74-E492-DC3C7FB54E5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6F7F7FDD-63DD-470B-ADF0-AAEEE6E87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0611DEA-8535-5BFC-5F98-596B980F79AA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C9B253A-6509-2FC3-867A-D3E5D2BF5CD3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8B387EA6-6371-2422-61F5-DF0318B018C0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554FC3E-3DDE-147E-1D2A-5FC917030ECA}"/>
              </a:ext>
            </a:extLst>
          </p:cNvPr>
          <p:cNvSpPr txBox="1"/>
          <p:nvPr/>
        </p:nvSpPr>
        <p:spPr>
          <a:xfrm>
            <a:off x="348067" y="1680308"/>
            <a:ext cx="349710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There are 3 steps to set up Extra Information Type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1. Create Descriptive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Flexfield</a:t>
            </a:r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System Administrator &gt; Application &gt;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Flexfield</a:t>
            </a: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&gt; Descriptive &gt; Segments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Application: Human Resources - Extra </a:t>
            </a:r>
            <a:r>
              <a:rPr lang="en-US" sz="1600" b="1" dirty="0">
                <a:solidFill>
                  <a:srgbClr val="FFFF00"/>
                </a:solidFill>
                <a:latin typeface="Aptos" panose="020B0004020202020204" pitchFamily="34" charset="0"/>
                <a:ea typeface="+mj-ea"/>
                <a:cs typeface="+mj-cs"/>
              </a:rPr>
              <a:t>(Person/Assignment/Job/etc.) </a:t>
            </a: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Information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EBAA81-F8EC-D962-7845-5EA3DEA52A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0621" y="1503160"/>
            <a:ext cx="5860563" cy="385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38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16E93909-DB56-8D0F-F684-B250D4B4D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6CFCA437-A601-A87D-547B-6CCFB054A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0815CB6-BB1F-18F9-4AF1-BE0040E9B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E10B4384-6D70-A2BD-5E83-C9E2CECC25E8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9436CE16-A1E1-FD8E-C2A5-C5AA771AB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16E2501-2B37-409F-BC7B-75346A97E3E7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A296DFCF-FADB-0659-ACD5-9E2731975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994D4A05-B15C-2304-4C5D-623FBB133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29BB6D45-0361-17CA-A651-1CF162C97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F7565CF-862A-12CC-9F4B-9DEC8E32A603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2627CC1-83C4-D775-6901-4647BD1C381A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E70D9D6-A2E9-6AEE-918B-A40EDB09B006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5A52A1E-F6FF-0E98-667B-A9A41C810B2D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9BBC0AE2-2F49-140D-4160-8EB059E7B1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6B6491E1-D0EF-3EE8-6397-913D75F1F44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F2DF5B86-34E7-296C-2161-4F012217E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BCA2E1E-E8C6-822F-F816-737AAF34C9D6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2603A35F-4CC1-0E01-2BCF-0D1290FD438D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F031B227-43F8-27B0-AA21-930459141868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DE34899-3711-A173-6CA7-5A2A4D2F735B}"/>
              </a:ext>
            </a:extLst>
          </p:cNvPr>
          <p:cNvSpPr txBox="1"/>
          <p:nvPr/>
        </p:nvSpPr>
        <p:spPr>
          <a:xfrm>
            <a:off x="216290" y="1893637"/>
            <a:ext cx="372266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2. Run Request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View &gt; Requests &gt; Submit a New Request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Name: Register Extra Information Type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Parameter: Extra Information - window DFF was created for </a:t>
            </a:r>
            <a:r>
              <a:rPr lang="en-US" sz="1600" b="1" dirty="0">
                <a:solidFill>
                  <a:srgbClr val="FFFF00"/>
                </a:solidFill>
                <a:latin typeface="Aptos" panose="020B0004020202020204" pitchFamily="34" charset="0"/>
                <a:ea typeface="+mj-ea"/>
                <a:cs typeface="+mj-cs"/>
              </a:rPr>
              <a:t>(People/Assignment/Job/etc.)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09EB13-EA7D-9712-03FA-AA65BE125C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4068" y="1812145"/>
            <a:ext cx="6554977" cy="299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92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993521D-82CD-7FF2-722D-F3AC28B54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9CAB93E9-3BE8-E5A3-D9DE-47694FCC0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4C54E8DD-1ADA-894F-3DDF-C66573B1D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D443BB23-834B-C4E1-618C-0D50447D8915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DF1F001A-6649-8DF0-036D-B846530D8F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6CE3555-4642-005B-4CEB-1FD8CFC723B6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12564D45-A2E7-C285-A3B4-BB64CFB1B9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E9FDCA21-CCC8-0A8E-E454-A9F93ACB43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D98F1F75-62F7-0F8D-A2FD-FC71D1079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8ADC1D9-0DA6-27BB-AAD2-82E5006F4AC2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86F448-E533-EAEC-74BC-7FA743AEB305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524F79-5039-B0BD-8E1B-FD29B399FBD7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BAA52CA-68C9-93C1-EB88-8A1C0285C00B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F754B1C6-99A0-F503-4B9E-3FD4B30EF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49E6E27C-AC9D-6B37-9E1B-21D51264C3D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098CEEFA-8AB1-9B54-19B5-9D3BA0DAC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3F60D0-09DF-B434-433A-B8C30F1E1E65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0ABE9E81-79ED-134A-3D0F-0856855160C1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1ACB1A0-0056-F559-EDAC-1B1BC4EB7F49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D613703-B0A7-76E8-251E-72D199BF6843}"/>
              </a:ext>
            </a:extLst>
          </p:cNvPr>
          <p:cNvSpPr txBox="1"/>
          <p:nvPr/>
        </p:nvSpPr>
        <p:spPr>
          <a:xfrm>
            <a:off x="274908" y="1893637"/>
            <a:ext cx="3204502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3. Assign to Responsibility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Security &gt; Information Types Security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F11 to search for Responsibility Name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Information Types: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F11 to search for created descriptive flexfields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92D8B9F-DB87-7543-820E-4C9CCB8A13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5075" y="1606586"/>
            <a:ext cx="5370651" cy="379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509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4336EB2-FC5E-1DBE-2605-D8D565C4E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1907320-DD63-4EFF-C448-983B6E33B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558AD944-FCF8-C270-6A8B-E1F7499B8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90B208F2-4E8B-9A43-5DBA-6724E1A0A3E1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7FA6A30A-3388-375B-F5C6-78FBF0074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83F3571-5ECD-D78E-5351-E290FCFB0944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2F5D1D5B-8A56-3D41-1C6C-57AC375BB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728EF125-E510-9CEB-537D-DB0128675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A3F3AF4B-5367-9448-C5E7-36AF5405A8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8678CF9-5C86-19E5-B0DE-7CD86EC20EDE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A346257-D587-262C-2608-4DE62E53BCE9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7344626-92D5-7EAB-8889-9A551831F4D2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CE3ABEA-7DEE-154F-6842-E0A1D5B7CB0A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0FD24855-C81F-0300-1974-DE39A7893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D0220EC1-A211-DFA7-F587-5F72E4C6CB6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5BA930FF-DB6B-862D-83ED-C9A1E13DE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DABB2A5-C4F7-22B8-49CB-19912400C6E1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75B3184A-9B05-C1E3-2F0A-B9C08D359153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78E60B64-CCD6-35FB-E66C-F97DF8583604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7D3ED14-9334-4CAD-847C-558F3B1CC1B2}"/>
              </a:ext>
            </a:extLst>
          </p:cNvPr>
          <p:cNvSpPr txBox="1"/>
          <p:nvPr/>
        </p:nvSpPr>
        <p:spPr>
          <a:xfrm>
            <a:off x="281941" y="2400111"/>
            <a:ext cx="307847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The one created for People shall appear in People window 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People Window &gt; Others Button &gt; Extra Information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BD5A09A-1F10-EB08-ECC9-69133F366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6628" y="1506893"/>
            <a:ext cx="5814825" cy="380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38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9F7F8CFF-7BF3-0AB1-0844-927310B0E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1EBF5746-4073-8E68-6025-9C4BE5B9E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E76CAD36-5FC0-EC93-EE74-5C43C499B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41F6282F-BE25-BE52-8C0C-69FD93298359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CADA6B1E-72FB-A5BD-A88E-89C037FF8A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A51C1EB-B1DC-9EAA-4AB2-DED8E38130E2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5F8F30C6-3E26-1553-7F90-066841D332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D64AAC81-AD12-C294-AD6A-CDB91BA39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4740801B-63CA-D83C-A26E-3529C7AC0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1D8F5BE-30D6-4CF0-242C-5DA7BC0CE59F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87BE350-DB3A-6690-6AB1-3BAB62124D67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495F7CF-06AE-0EA4-2593-AFDC99B45A1B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FFF41F3-D568-231D-C77A-7EB6832C54B7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0DCC84FB-A11A-E8D3-D6D2-1D18D7289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F5FCE5F3-8354-EB94-925E-18CE45C7749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3D62D658-7D8A-A48E-3E10-69B8B8504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24A64-1E8E-7F53-21FF-6BF5879B916B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83311E0D-3E16-1C81-936A-1A3278949022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35F76451-019C-07B9-2683-81C45432DBB8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A1A2BEC-B203-53D2-12C1-FD1296DFBC58}"/>
              </a:ext>
            </a:extLst>
          </p:cNvPr>
          <p:cNvSpPr txBox="1"/>
          <p:nvPr/>
        </p:nvSpPr>
        <p:spPr>
          <a:xfrm>
            <a:off x="235048" y="2349875"/>
            <a:ext cx="382582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and the one created for assignment shall appear in Assignment window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People Window &gt; Assignment Button &gt; Others Button &gt; Extra Information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FBEC17C-3FE8-C259-F0EE-8C27167CCC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5698" y="1497898"/>
            <a:ext cx="5627649" cy="381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84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458E4C70-A5D4-460D-3E45-A3BD85AB6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1D05EC20-768E-32A2-2421-5B59FBC4A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BF4C5EE1-1D94-F81B-8DE3-8828720B9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D92ED04-8D64-FF97-E24F-EA446E3330E1}"/>
              </a:ext>
            </a:extLst>
          </p:cNvPr>
          <p:cNvGrpSpPr/>
          <p:nvPr/>
        </p:nvGrpSpPr>
        <p:grpSpPr>
          <a:xfrm>
            <a:off x="4767472" y="2287817"/>
            <a:ext cx="2689311" cy="2275001"/>
            <a:chOff x="3292485" y="1754004"/>
            <a:chExt cx="4033966" cy="3412502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683F7DCB-E6D9-9728-2E56-651065880049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390D9C8-8180-BE1B-5B9A-8630DD372289}"/>
                </a:ext>
              </a:extLst>
            </p:cNvPr>
            <p:cNvSpPr txBox="1"/>
            <p:nvPr/>
          </p:nvSpPr>
          <p:spPr>
            <a:xfrm>
              <a:off x="3292485" y="2182886"/>
              <a:ext cx="1176669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7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E602CB1-2F90-B5E9-061E-5879E465C372}"/>
                </a:ext>
              </a:extLst>
            </p:cNvPr>
            <p:cNvSpPr txBox="1"/>
            <p:nvPr/>
          </p:nvSpPr>
          <p:spPr>
            <a:xfrm>
              <a:off x="4327783" y="2851334"/>
              <a:ext cx="2584834" cy="1800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MEDICAL ASSESSMENT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9581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E738401A-A618-F842-9058-62136EE92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38B5C6D2-60FE-AFA8-80CE-5EEA99653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B45A399D-269E-C635-3BED-D3E8A054A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80D3123A-6BA9-EB99-A510-5812E0A1B90C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40E3CD0B-089F-EDA0-B397-E32EF46D23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CC078D8-DFB9-3592-F36D-A7D676E95D7A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867BF350-B7B3-288D-B89C-7CECAA1C61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8B95E96A-AEB1-2AD5-8E64-06E878A0D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202B725B-B323-796D-EA9A-429EC8F85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8F9AA5A-74B8-59D6-E2FE-A6D42DA5D137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1881FA4-4281-B334-5CD5-2AA5D61DC209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70D893B-BE51-AF57-2C74-B183F8DEA40A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997E9EE-33BF-B054-D891-B8C9EF0C9E23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AEABD35C-9F9C-B464-607E-1D1533EE8E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86549D77-C671-7825-0A4E-970050E654A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E009465E-F533-8657-E1B0-BE3820C13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3A097D-DD2D-210C-2192-9C9CF81E3173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B83EC2A6-FAF1-E414-337F-6128D7055026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225EDB5E-2BB4-29CF-FF80-F98B1024DA4E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A933772-9B1B-5479-B857-72BF2F041452}"/>
              </a:ext>
            </a:extLst>
          </p:cNvPr>
          <p:cNvSpPr txBox="1"/>
          <p:nvPr/>
        </p:nvSpPr>
        <p:spPr>
          <a:xfrm>
            <a:off x="181158" y="2187485"/>
            <a:ext cx="415459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Define Medical Provider Organization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Work Structures &gt; Organization &gt; Description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Add Organization Name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Classification: Medical Service Provider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D38D805-CE51-428B-E5B1-B1F293BA6A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7797" y="1482127"/>
            <a:ext cx="6617861" cy="389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30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95A91305-EC34-5C63-2D8E-A9CB86D54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45E83558-C1FA-694F-5613-0D53AF203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0AE18B01-0DB5-620C-63A9-665F1FE0E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9B3B20FC-29DE-893F-F8D3-26F6E5FF23BD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0D85ADEE-5BC5-413C-3C29-1A4B27D60A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F8952DD-0051-B992-3B04-898DCD21E0F1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41B76E0F-BEEA-3342-09BD-FAABDCF111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B96396C6-0E04-8A32-0F29-3AD3CC45DC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ECAA1E74-648D-C325-A8E5-FE4AD9C6A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D53A464-079C-916E-7134-829CE51D8386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B3A607C-C74D-6488-6A62-5DDFC1A5EEFC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757B6FB-8F1A-E66B-2F69-FAB9BCA51DFC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61BC040-E76A-4E7D-513F-EB85650305B8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4C6AAECB-0FE0-D4C2-9770-42C407A55E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94B2610E-E2D9-31F9-5706-83EA30853F1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8B866FCC-6FB4-0399-A53D-10F4FFBF9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A22F09B-B70E-CA6F-C697-53FA79FC4A7F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F5E4B339-0FFE-83C5-9185-AC05D2B08EE1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147A98CA-7F32-6D12-2DA0-B822F69BD091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7F34A81-EEC0-C5A5-FF76-139C4C992FF4}"/>
              </a:ext>
            </a:extLst>
          </p:cNvPr>
          <p:cNvSpPr txBox="1"/>
          <p:nvPr/>
        </p:nvSpPr>
        <p:spPr>
          <a:xfrm>
            <a:off x="203200" y="2302747"/>
            <a:ext cx="359507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To add it to employees: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People &gt; Enter and Maintain &gt; People Window &gt; Others Button &gt; Medical Assessments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8177BDF-C236-A65D-917E-399B99E7A4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8524" y="1701473"/>
            <a:ext cx="6746469" cy="297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59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04D757B2-ED4A-448E-C526-369077782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1FD4CF2-5E11-643A-6DBA-AF82E1A3A251}"/>
              </a:ext>
            </a:extLst>
          </p:cNvPr>
          <p:cNvSpPr/>
          <p:nvPr/>
        </p:nvSpPr>
        <p:spPr>
          <a:xfrm>
            <a:off x="11360202" y="2686967"/>
            <a:ext cx="86206" cy="26888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033288"/>
                </a:lnTo>
                <a:lnTo>
                  <a:pt x="129309" y="403328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92D1016-7D08-FD3E-3184-F943D0374EA9}"/>
              </a:ext>
            </a:extLst>
          </p:cNvPr>
          <p:cNvSpPr/>
          <p:nvPr/>
        </p:nvSpPr>
        <p:spPr>
          <a:xfrm>
            <a:off x="11360202" y="2686967"/>
            <a:ext cx="86206" cy="24101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15239"/>
                </a:lnTo>
                <a:lnTo>
                  <a:pt x="129309" y="36152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877A0EA-9793-A5B2-77D7-737BB0913310}"/>
              </a:ext>
            </a:extLst>
          </p:cNvPr>
          <p:cNvSpPr/>
          <p:nvPr/>
        </p:nvSpPr>
        <p:spPr>
          <a:xfrm>
            <a:off x="11360202" y="2686967"/>
            <a:ext cx="86206" cy="21314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97190"/>
                </a:lnTo>
                <a:lnTo>
                  <a:pt x="129309" y="319719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6D57365-CD47-462A-72F4-3FC85D94878F}"/>
              </a:ext>
            </a:extLst>
          </p:cNvPr>
          <p:cNvSpPr/>
          <p:nvPr/>
        </p:nvSpPr>
        <p:spPr>
          <a:xfrm>
            <a:off x="11360202" y="2686967"/>
            <a:ext cx="86206" cy="185276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79141"/>
                </a:lnTo>
                <a:lnTo>
                  <a:pt x="129309" y="277914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BA2C93D-E60A-3922-DA0D-E21EB6DB9346}"/>
              </a:ext>
            </a:extLst>
          </p:cNvPr>
          <p:cNvSpPr/>
          <p:nvPr/>
        </p:nvSpPr>
        <p:spPr>
          <a:xfrm>
            <a:off x="11360202" y="2686967"/>
            <a:ext cx="86206" cy="15740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361093"/>
                </a:lnTo>
                <a:lnTo>
                  <a:pt x="129309" y="236109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C33692D-4381-5359-A00D-6ED3245FB4FB}"/>
              </a:ext>
            </a:extLst>
          </p:cNvPr>
          <p:cNvSpPr/>
          <p:nvPr/>
        </p:nvSpPr>
        <p:spPr>
          <a:xfrm>
            <a:off x="11360202" y="2686967"/>
            <a:ext cx="86206" cy="12953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43044"/>
                </a:lnTo>
                <a:lnTo>
                  <a:pt x="129309" y="194304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C922B7C-36A4-7193-0299-7542042C9D2A}"/>
              </a:ext>
            </a:extLst>
          </p:cNvPr>
          <p:cNvSpPr/>
          <p:nvPr/>
        </p:nvSpPr>
        <p:spPr>
          <a:xfrm>
            <a:off x="11360202" y="2686967"/>
            <a:ext cx="86206" cy="10166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24995"/>
                </a:lnTo>
                <a:lnTo>
                  <a:pt x="129309" y="152499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BF61AD8-266E-1FC1-E6FB-330D5B1162BE}"/>
              </a:ext>
            </a:extLst>
          </p:cNvPr>
          <p:cNvSpPr/>
          <p:nvPr/>
        </p:nvSpPr>
        <p:spPr>
          <a:xfrm>
            <a:off x="11360202" y="2686967"/>
            <a:ext cx="86206" cy="73796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06946"/>
                </a:lnTo>
                <a:lnTo>
                  <a:pt x="129309" y="110694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3B7CBA8-14B9-14E6-F9F6-4DAB47CCEF46}"/>
              </a:ext>
            </a:extLst>
          </p:cNvPr>
          <p:cNvSpPr/>
          <p:nvPr/>
        </p:nvSpPr>
        <p:spPr>
          <a:xfrm>
            <a:off x="11360202" y="2686967"/>
            <a:ext cx="86206" cy="4592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897"/>
                </a:lnTo>
                <a:lnTo>
                  <a:pt x="129309" y="68889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65FEF33-352C-786C-6432-E10F575B03A0}"/>
              </a:ext>
            </a:extLst>
          </p:cNvPr>
          <p:cNvSpPr/>
          <p:nvPr/>
        </p:nvSpPr>
        <p:spPr>
          <a:xfrm>
            <a:off x="11360202" y="2686967"/>
            <a:ext cx="86206" cy="1805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848"/>
                </a:lnTo>
                <a:lnTo>
                  <a:pt x="129309" y="2708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C460562-6929-3FB5-1135-9FB6D7FDF98D}"/>
              </a:ext>
            </a:extLst>
          </p:cNvPr>
          <p:cNvSpPr/>
          <p:nvPr/>
        </p:nvSpPr>
        <p:spPr>
          <a:xfrm>
            <a:off x="9858736" y="2317180"/>
            <a:ext cx="1731350" cy="824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1824"/>
                </a:lnTo>
                <a:lnTo>
                  <a:pt x="2597025" y="61824"/>
                </a:lnTo>
                <a:lnTo>
                  <a:pt x="2597025" y="1236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E75A3B5-C895-D305-9CC9-AA59B1058451}"/>
              </a:ext>
            </a:extLst>
          </p:cNvPr>
          <p:cNvSpPr/>
          <p:nvPr/>
        </p:nvSpPr>
        <p:spPr>
          <a:xfrm>
            <a:off x="10820113" y="3634233"/>
            <a:ext cx="60960" cy="2206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30965"/>
                </a:lnTo>
                <a:lnTo>
                  <a:pt x="71409" y="33096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66D86B0-CE22-0CE8-AAFC-C0885DF274F9}"/>
              </a:ext>
            </a:extLst>
          </p:cNvPr>
          <p:cNvSpPr/>
          <p:nvPr/>
        </p:nvSpPr>
        <p:spPr>
          <a:xfrm>
            <a:off x="10977126" y="3355930"/>
            <a:ext cx="60960" cy="8203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6155" y="0"/>
                </a:moveTo>
                <a:lnTo>
                  <a:pt x="46155" y="61229"/>
                </a:lnTo>
                <a:lnTo>
                  <a:pt x="45720" y="61229"/>
                </a:lnTo>
                <a:lnTo>
                  <a:pt x="45720" y="12305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D41277C-8D9B-90EA-F9E9-51451DCB633A}"/>
              </a:ext>
            </a:extLst>
          </p:cNvPr>
          <p:cNvSpPr/>
          <p:nvPr/>
        </p:nvSpPr>
        <p:spPr>
          <a:xfrm>
            <a:off x="10665796" y="3056754"/>
            <a:ext cx="342101" cy="10290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2538"/>
                </a:lnTo>
                <a:lnTo>
                  <a:pt x="513152" y="92538"/>
                </a:lnTo>
                <a:lnTo>
                  <a:pt x="513152" y="15436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BB2E24A-08FC-3F2E-4BAB-93295CA61D24}"/>
              </a:ext>
            </a:extLst>
          </p:cNvPr>
          <p:cNvSpPr/>
          <p:nvPr/>
        </p:nvSpPr>
        <p:spPr>
          <a:xfrm>
            <a:off x="10354614" y="3056753"/>
            <a:ext cx="311181" cy="69282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66772" y="0"/>
                </a:moveTo>
                <a:lnTo>
                  <a:pt x="466772" y="977410"/>
                </a:lnTo>
                <a:lnTo>
                  <a:pt x="0" y="977410"/>
                </a:lnTo>
                <a:lnTo>
                  <a:pt x="0" y="103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E23211B-044C-79C7-9D82-91F3B476C9D1}"/>
              </a:ext>
            </a:extLst>
          </p:cNvPr>
          <p:cNvSpPr/>
          <p:nvPr/>
        </p:nvSpPr>
        <p:spPr>
          <a:xfrm>
            <a:off x="10352871" y="3056754"/>
            <a:ext cx="312924" cy="37879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69386" y="0"/>
                </a:moveTo>
                <a:lnTo>
                  <a:pt x="469386" y="506374"/>
                </a:lnTo>
                <a:lnTo>
                  <a:pt x="0" y="506374"/>
                </a:lnTo>
                <a:lnTo>
                  <a:pt x="0" y="56819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DAAE0EF-EEE6-AD49-8330-70D581A52AB1}"/>
              </a:ext>
            </a:extLst>
          </p:cNvPr>
          <p:cNvSpPr/>
          <p:nvPr/>
        </p:nvSpPr>
        <p:spPr>
          <a:xfrm>
            <a:off x="10351128" y="3056753"/>
            <a:ext cx="314667" cy="10300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72000" y="0"/>
                </a:moveTo>
                <a:lnTo>
                  <a:pt x="472000" y="92686"/>
                </a:lnTo>
                <a:lnTo>
                  <a:pt x="0" y="92686"/>
                </a:lnTo>
                <a:lnTo>
                  <a:pt x="0" y="15451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78A8EE8-0839-BD2E-2E31-11E77920E8C2}"/>
              </a:ext>
            </a:extLst>
          </p:cNvPr>
          <p:cNvSpPr/>
          <p:nvPr/>
        </p:nvSpPr>
        <p:spPr>
          <a:xfrm>
            <a:off x="10635315" y="2686967"/>
            <a:ext cx="60960" cy="824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236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F1FCC47-6E5A-61F6-6C30-E47878566EF8}"/>
              </a:ext>
            </a:extLst>
          </p:cNvPr>
          <p:cNvSpPr/>
          <p:nvPr/>
        </p:nvSpPr>
        <p:spPr>
          <a:xfrm>
            <a:off x="9858735" y="2317180"/>
            <a:ext cx="807060" cy="824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1824"/>
                </a:lnTo>
                <a:lnTo>
                  <a:pt x="1210590" y="61824"/>
                </a:lnTo>
                <a:lnTo>
                  <a:pt x="1210590" y="1236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697EF64-D4BC-DC66-2F22-5189ADD39BD0}"/>
              </a:ext>
            </a:extLst>
          </p:cNvPr>
          <p:cNvSpPr/>
          <p:nvPr/>
        </p:nvSpPr>
        <p:spPr>
          <a:xfrm>
            <a:off x="9534387" y="3335453"/>
            <a:ext cx="60960" cy="4592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688897"/>
                </a:lnTo>
                <a:lnTo>
                  <a:pt x="134040" y="68889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3E201E4-3310-3F80-8D77-399FD1E46CF6}"/>
              </a:ext>
            </a:extLst>
          </p:cNvPr>
          <p:cNvSpPr/>
          <p:nvPr/>
        </p:nvSpPr>
        <p:spPr>
          <a:xfrm>
            <a:off x="9534387" y="3335453"/>
            <a:ext cx="60960" cy="1805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70848"/>
                </a:lnTo>
                <a:lnTo>
                  <a:pt x="134040" y="2708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BD62F3B-3EC9-4D83-EA5B-7FE81E0D8675}"/>
              </a:ext>
            </a:extLst>
          </p:cNvPr>
          <p:cNvSpPr/>
          <p:nvPr/>
        </p:nvSpPr>
        <p:spPr>
          <a:xfrm>
            <a:off x="9484397" y="3056753"/>
            <a:ext cx="237483" cy="824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1824"/>
                </a:lnTo>
                <a:lnTo>
                  <a:pt x="356224" y="61824"/>
                </a:lnTo>
                <a:lnTo>
                  <a:pt x="356224" y="1236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7DEE315-5706-B13E-F105-05E57454990C}"/>
              </a:ext>
            </a:extLst>
          </p:cNvPr>
          <p:cNvSpPr/>
          <p:nvPr/>
        </p:nvSpPr>
        <p:spPr>
          <a:xfrm>
            <a:off x="9246914" y="3056753"/>
            <a:ext cx="237483" cy="824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56224" y="0"/>
                </a:moveTo>
                <a:lnTo>
                  <a:pt x="356224" y="61824"/>
                </a:lnTo>
                <a:lnTo>
                  <a:pt x="0" y="61824"/>
                </a:lnTo>
                <a:lnTo>
                  <a:pt x="0" y="1236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45A7F5E-4058-3587-31D9-D1CB08C9B6B0}"/>
              </a:ext>
            </a:extLst>
          </p:cNvPr>
          <p:cNvSpPr/>
          <p:nvPr/>
        </p:nvSpPr>
        <p:spPr>
          <a:xfrm>
            <a:off x="9453917" y="2686967"/>
            <a:ext cx="60960" cy="824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236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8E7D978-EC8C-E322-E5BF-962386596EA5}"/>
              </a:ext>
            </a:extLst>
          </p:cNvPr>
          <p:cNvSpPr/>
          <p:nvPr/>
        </p:nvSpPr>
        <p:spPr>
          <a:xfrm>
            <a:off x="9484397" y="2317180"/>
            <a:ext cx="374338" cy="824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61507" y="0"/>
                </a:moveTo>
                <a:lnTo>
                  <a:pt x="561507" y="61824"/>
                </a:lnTo>
                <a:lnTo>
                  <a:pt x="0" y="61824"/>
                </a:lnTo>
                <a:lnTo>
                  <a:pt x="0" y="1236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C12200E-A3BA-3E24-0271-C9F8E9B97A94}"/>
              </a:ext>
            </a:extLst>
          </p:cNvPr>
          <p:cNvSpPr/>
          <p:nvPr/>
        </p:nvSpPr>
        <p:spPr>
          <a:xfrm>
            <a:off x="8489474" y="2686967"/>
            <a:ext cx="86206" cy="10166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24995"/>
                </a:lnTo>
                <a:lnTo>
                  <a:pt x="129309" y="152499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785EB82-ECFD-BB79-21EA-BD597A84CE44}"/>
              </a:ext>
            </a:extLst>
          </p:cNvPr>
          <p:cNvSpPr/>
          <p:nvPr/>
        </p:nvSpPr>
        <p:spPr>
          <a:xfrm>
            <a:off x="8489474" y="2686967"/>
            <a:ext cx="86206" cy="73796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06946"/>
                </a:lnTo>
                <a:lnTo>
                  <a:pt x="129309" y="110694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C29C1B3-C855-E24F-8486-9659A0BABE6F}"/>
              </a:ext>
            </a:extLst>
          </p:cNvPr>
          <p:cNvSpPr/>
          <p:nvPr/>
        </p:nvSpPr>
        <p:spPr>
          <a:xfrm>
            <a:off x="8489474" y="2686967"/>
            <a:ext cx="86206" cy="4592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897"/>
                </a:lnTo>
                <a:lnTo>
                  <a:pt x="129309" y="68889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AC2D537-1EF9-9720-40F7-A48C52B0F2CA}"/>
              </a:ext>
            </a:extLst>
          </p:cNvPr>
          <p:cNvSpPr/>
          <p:nvPr/>
        </p:nvSpPr>
        <p:spPr>
          <a:xfrm>
            <a:off x="8489474" y="2686967"/>
            <a:ext cx="86206" cy="1805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848"/>
                </a:lnTo>
                <a:lnTo>
                  <a:pt x="129309" y="2708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9FD74EC-596F-CBE0-931E-E83E517EFA09}"/>
              </a:ext>
            </a:extLst>
          </p:cNvPr>
          <p:cNvSpPr/>
          <p:nvPr/>
        </p:nvSpPr>
        <p:spPr>
          <a:xfrm>
            <a:off x="8719358" y="2317180"/>
            <a:ext cx="1139377" cy="824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709066" y="0"/>
                </a:moveTo>
                <a:lnTo>
                  <a:pt x="1709066" y="61824"/>
                </a:lnTo>
                <a:lnTo>
                  <a:pt x="0" y="61824"/>
                </a:lnTo>
                <a:lnTo>
                  <a:pt x="0" y="1236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1C0F7B40-F0AA-3423-2DE0-3ECB40FAC95D}"/>
              </a:ext>
            </a:extLst>
          </p:cNvPr>
          <p:cNvSpPr/>
          <p:nvPr/>
        </p:nvSpPr>
        <p:spPr>
          <a:xfrm>
            <a:off x="7832333" y="2686967"/>
            <a:ext cx="86206" cy="12953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43044"/>
                </a:lnTo>
                <a:lnTo>
                  <a:pt x="129309" y="194304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20A0653-6E66-0183-0757-4CEC71FEED2D}"/>
              </a:ext>
            </a:extLst>
          </p:cNvPr>
          <p:cNvSpPr/>
          <p:nvPr/>
        </p:nvSpPr>
        <p:spPr>
          <a:xfrm>
            <a:off x="7832333" y="2686967"/>
            <a:ext cx="86206" cy="10166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24995"/>
                </a:lnTo>
                <a:lnTo>
                  <a:pt x="129309" y="152499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C1F5DE1-9ED3-2F64-3F0C-79F328A0ADCD}"/>
              </a:ext>
            </a:extLst>
          </p:cNvPr>
          <p:cNvSpPr/>
          <p:nvPr/>
        </p:nvSpPr>
        <p:spPr>
          <a:xfrm>
            <a:off x="7832333" y="2686967"/>
            <a:ext cx="86206" cy="73796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06946"/>
                </a:lnTo>
                <a:lnTo>
                  <a:pt x="129309" y="110694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E3FED99-CCD7-92A9-CC9E-143F6AC7C7D1}"/>
              </a:ext>
            </a:extLst>
          </p:cNvPr>
          <p:cNvSpPr/>
          <p:nvPr/>
        </p:nvSpPr>
        <p:spPr>
          <a:xfrm>
            <a:off x="7832333" y="2686967"/>
            <a:ext cx="86206" cy="4592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897"/>
                </a:lnTo>
                <a:lnTo>
                  <a:pt x="129309" y="68889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77CC93EE-4738-C0A9-6639-F0CF4D9EC491}"/>
              </a:ext>
            </a:extLst>
          </p:cNvPr>
          <p:cNvSpPr/>
          <p:nvPr/>
        </p:nvSpPr>
        <p:spPr>
          <a:xfrm>
            <a:off x="7832333" y="2686967"/>
            <a:ext cx="86206" cy="1805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848"/>
                </a:lnTo>
                <a:lnTo>
                  <a:pt x="129309" y="2708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12B5330-09D6-B92D-93AA-165240D04CB7}"/>
              </a:ext>
            </a:extLst>
          </p:cNvPr>
          <p:cNvSpPr/>
          <p:nvPr/>
        </p:nvSpPr>
        <p:spPr>
          <a:xfrm>
            <a:off x="8062216" y="2317180"/>
            <a:ext cx="1796519" cy="824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694778" y="0"/>
                </a:moveTo>
                <a:lnTo>
                  <a:pt x="2694778" y="61824"/>
                </a:lnTo>
                <a:lnTo>
                  <a:pt x="0" y="61824"/>
                </a:lnTo>
                <a:lnTo>
                  <a:pt x="0" y="1236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03644F2-B0E1-3764-CA88-E81584B7B3CB}"/>
              </a:ext>
            </a:extLst>
          </p:cNvPr>
          <p:cNvSpPr/>
          <p:nvPr/>
        </p:nvSpPr>
        <p:spPr>
          <a:xfrm>
            <a:off x="6125917" y="1667836"/>
            <a:ext cx="3732818" cy="3619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81159"/>
                </a:lnTo>
                <a:lnTo>
                  <a:pt x="5599227" y="481159"/>
                </a:lnTo>
                <a:lnTo>
                  <a:pt x="5599227" y="54298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D0EA8E54-E60C-E52F-CE66-990E9F7DAAF9}"/>
              </a:ext>
            </a:extLst>
          </p:cNvPr>
          <p:cNvSpPr/>
          <p:nvPr/>
        </p:nvSpPr>
        <p:spPr>
          <a:xfrm>
            <a:off x="7022115" y="2686967"/>
            <a:ext cx="86206" cy="12953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43044"/>
                </a:lnTo>
                <a:lnTo>
                  <a:pt x="129309" y="194304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A0DC151-05DE-E61E-0004-F66B345BEAB1}"/>
              </a:ext>
            </a:extLst>
          </p:cNvPr>
          <p:cNvSpPr/>
          <p:nvPr/>
        </p:nvSpPr>
        <p:spPr>
          <a:xfrm>
            <a:off x="7022115" y="2686967"/>
            <a:ext cx="86206" cy="10166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24995"/>
                </a:lnTo>
                <a:lnTo>
                  <a:pt x="129309" y="152499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220C0C7-8815-1065-FEC8-B7E1AA24833B}"/>
              </a:ext>
            </a:extLst>
          </p:cNvPr>
          <p:cNvSpPr/>
          <p:nvPr/>
        </p:nvSpPr>
        <p:spPr>
          <a:xfrm>
            <a:off x="7022115" y="2686967"/>
            <a:ext cx="86206" cy="73796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06946"/>
                </a:lnTo>
                <a:lnTo>
                  <a:pt x="129309" y="110694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95461C4-77DD-0F1E-3ADD-F78A36742AFE}"/>
              </a:ext>
            </a:extLst>
          </p:cNvPr>
          <p:cNvSpPr/>
          <p:nvPr/>
        </p:nvSpPr>
        <p:spPr>
          <a:xfrm>
            <a:off x="7022115" y="2686967"/>
            <a:ext cx="86206" cy="4592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897"/>
                </a:lnTo>
                <a:lnTo>
                  <a:pt x="129309" y="68889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3815BE9-C333-BBCA-CD5D-E28F58559CDB}"/>
              </a:ext>
            </a:extLst>
          </p:cNvPr>
          <p:cNvSpPr/>
          <p:nvPr/>
        </p:nvSpPr>
        <p:spPr>
          <a:xfrm>
            <a:off x="7022115" y="2686967"/>
            <a:ext cx="86206" cy="1805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848"/>
                </a:lnTo>
                <a:lnTo>
                  <a:pt x="129309" y="2708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CBEB3C10-57E0-19CA-F22E-8AC7A50DE605}"/>
              </a:ext>
            </a:extLst>
          </p:cNvPr>
          <p:cNvSpPr/>
          <p:nvPr/>
        </p:nvSpPr>
        <p:spPr>
          <a:xfrm>
            <a:off x="7221518" y="2317180"/>
            <a:ext cx="60960" cy="824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236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8547DE4D-8A97-4697-3A28-A5CC5BD699D2}"/>
              </a:ext>
            </a:extLst>
          </p:cNvPr>
          <p:cNvSpPr/>
          <p:nvPr/>
        </p:nvSpPr>
        <p:spPr>
          <a:xfrm>
            <a:off x="6125917" y="1667836"/>
            <a:ext cx="1126081" cy="3619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81159"/>
                </a:lnTo>
                <a:lnTo>
                  <a:pt x="1689122" y="481159"/>
                </a:lnTo>
                <a:lnTo>
                  <a:pt x="1689122" y="54298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90716B0F-C466-A953-57FF-97FAC0FE8AFB}"/>
              </a:ext>
            </a:extLst>
          </p:cNvPr>
          <p:cNvSpPr/>
          <p:nvPr/>
        </p:nvSpPr>
        <p:spPr>
          <a:xfrm>
            <a:off x="3400995" y="2686967"/>
            <a:ext cx="86206" cy="12953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43044"/>
                </a:lnTo>
                <a:lnTo>
                  <a:pt x="129309" y="194304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B3A7530C-A27D-CE0B-0370-3202D7FF5A4C}"/>
              </a:ext>
            </a:extLst>
          </p:cNvPr>
          <p:cNvSpPr/>
          <p:nvPr/>
        </p:nvSpPr>
        <p:spPr>
          <a:xfrm>
            <a:off x="3400995" y="2686967"/>
            <a:ext cx="86206" cy="10166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24995"/>
                </a:lnTo>
                <a:lnTo>
                  <a:pt x="129309" y="152499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C60CBE1-5FE5-C021-065C-6FC2F81FA8B2}"/>
              </a:ext>
            </a:extLst>
          </p:cNvPr>
          <p:cNvSpPr/>
          <p:nvPr/>
        </p:nvSpPr>
        <p:spPr>
          <a:xfrm>
            <a:off x="3400995" y="2686967"/>
            <a:ext cx="86206" cy="73796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06946"/>
                </a:lnTo>
                <a:lnTo>
                  <a:pt x="129309" y="110694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0422B974-2CA3-2C42-D089-1F2E280896E9}"/>
              </a:ext>
            </a:extLst>
          </p:cNvPr>
          <p:cNvSpPr/>
          <p:nvPr/>
        </p:nvSpPr>
        <p:spPr>
          <a:xfrm>
            <a:off x="3400995" y="2686967"/>
            <a:ext cx="86206" cy="4592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897"/>
                </a:lnTo>
                <a:lnTo>
                  <a:pt x="129309" y="68889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461FC557-F463-3AAD-A848-321977368C1C}"/>
              </a:ext>
            </a:extLst>
          </p:cNvPr>
          <p:cNvSpPr/>
          <p:nvPr/>
        </p:nvSpPr>
        <p:spPr>
          <a:xfrm>
            <a:off x="3400995" y="2686967"/>
            <a:ext cx="86206" cy="1805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848"/>
                </a:lnTo>
                <a:lnTo>
                  <a:pt x="129309" y="2708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1E998F7D-EEF0-DB39-648D-A8A8737A08F1}"/>
              </a:ext>
            </a:extLst>
          </p:cNvPr>
          <p:cNvSpPr/>
          <p:nvPr/>
        </p:nvSpPr>
        <p:spPr>
          <a:xfrm>
            <a:off x="2973737" y="2317180"/>
            <a:ext cx="657141" cy="824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1824"/>
                </a:lnTo>
                <a:lnTo>
                  <a:pt x="985712" y="61824"/>
                </a:lnTo>
                <a:lnTo>
                  <a:pt x="985712" y="1236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89AB6562-9CB4-E326-7AB7-5A6E8796A2C0}"/>
              </a:ext>
            </a:extLst>
          </p:cNvPr>
          <p:cNvSpPr/>
          <p:nvPr/>
        </p:nvSpPr>
        <p:spPr>
          <a:xfrm>
            <a:off x="2743853" y="2686967"/>
            <a:ext cx="86206" cy="12953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43044"/>
                </a:lnTo>
                <a:lnTo>
                  <a:pt x="129309" y="194304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42E0BC6-3CEB-50E4-BC20-285CFFA597B4}"/>
              </a:ext>
            </a:extLst>
          </p:cNvPr>
          <p:cNvSpPr/>
          <p:nvPr/>
        </p:nvSpPr>
        <p:spPr>
          <a:xfrm>
            <a:off x="2743853" y="2686967"/>
            <a:ext cx="86206" cy="10166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24995"/>
                </a:lnTo>
                <a:lnTo>
                  <a:pt x="129309" y="152499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322F7D75-A2C8-B8F7-5C6C-8BFE5D52BB9E}"/>
              </a:ext>
            </a:extLst>
          </p:cNvPr>
          <p:cNvSpPr/>
          <p:nvPr/>
        </p:nvSpPr>
        <p:spPr>
          <a:xfrm>
            <a:off x="2743853" y="2686967"/>
            <a:ext cx="86206" cy="73796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06946"/>
                </a:lnTo>
                <a:lnTo>
                  <a:pt x="129309" y="110694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5B05AE23-A2E7-044F-7E56-5F521FF92415}"/>
              </a:ext>
            </a:extLst>
          </p:cNvPr>
          <p:cNvSpPr/>
          <p:nvPr/>
        </p:nvSpPr>
        <p:spPr>
          <a:xfrm>
            <a:off x="2743853" y="2686967"/>
            <a:ext cx="86206" cy="4592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897"/>
                </a:lnTo>
                <a:lnTo>
                  <a:pt x="129309" y="68889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7F821387-7D23-B893-AADC-D890807DDCBA}"/>
              </a:ext>
            </a:extLst>
          </p:cNvPr>
          <p:cNvSpPr/>
          <p:nvPr/>
        </p:nvSpPr>
        <p:spPr>
          <a:xfrm>
            <a:off x="2743853" y="2686967"/>
            <a:ext cx="86206" cy="1805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848"/>
                </a:lnTo>
                <a:lnTo>
                  <a:pt x="129309" y="2708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1A5305B3-3D72-2212-7B96-064E53DF2588}"/>
              </a:ext>
            </a:extLst>
          </p:cNvPr>
          <p:cNvSpPr/>
          <p:nvPr/>
        </p:nvSpPr>
        <p:spPr>
          <a:xfrm>
            <a:off x="2943257" y="2317180"/>
            <a:ext cx="60960" cy="824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236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B6C4022F-798B-90BF-75EE-56069AB3C3CB}"/>
              </a:ext>
            </a:extLst>
          </p:cNvPr>
          <p:cNvSpPr/>
          <p:nvPr/>
        </p:nvSpPr>
        <p:spPr>
          <a:xfrm>
            <a:off x="2086712" y="2686967"/>
            <a:ext cx="86206" cy="12953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43044"/>
                </a:lnTo>
                <a:lnTo>
                  <a:pt x="129309" y="194304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6220FB6-4379-160B-51F1-A2B7F699DAAE}"/>
              </a:ext>
            </a:extLst>
          </p:cNvPr>
          <p:cNvSpPr/>
          <p:nvPr/>
        </p:nvSpPr>
        <p:spPr>
          <a:xfrm>
            <a:off x="2086712" y="2686967"/>
            <a:ext cx="86206" cy="10166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24995"/>
                </a:lnTo>
                <a:lnTo>
                  <a:pt x="129309" y="152499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677ED65-B95D-7E98-BB8F-B85FB918C8A0}"/>
              </a:ext>
            </a:extLst>
          </p:cNvPr>
          <p:cNvSpPr/>
          <p:nvPr/>
        </p:nvSpPr>
        <p:spPr>
          <a:xfrm>
            <a:off x="2086712" y="2686967"/>
            <a:ext cx="86206" cy="73796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06946"/>
                </a:lnTo>
                <a:lnTo>
                  <a:pt x="129309" y="110694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D1A23E7-F31C-5A53-B2A7-1C345DE9AC26}"/>
              </a:ext>
            </a:extLst>
          </p:cNvPr>
          <p:cNvSpPr/>
          <p:nvPr/>
        </p:nvSpPr>
        <p:spPr>
          <a:xfrm>
            <a:off x="2086712" y="2686967"/>
            <a:ext cx="86206" cy="4592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897"/>
                </a:lnTo>
                <a:lnTo>
                  <a:pt x="129309" y="68889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F578386-1B29-2246-81BA-1E20C02C6512}"/>
              </a:ext>
            </a:extLst>
          </p:cNvPr>
          <p:cNvSpPr/>
          <p:nvPr/>
        </p:nvSpPr>
        <p:spPr>
          <a:xfrm>
            <a:off x="2086712" y="2686967"/>
            <a:ext cx="86206" cy="1805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848"/>
                </a:lnTo>
                <a:lnTo>
                  <a:pt x="129309" y="2708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CA10020-14F6-B340-D9D1-A2F8E70F0753}"/>
              </a:ext>
            </a:extLst>
          </p:cNvPr>
          <p:cNvSpPr/>
          <p:nvPr/>
        </p:nvSpPr>
        <p:spPr>
          <a:xfrm>
            <a:off x="2316596" y="2317180"/>
            <a:ext cx="657141" cy="824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985712" y="0"/>
                </a:moveTo>
                <a:lnTo>
                  <a:pt x="985712" y="61824"/>
                </a:lnTo>
                <a:lnTo>
                  <a:pt x="0" y="61824"/>
                </a:lnTo>
                <a:lnTo>
                  <a:pt x="0" y="1236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BB74268B-6A89-FE71-82BA-D70CDAD2AECF}"/>
              </a:ext>
            </a:extLst>
          </p:cNvPr>
          <p:cNvSpPr/>
          <p:nvPr/>
        </p:nvSpPr>
        <p:spPr>
          <a:xfrm>
            <a:off x="2973737" y="1667836"/>
            <a:ext cx="3152179" cy="3619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728269" y="0"/>
                </a:moveTo>
                <a:lnTo>
                  <a:pt x="4728269" y="481159"/>
                </a:lnTo>
                <a:lnTo>
                  <a:pt x="0" y="481159"/>
                </a:lnTo>
                <a:lnTo>
                  <a:pt x="0" y="54298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0C222687-FF9A-D93C-5E1F-4B9797175291}"/>
              </a:ext>
            </a:extLst>
          </p:cNvPr>
          <p:cNvSpPr/>
          <p:nvPr/>
        </p:nvSpPr>
        <p:spPr>
          <a:xfrm>
            <a:off x="1429570" y="2686967"/>
            <a:ext cx="86206" cy="12953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43044"/>
                </a:lnTo>
                <a:lnTo>
                  <a:pt x="129309" y="194304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6CFE698F-35EF-FAF4-BB41-CB24A909CE76}"/>
              </a:ext>
            </a:extLst>
          </p:cNvPr>
          <p:cNvSpPr/>
          <p:nvPr/>
        </p:nvSpPr>
        <p:spPr>
          <a:xfrm>
            <a:off x="1429570" y="2686967"/>
            <a:ext cx="86206" cy="10166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24995"/>
                </a:lnTo>
                <a:lnTo>
                  <a:pt x="129309" y="152499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D7365A22-886E-4077-4E90-684034474E7A}"/>
              </a:ext>
            </a:extLst>
          </p:cNvPr>
          <p:cNvSpPr/>
          <p:nvPr/>
        </p:nvSpPr>
        <p:spPr>
          <a:xfrm>
            <a:off x="1429570" y="2686967"/>
            <a:ext cx="86206" cy="73796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06946"/>
                </a:lnTo>
                <a:lnTo>
                  <a:pt x="129309" y="110694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B92C8733-656A-267E-43DB-796B33A10249}"/>
              </a:ext>
            </a:extLst>
          </p:cNvPr>
          <p:cNvSpPr/>
          <p:nvPr/>
        </p:nvSpPr>
        <p:spPr>
          <a:xfrm>
            <a:off x="1429570" y="2686967"/>
            <a:ext cx="86206" cy="4592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897"/>
                </a:lnTo>
                <a:lnTo>
                  <a:pt x="129309" y="68889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E8DC5F7E-D708-A5A6-56C5-8B8C24F0DDFE}"/>
              </a:ext>
            </a:extLst>
          </p:cNvPr>
          <p:cNvSpPr/>
          <p:nvPr/>
        </p:nvSpPr>
        <p:spPr>
          <a:xfrm>
            <a:off x="1429570" y="2686967"/>
            <a:ext cx="86206" cy="1805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848"/>
                </a:lnTo>
                <a:lnTo>
                  <a:pt x="129309" y="2708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5F5E9E58-4D23-1CD3-F6D8-DD9C85FF6443}"/>
              </a:ext>
            </a:extLst>
          </p:cNvPr>
          <p:cNvSpPr/>
          <p:nvPr/>
        </p:nvSpPr>
        <p:spPr>
          <a:xfrm>
            <a:off x="1330883" y="2317180"/>
            <a:ext cx="328571" cy="824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1824"/>
                </a:lnTo>
                <a:lnTo>
                  <a:pt x="492856" y="61824"/>
                </a:lnTo>
                <a:lnTo>
                  <a:pt x="492856" y="1236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F21C49C8-6B2E-70BA-2DAC-8ACC569C96DB}"/>
              </a:ext>
            </a:extLst>
          </p:cNvPr>
          <p:cNvSpPr/>
          <p:nvPr/>
        </p:nvSpPr>
        <p:spPr>
          <a:xfrm>
            <a:off x="772429" y="2686967"/>
            <a:ext cx="86206" cy="12953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43044"/>
                </a:lnTo>
                <a:lnTo>
                  <a:pt x="129309" y="194304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E444B4EC-5EE2-34EA-34FE-5A6908158D5B}"/>
              </a:ext>
            </a:extLst>
          </p:cNvPr>
          <p:cNvSpPr/>
          <p:nvPr/>
        </p:nvSpPr>
        <p:spPr>
          <a:xfrm>
            <a:off x="772429" y="2686967"/>
            <a:ext cx="86206" cy="10166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24995"/>
                </a:lnTo>
                <a:lnTo>
                  <a:pt x="129309" y="152499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77AA2920-C543-D0F0-508D-D0657802D1D7}"/>
              </a:ext>
            </a:extLst>
          </p:cNvPr>
          <p:cNvSpPr/>
          <p:nvPr/>
        </p:nvSpPr>
        <p:spPr>
          <a:xfrm>
            <a:off x="772429" y="2686967"/>
            <a:ext cx="86206" cy="73796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06946"/>
                </a:lnTo>
                <a:lnTo>
                  <a:pt x="129309" y="110694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1E40A27D-1219-4979-1523-CEECE139D81B}"/>
              </a:ext>
            </a:extLst>
          </p:cNvPr>
          <p:cNvSpPr/>
          <p:nvPr/>
        </p:nvSpPr>
        <p:spPr>
          <a:xfrm>
            <a:off x="772429" y="2686967"/>
            <a:ext cx="86206" cy="4592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897"/>
                </a:lnTo>
                <a:lnTo>
                  <a:pt x="129309" y="68889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85B20845-D523-C584-ECB2-90E4E14466B2}"/>
              </a:ext>
            </a:extLst>
          </p:cNvPr>
          <p:cNvSpPr/>
          <p:nvPr/>
        </p:nvSpPr>
        <p:spPr>
          <a:xfrm>
            <a:off x="772429" y="2686967"/>
            <a:ext cx="86206" cy="1805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848"/>
                </a:lnTo>
                <a:lnTo>
                  <a:pt x="129309" y="2708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3E863DC6-C30C-164B-67B5-350E7C08FFAE}"/>
              </a:ext>
            </a:extLst>
          </p:cNvPr>
          <p:cNvSpPr/>
          <p:nvPr/>
        </p:nvSpPr>
        <p:spPr>
          <a:xfrm>
            <a:off x="1002312" y="2317180"/>
            <a:ext cx="328571" cy="824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92856" y="0"/>
                </a:moveTo>
                <a:lnTo>
                  <a:pt x="492856" y="61824"/>
                </a:lnTo>
                <a:lnTo>
                  <a:pt x="0" y="61824"/>
                </a:lnTo>
                <a:lnTo>
                  <a:pt x="0" y="1236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F24E6B6C-9A19-095F-6082-28A7E04270EC}"/>
              </a:ext>
            </a:extLst>
          </p:cNvPr>
          <p:cNvSpPr/>
          <p:nvPr/>
        </p:nvSpPr>
        <p:spPr>
          <a:xfrm>
            <a:off x="1330884" y="1667836"/>
            <a:ext cx="4795033" cy="3619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7192550" y="0"/>
                </a:moveTo>
                <a:lnTo>
                  <a:pt x="7192550" y="481159"/>
                </a:lnTo>
                <a:lnTo>
                  <a:pt x="0" y="481159"/>
                </a:lnTo>
                <a:lnTo>
                  <a:pt x="0" y="54298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84025BDC-2959-969B-E008-E908FC0A51AD}"/>
              </a:ext>
            </a:extLst>
          </p:cNvPr>
          <p:cNvSpPr/>
          <p:nvPr/>
        </p:nvSpPr>
        <p:spPr>
          <a:xfrm>
            <a:off x="153785" y="2317180"/>
            <a:ext cx="86206" cy="12953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43044"/>
                </a:lnTo>
                <a:lnTo>
                  <a:pt x="129309" y="194304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8FB3315D-2BEC-1697-085C-E22933C8D713}"/>
              </a:ext>
            </a:extLst>
          </p:cNvPr>
          <p:cNvSpPr/>
          <p:nvPr/>
        </p:nvSpPr>
        <p:spPr>
          <a:xfrm>
            <a:off x="153785" y="2317181"/>
            <a:ext cx="86206" cy="10166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24995"/>
                </a:lnTo>
                <a:lnTo>
                  <a:pt x="129309" y="152499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B5E2135B-B132-C344-8C37-BC22B309FDAD}"/>
              </a:ext>
            </a:extLst>
          </p:cNvPr>
          <p:cNvSpPr/>
          <p:nvPr/>
        </p:nvSpPr>
        <p:spPr>
          <a:xfrm>
            <a:off x="153785" y="2317180"/>
            <a:ext cx="86206" cy="73796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06946"/>
                </a:lnTo>
                <a:lnTo>
                  <a:pt x="129309" y="110694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B697929C-9261-E45F-B91A-4929C5D53C75}"/>
              </a:ext>
            </a:extLst>
          </p:cNvPr>
          <p:cNvSpPr/>
          <p:nvPr/>
        </p:nvSpPr>
        <p:spPr>
          <a:xfrm>
            <a:off x="153785" y="2317180"/>
            <a:ext cx="86206" cy="4592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897"/>
                </a:lnTo>
                <a:lnTo>
                  <a:pt x="129309" y="68889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7E75878D-283E-2803-8511-7A5367870254}"/>
              </a:ext>
            </a:extLst>
          </p:cNvPr>
          <p:cNvSpPr/>
          <p:nvPr/>
        </p:nvSpPr>
        <p:spPr>
          <a:xfrm>
            <a:off x="153785" y="2317180"/>
            <a:ext cx="86206" cy="1805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848"/>
                </a:lnTo>
                <a:lnTo>
                  <a:pt x="129309" y="2708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3F82F0DA-54ED-93F5-6E5C-B4C6E6463353}"/>
              </a:ext>
            </a:extLst>
          </p:cNvPr>
          <p:cNvSpPr/>
          <p:nvPr/>
        </p:nvSpPr>
        <p:spPr>
          <a:xfrm>
            <a:off x="383669" y="1667836"/>
            <a:ext cx="5742248" cy="3619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8613372" y="0"/>
                </a:moveTo>
                <a:lnTo>
                  <a:pt x="8613372" y="481159"/>
                </a:lnTo>
                <a:lnTo>
                  <a:pt x="0" y="481159"/>
                </a:lnTo>
                <a:lnTo>
                  <a:pt x="0" y="54298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33A31199-A1F1-0BF4-4E4F-2C7ABF6BBC55}"/>
              </a:ext>
            </a:extLst>
          </p:cNvPr>
          <p:cNvSpPr/>
          <p:nvPr/>
        </p:nvSpPr>
        <p:spPr>
          <a:xfrm>
            <a:off x="96314" y="2029826"/>
            <a:ext cx="574709" cy="287354"/>
          </a:xfrm>
          <a:custGeom>
            <a:avLst/>
            <a:gdLst>
              <a:gd name="connsiteX0" fmla="*/ 0 w 862063"/>
              <a:gd name="connsiteY0" fmla="*/ 71840 h 431031"/>
              <a:gd name="connsiteX1" fmla="*/ 71840 w 862063"/>
              <a:gd name="connsiteY1" fmla="*/ 0 h 431031"/>
              <a:gd name="connsiteX2" fmla="*/ 790223 w 862063"/>
              <a:gd name="connsiteY2" fmla="*/ 0 h 431031"/>
              <a:gd name="connsiteX3" fmla="*/ 862063 w 862063"/>
              <a:gd name="connsiteY3" fmla="*/ 71840 h 431031"/>
              <a:gd name="connsiteX4" fmla="*/ 862063 w 862063"/>
              <a:gd name="connsiteY4" fmla="*/ 359191 h 431031"/>
              <a:gd name="connsiteX5" fmla="*/ 790223 w 862063"/>
              <a:gd name="connsiteY5" fmla="*/ 431031 h 431031"/>
              <a:gd name="connsiteX6" fmla="*/ 71840 w 862063"/>
              <a:gd name="connsiteY6" fmla="*/ 431031 h 431031"/>
              <a:gd name="connsiteX7" fmla="*/ 0 w 862063"/>
              <a:gd name="connsiteY7" fmla="*/ 359191 h 431031"/>
              <a:gd name="connsiteX8" fmla="*/ 0 w 862063"/>
              <a:gd name="connsiteY8" fmla="*/ 71840 h 43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2063" h="431031">
                <a:moveTo>
                  <a:pt x="0" y="71840"/>
                </a:moveTo>
                <a:cubicBezTo>
                  <a:pt x="0" y="32164"/>
                  <a:pt x="32164" y="0"/>
                  <a:pt x="71840" y="0"/>
                </a:cubicBezTo>
                <a:lnTo>
                  <a:pt x="790223" y="0"/>
                </a:lnTo>
                <a:cubicBezTo>
                  <a:pt x="829899" y="0"/>
                  <a:pt x="862063" y="32164"/>
                  <a:pt x="862063" y="71840"/>
                </a:cubicBezTo>
                <a:lnTo>
                  <a:pt x="862063" y="359191"/>
                </a:lnTo>
                <a:cubicBezTo>
                  <a:pt x="862063" y="398867"/>
                  <a:pt x="829899" y="431031"/>
                  <a:pt x="790223" y="431031"/>
                </a:cubicBezTo>
                <a:lnTo>
                  <a:pt x="71840" y="431031"/>
                </a:lnTo>
                <a:cubicBezTo>
                  <a:pt x="32164" y="431031"/>
                  <a:pt x="0" y="398867"/>
                  <a:pt x="0" y="359191"/>
                </a:cubicBezTo>
                <a:lnTo>
                  <a:pt x="0" y="7184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837" tIns="17837" rIns="17837" bIns="17837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Claims Officer (CCO)</a:t>
            </a: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B506384A-F502-1BFB-7BA6-7732D5D09236}"/>
              </a:ext>
            </a:extLst>
          </p:cNvPr>
          <p:cNvSpPr/>
          <p:nvPr/>
        </p:nvSpPr>
        <p:spPr>
          <a:xfrm>
            <a:off x="239992" y="2399612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Department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2E541023-89A7-616B-CC10-A7D796BD1E18}"/>
              </a:ext>
            </a:extLst>
          </p:cNvPr>
          <p:cNvSpPr/>
          <p:nvPr/>
        </p:nvSpPr>
        <p:spPr>
          <a:xfrm>
            <a:off x="239992" y="2678311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Director</a:t>
            </a: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3C824106-C627-B62D-4E7D-CE579B4185CC}"/>
              </a:ext>
            </a:extLst>
          </p:cNvPr>
          <p:cNvSpPr/>
          <p:nvPr/>
        </p:nvSpPr>
        <p:spPr>
          <a:xfrm>
            <a:off x="239992" y="2957011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Supervisor</a:t>
            </a: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4141CEE8-C54A-76C3-DDA5-D5AAD7DE237B}"/>
              </a:ext>
            </a:extLst>
          </p:cNvPr>
          <p:cNvSpPr/>
          <p:nvPr/>
        </p:nvSpPr>
        <p:spPr>
          <a:xfrm>
            <a:off x="239992" y="3235710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Team Leads</a:t>
            </a:r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1B4DEAA4-B389-D613-A175-F78F5730C3E4}"/>
              </a:ext>
            </a:extLst>
          </p:cNvPr>
          <p:cNvSpPr/>
          <p:nvPr/>
        </p:nvSpPr>
        <p:spPr>
          <a:xfrm>
            <a:off x="239992" y="3514409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Adjustors and Investigations</a:t>
            </a: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701C67B9-F2C9-FFF4-D100-F7F65ABB3C29}"/>
              </a:ext>
            </a:extLst>
          </p:cNvPr>
          <p:cNvSpPr/>
          <p:nvPr/>
        </p:nvSpPr>
        <p:spPr>
          <a:xfrm>
            <a:off x="1043529" y="2029826"/>
            <a:ext cx="574709" cy="287354"/>
          </a:xfrm>
          <a:custGeom>
            <a:avLst/>
            <a:gdLst>
              <a:gd name="connsiteX0" fmla="*/ 0 w 862063"/>
              <a:gd name="connsiteY0" fmla="*/ 71840 h 431031"/>
              <a:gd name="connsiteX1" fmla="*/ 71840 w 862063"/>
              <a:gd name="connsiteY1" fmla="*/ 0 h 431031"/>
              <a:gd name="connsiteX2" fmla="*/ 790223 w 862063"/>
              <a:gd name="connsiteY2" fmla="*/ 0 h 431031"/>
              <a:gd name="connsiteX3" fmla="*/ 862063 w 862063"/>
              <a:gd name="connsiteY3" fmla="*/ 71840 h 431031"/>
              <a:gd name="connsiteX4" fmla="*/ 862063 w 862063"/>
              <a:gd name="connsiteY4" fmla="*/ 359191 h 431031"/>
              <a:gd name="connsiteX5" fmla="*/ 790223 w 862063"/>
              <a:gd name="connsiteY5" fmla="*/ 431031 h 431031"/>
              <a:gd name="connsiteX6" fmla="*/ 71840 w 862063"/>
              <a:gd name="connsiteY6" fmla="*/ 431031 h 431031"/>
              <a:gd name="connsiteX7" fmla="*/ 0 w 862063"/>
              <a:gd name="connsiteY7" fmla="*/ 359191 h 431031"/>
              <a:gd name="connsiteX8" fmla="*/ 0 w 862063"/>
              <a:gd name="connsiteY8" fmla="*/ 71840 h 43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2063" h="431031">
                <a:moveTo>
                  <a:pt x="0" y="71840"/>
                </a:moveTo>
                <a:cubicBezTo>
                  <a:pt x="0" y="32164"/>
                  <a:pt x="32164" y="0"/>
                  <a:pt x="71840" y="0"/>
                </a:cubicBezTo>
                <a:lnTo>
                  <a:pt x="790223" y="0"/>
                </a:lnTo>
                <a:cubicBezTo>
                  <a:pt x="829899" y="0"/>
                  <a:pt x="862063" y="32164"/>
                  <a:pt x="862063" y="71840"/>
                </a:cubicBezTo>
                <a:lnTo>
                  <a:pt x="862063" y="359191"/>
                </a:lnTo>
                <a:cubicBezTo>
                  <a:pt x="862063" y="398867"/>
                  <a:pt x="829899" y="431031"/>
                  <a:pt x="790223" y="431031"/>
                </a:cubicBezTo>
                <a:lnTo>
                  <a:pt x="71840" y="431031"/>
                </a:lnTo>
                <a:cubicBezTo>
                  <a:pt x="32164" y="431031"/>
                  <a:pt x="0" y="398867"/>
                  <a:pt x="0" y="359191"/>
                </a:cubicBezTo>
                <a:lnTo>
                  <a:pt x="0" y="7184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837" tIns="17837" rIns="17837" bIns="17837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Risk Officer (CRO)</a:t>
            </a: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A3F5D978-8C67-A71B-2CD8-FC377AF1F367}"/>
              </a:ext>
            </a:extLst>
          </p:cNvPr>
          <p:cNvSpPr/>
          <p:nvPr/>
        </p:nvSpPr>
        <p:spPr>
          <a:xfrm>
            <a:off x="714958" y="2399612"/>
            <a:ext cx="574709" cy="287354"/>
          </a:xfrm>
          <a:custGeom>
            <a:avLst/>
            <a:gdLst>
              <a:gd name="connsiteX0" fmla="*/ 0 w 862063"/>
              <a:gd name="connsiteY0" fmla="*/ 71840 h 431031"/>
              <a:gd name="connsiteX1" fmla="*/ 71840 w 862063"/>
              <a:gd name="connsiteY1" fmla="*/ 0 h 431031"/>
              <a:gd name="connsiteX2" fmla="*/ 790223 w 862063"/>
              <a:gd name="connsiteY2" fmla="*/ 0 h 431031"/>
              <a:gd name="connsiteX3" fmla="*/ 862063 w 862063"/>
              <a:gd name="connsiteY3" fmla="*/ 71840 h 431031"/>
              <a:gd name="connsiteX4" fmla="*/ 862063 w 862063"/>
              <a:gd name="connsiteY4" fmla="*/ 359191 h 431031"/>
              <a:gd name="connsiteX5" fmla="*/ 790223 w 862063"/>
              <a:gd name="connsiteY5" fmla="*/ 431031 h 431031"/>
              <a:gd name="connsiteX6" fmla="*/ 71840 w 862063"/>
              <a:gd name="connsiteY6" fmla="*/ 431031 h 431031"/>
              <a:gd name="connsiteX7" fmla="*/ 0 w 862063"/>
              <a:gd name="connsiteY7" fmla="*/ 359191 h 431031"/>
              <a:gd name="connsiteX8" fmla="*/ 0 w 862063"/>
              <a:gd name="connsiteY8" fmla="*/ 71840 h 43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2063" h="431031">
                <a:moveTo>
                  <a:pt x="0" y="71840"/>
                </a:moveTo>
                <a:cubicBezTo>
                  <a:pt x="0" y="32164"/>
                  <a:pt x="32164" y="0"/>
                  <a:pt x="71840" y="0"/>
                </a:cubicBezTo>
                <a:lnTo>
                  <a:pt x="790223" y="0"/>
                </a:lnTo>
                <a:cubicBezTo>
                  <a:pt x="829899" y="0"/>
                  <a:pt x="862063" y="32164"/>
                  <a:pt x="862063" y="71840"/>
                </a:cubicBezTo>
                <a:lnTo>
                  <a:pt x="862063" y="359191"/>
                </a:lnTo>
                <a:cubicBezTo>
                  <a:pt x="862063" y="398867"/>
                  <a:pt x="829899" y="431031"/>
                  <a:pt x="790223" y="431031"/>
                </a:cubicBezTo>
                <a:lnTo>
                  <a:pt x="71840" y="431031"/>
                </a:lnTo>
                <a:cubicBezTo>
                  <a:pt x="32164" y="431031"/>
                  <a:pt x="0" y="398867"/>
                  <a:pt x="0" y="359191"/>
                </a:cubicBezTo>
                <a:lnTo>
                  <a:pt x="0" y="7184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14" tIns="17414" rIns="17414" bIns="17414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Actuarial Officer (CAO)</a:t>
            </a: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6C5F19B3-5884-80F9-4621-882AA1F860D2}"/>
              </a:ext>
            </a:extLst>
          </p:cNvPr>
          <p:cNvSpPr/>
          <p:nvPr/>
        </p:nvSpPr>
        <p:spPr>
          <a:xfrm>
            <a:off x="858635" y="2769399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Department</a:t>
            </a: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D1B50E62-2CD9-62BF-E990-069B36D7C0BB}"/>
              </a:ext>
            </a:extLst>
          </p:cNvPr>
          <p:cNvSpPr/>
          <p:nvPr/>
        </p:nvSpPr>
        <p:spPr>
          <a:xfrm>
            <a:off x="858635" y="3048098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Director</a:t>
            </a: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F45AE56E-84F7-07A9-FAC8-98E921688202}"/>
              </a:ext>
            </a:extLst>
          </p:cNvPr>
          <p:cNvSpPr/>
          <p:nvPr/>
        </p:nvSpPr>
        <p:spPr>
          <a:xfrm>
            <a:off x="858635" y="3326797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Supervisor</a:t>
            </a: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A7A729C9-FA05-0741-39FE-BC57D75F267E}"/>
              </a:ext>
            </a:extLst>
          </p:cNvPr>
          <p:cNvSpPr/>
          <p:nvPr/>
        </p:nvSpPr>
        <p:spPr>
          <a:xfrm>
            <a:off x="858635" y="3605497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Associate</a:t>
            </a: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54D16F3F-3746-FA2C-2679-9F1F33446B25}"/>
              </a:ext>
            </a:extLst>
          </p:cNvPr>
          <p:cNvSpPr/>
          <p:nvPr/>
        </p:nvSpPr>
        <p:spPr>
          <a:xfrm>
            <a:off x="858635" y="3884196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Actuaries</a:t>
            </a: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73A80950-9923-B3AC-5F0B-CA4E0353DBCE}"/>
              </a:ext>
            </a:extLst>
          </p:cNvPr>
          <p:cNvSpPr/>
          <p:nvPr/>
        </p:nvSpPr>
        <p:spPr>
          <a:xfrm>
            <a:off x="1372100" y="2399612"/>
            <a:ext cx="574709" cy="287354"/>
          </a:xfrm>
          <a:custGeom>
            <a:avLst/>
            <a:gdLst>
              <a:gd name="connsiteX0" fmla="*/ 0 w 862063"/>
              <a:gd name="connsiteY0" fmla="*/ 71840 h 431031"/>
              <a:gd name="connsiteX1" fmla="*/ 71840 w 862063"/>
              <a:gd name="connsiteY1" fmla="*/ 0 h 431031"/>
              <a:gd name="connsiteX2" fmla="*/ 790223 w 862063"/>
              <a:gd name="connsiteY2" fmla="*/ 0 h 431031"/>
              <a:gd name="connsiteX3" fmla="*/ 862063 w 862063"/>
              <a:gd name="connsiteY3" fmla="*/ 71840 h 431031"/>
              <a:gd name="connsiteX4" fmla="*/ 862063 w 862063"/>
              <a:gd name="connsiteY4" fmla="*/ 359191 h 431031"/>
              <a:gd name="connsiteX5" fmla="*/ 790223 w 862063"/>
              <a:gd name="connsiteY5" fmla="*/ 431031 h 431031"/>
              <a:gd name="connsiteX6" fmla="*/ 71840 w 862063"/>
              <a:gd name="connsiteY6" fmla="*/ 431031 h 431031"/>
              <a:gd name="connsiteX7" fmla="*/ 0 w 862063"/>
              <a:gd name="connsiteY7" fmla="*/ 359191 h 431031"/>
              <a:gd name="connsiteX8" fmla="*/ 0 w 862063"/>
              <a:gd name="connsiteY8" fmla="*/ 71840 h 43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2063" h="431031">
                <a:moveTo>
                  <a:pt x="0" y="71840"/>
                </a:moveTo>
                <a:cubicBezTo>
                  <a:pt x="0" y="32164"/>
                  <a:pt x="32164" y="0"/>
                  <a:pt x="71840" y="0"/>
                </a:cubicBezTo>
                <a:lnTo>
                  <a:pt x="790223" y="0"/>
                </a:lnTo>
                <a:cubicBezTo>
                  <a:pt x="829899" y="0"/>
                  <a:pt x="862063" y="32164"/>
                  <a:pt x="862063" y="71840"/>
                </a:cubicBezTo>
                <a:lnTo>
                  <a:pt x="862063" y="359191"/>
                </a:lnTo>
                <a:cubicBezTo>
                  <a:pt x="862063" y="398867"/>
                  <a:pt x="829899" y="431031"/>
                  <a:pt x="790223" y="431031"/>
                </a:cubicBezTo>
                <a:lnTo>
                  <a:pt x="71840" y="431031"/>
                </a:lnTo>
                <a:cubicBezTo>
                  <a:pt x="32164" y="431031"/>
                  <a:pt x="0" y="398867"/>
                  <a:pt x="0" y="359191"/>
                </a:cubicBezTo>
                <a:lnTo>
                  <a:pt x="0" y="7184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14" tIns="17414" rIns="17414" bIns="17414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Underwriting Officer (CUO)</a:t>
            </a: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DAEFC5CA-018A-4405-D0A5-9828FC2ADB59}"/>
              </a:ext>
            </a:extLst>
          </p:cNvPr>
          <p:cNvSpPr/>
          <p:nvPr/>
        </p:nvSpPr>
        <p:spPr>
          <a:xfrm>
            <a:off x="1515777" y="2769399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Director</a:t>
            </a: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53303579-5CEE-6F42-48E0-7E829F0A2749}"/>
              </a:ext>
            </a:extLst>
          </p:cNvPr>
          <p:cNvSpPr/>
          <p:nvPr/>
        </p:nvSpPr>
        <p:spPr>
          <a:xfrm>
            <a:off x="1515777" y="3048098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Manager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7FF3FE62-DA24-3A88-608B-CF163831C8DD}"/>
              </a:ext>
            </a:extLst>
          </p:cNvPr>
          <p:cNvSpPr/>
          <p:nvPr/>
        </p:nvSpPr>
        <p:spPr>
          <a:xfrm>
            <a:off x="1515777" y="3326797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Supervisor</a:t>
            </a: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B5473CDD-ABF4-CCD7-89C6-09E416E8EC1C}"/>
              </a:ext>
            </a:extLst>
          </p:cNvPr>
          <p:cNvSpPr/>
          <p:nvPr/>
        </p:nvSpPr>
        <p:spPr>
          <a:xfrm>
            <a:off x="1515777" y="3605497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Team Leads</a:t>
            </a: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10EC1299-3500-9A13-EDC1-53961255241C}"/>
              </a:ext>
            </a:extLst>
          </p:cNvPr>
          <p:cNvSpPr/>
          <p:nvPr/>
        </p:nvSpPr>
        <p:spPr>
          <a:xfrm>
            <a:off x="1515777" y="3884196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Underwriters</a:t>
            </a: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C85FD94D-ED96-FD82-3D8B-0EE77E1A01C7}"/>
              </a:ext>
            </a:extLst>
          </p:cNvPr>
          <p:cNvSpPr/>
          <p:nvPr/>
        </p:nvSpPr>
        <p:spPr>
          <a:xfrm>
            <a:off x="2686382" y="2029826"/>
            <a:ext cx="574709" cy="287354"/>
          </a:xfrm>
          <a:custGeom>
            <a:avLst/>
            <a:gdLst>
              <a:gd name="connsiteX0" fmla="*/ 0 w 862063"/>
              <a:gd name="connsiteY0" fmla="*/ 71840 h 431031"/>
              <a:gd name="connsiteX1" fmla="*/ 71840 w 862063"/>
              <a:gd name="connsiteY1" fmla="*/ 0 h 431031"/>
              <a:gd name="connsiteX2" fmla="*/ 790223 w 862063"/>
              <a:gd name="connsiteY2" fmla="*/ 0 h 431031"/>
              <a:gd name="connsiteX3" fmla="*/ 862063 w 862063"/>
              <a:gd name="connsiteY3" fmla="*/ 71840 h 431031"/>
              <a:gd name="connsiteX4" fmla="*/ 862063 w 862063"/>
              <a:gd name="connsiteY4" fmla="*/ 359191 h 431031"/>
              <a:gd name="connsiteX5" fmla="*/ 790223 w 862063"/>
              <a:gd name="connsiteY5" fmla="*/ 431031 h 431031"/>
              <a:gd name="connsiteX6" fmla="*/ 71840 w 862063"/>
              <a:gd name="connsiteY6" fmla="*/ 431031 h 431031"/>
              <a:gd name="connsiteX7" fmla="*/ 0 w 862063"/>
              <a:gd name="connsiteY7" fmla="*/ 359191 h 431031"/>
              <a:gd name="connsiteX8" fmla="*/ 0 w 862063"/>
              <a:gd name="connsiteY8" fmla="*/ 71840 h 43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2063" h="431031">
                <a:moveTo>
                  <a:pt x="0" y="71840"/>
                </a:moveTo>
                <a:cubicBezTo>
                  <a:pt x="0" y="32164"/>
                  <a:pt x="32164" y="0"/>
                  <a:pt x="71840" y="0"/>
                </a:cubicBezTo>
                <a:lnTo>
                  <a:pt x="790223" y="0"/>
                </a:lnTo>
                <a:cubicBezTo>
                  <a:pt x="829899" y="0"/>
                  <a:pt x="862063" y="32164"/>
                  <a:pt x="862063" y="71840"/>
                </a:cubicBezTo>
                <a:lnTo>
                  <a:pt x="862063" y="359191"/>
                </a:lnTo>
                <a:cubicBezTo>
                  <a:pt x="862063" y="398867"/>
                  <a:pt x="829899" y="431031"/>
                  <a:pt x="790223" y="431031"/>
                </a:cubicBezTo>
                <a:lnTo>
                  <a:pt x="71840" y="431031"/>
                </a:lnTo>
                <a:cubicBezTo>
                  <a:pt x="32164" y="431031"/>
                  <a:pt x="0" y="398867"/>
                  <a:pt x="0" y="359191"/>
                </a:cubicBezTo>
                <a:lnTo>
                  <a:pt x="0" y="7184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837" tIns="17837" rIns="17837" bIns="17837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Commercial Officer (CCO)</a:t>
            </a: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E2A10EDD-701B-9810-F34B-1A99F29F40A6}"/>
              </a:ext>
            </a:extLst>
          </p:cNvPr>
          <p:cNvSpPr/>
          <p:nvPr/>
        </p:nvSpPr>
        <p:spPr>
          <a:xfrm>
            <a:off x="2029241" y="2399612"/>
            <a:ext cx="574709" cy="287354"/>
          </a:xfrm>
          <a:custGeom>
            <a:avLst/>
            <a:gdLst>
              <a:gd name="connsiteX0" fmla="*/ 0 w 862063"/>
              <a:gd name="connsiteY0" fmla="*/ 71840 h 431031"/>
              <a:gd name="connsiteX1" fmla="*/ 71840 w 862063"/>
              <a:gd name="connsiteY1" fmla="*/ 0 h 431031"/>
              <a:gd name="connsiteX2" fmla="*/ 790223 w 862063"/>
              <a:gd name="connsiteY2" fmla="*/ 0 h 431031"/>
              <a:gd name="connsiteX3" fmla="*/ 862063 w 862063"/>
              <a:gd name="connsiteY3" fmla="*/ 71840 h 431031"/>
              <a:gd name="connsiteX4" fmla="*/ 862063 w 862063"/>
              <a:gd name="connsiteY4" fmla="*/ 359191 h 431031"/>
              <a:gd name="connsiteX5" fmla="*/ 790223 w 862063"/>
              <a:gd name="connsiteY5" fmla="*/ 431031 h 431031"/>
              <a:gd name="connsiteX6" fmla="*/ 71840 w 862063"/>
              <a:gd name="connsiteY6" fmla="*/ 431031 h 431031"/>
              <a:gd name="connsiteX7" fmla="*/ 0 w 862063"/>
              <a:gd name="connsiteY7" fmla="*/ 359191 h 431031"/>
              <a:gd name="connsiteX8" fmla="*/ 0 w 862063"/>
              <a:gd name="connsiteY8" fmla="*/ 71840 h 43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2063" h="431031">
                <a:moveTo>
                  <a:pt x="0" y="71840"/>
                </a:moveTo>
                <a:cubicBezTo>
                  <a:pt x="0" y="32164"/>
                  <a:pt x="32164" y="0"/>
                  <a:pt x="71840" y="0"/>
                </a:cubicBezTo>
                <a:lnTo>
                  <a:pt x="790223" y="0"/>
                </a:lnTo>
                <a:cubicBezTo>
                  <a:pt x="829899" y="0"/>
                  <a:pt x="862063" y="32164"/>
                  <a:pt x="862063" y="71840"/>
                </a:cubicBezTo>
                <a:lnTo>
                  <a:pt x="862063" y="359191"/>
                </a:lnTo>
                <a:cubicBezTo>
                  <a:pt x="862063" y="398867"/>
                  <a:pt x="829899" y="431031"/>
                  <a:pt x="790223" y="431031"/>
                </a:cubicBezTo>
                <a:lnTo>
                  <a:pt x="71840" y="431031"/>
                </a:lnTo>
                <a:cubicBezTo>
                  <a:pt x="32164" y="431031"/>
                  <a:pt x="0" y="398867"/>
                  <a:pt x="0" y="359191"/>
                </a:cubicBezTo>
                <a:lnTo>
                  <a:pt x="0" y="7184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14" tIns="17414" rIns="17414" bIns="17414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Marketing Department</a:t>
            </a: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B6695CB3-3CEA-77D4-0973-9083E32DE3B3}"/>
              </a:ext>
            </a:extLst>
          </p:cNvPr>
          <p:cNvSpPr/>
          <p:nvPr/>
        </p:nvSpPr>
        <p:spPr>
          <a:xfrm>
            <a:off x="2172918" y="2769399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Director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D14A102-C544-2E81-3B3D-D41999B6F4F0}"/>
              </a:ext>
            </a:extLst>
          </p:cNvPr>
          <p:cNvSpPr/>
          <p:nvPr/>
        </p:nvSpPr>
        <p:spPr>
          <a:xfrm>
            <a:off x="2172918" y="3048098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Manager</a:t>
            </a: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F6CD2C67-CB7E-B47E-3CA5-889AE79039E9}"/>
              </a:ext>
            </a:extLst>
          </p:cNvPr>
          <p:cNvSpPr/>
          <p:nvPr/>
        </p:nvSpPr>
        <p:spPr>
          <a:xfrm>
            <a:off x="2172918" y="3326797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Supervisor</a:t>
            </a: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11611024-C87F-C132-0C8E-75B3CFBFCC27}"/>
              </a:ext>
            </a:extLst>
          </p:cNvPr>
          <p:cNvSpPr/>
          <p:nvPr/>
        </p:nvSpPr>
        <p:spPr>
          <a:xfrm>
            <a:off x="2172918" y="3605497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Team Leads</a:t>
            </a: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CCDCD6DB-678D-84F7-8B38-CD0EF4896AE2}"/>
              </a:ext>
            </a:extLst>
          </p:cNvPr>
          <p:cNvSpPr/>
          <p:nvPr/>
        </p:nvSpPr>
        <p:spPr>
          <a:xfrm>
            <a:off x="2172918" y="3884196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Specialist</a:t>
            </a: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27973C91-5075-116A-F914-8D6DD7605E5D}"/>
              </a:ext>
            </a:extLst>
          </p:cNvPr>
          <p:cNvSpPr/>
          <p:nvPr/>
        </p:nvSpPr>
        <p:spPr>
          <a:xfrm>
            <a:off x="2686382" y="2399612"/>
            <a:ext cx="574709" cy="287354"/>
          </a:xfrm>
          <a:custGeom>
            <a:avLst/>
            <a:gdLst>
              <a:gd name="connsiteX0" fmla="*/ 0 w 862063"/>
              <a:gd name="connsiteY0" fmla="*/ 71840 h 431031"/>
              <a:gd name="connsiteX1" fmla="*/ 71840 w 862063"/>
              <a:gd name="connsiteY1" fmla="*/ 0 h 431031"/>
              <a:gd name="connsiteX2" fmla="*/ 790223 w 862063"/>
              <a:gd name="connsiteY2" fmla="*/ 0 h 431031"/>
              <a:gd name="connsiteX3" fmla="*/ 862063 w 862063"/>
              <a:gd name="connsiteY3" fmla="*/ 71840 h 431031"/>
              <a:gd name="connsiteX4" fmla="*/ 862063 w 862063"/>
              <a:gd name="connsiteY4" fmla="*/ 359191 h 431031"/>
              <a:gd name="connsiteX5" fmla="*/ 790223 w 862063"/>
              <a:gd name="connsiteY5" fmla="*/ 431031 h 431031"/>
              <a:gd name="connsiteX6" fmla="*/ 71840 w 862063"/>
              <a:gd name="connsiteY6" fmla="*/ 431031 h 431031"/>
              <a:gd name="connsiteX7" fmla="*/ 0 w 862063"/>
              <a:gd name="connsiteY7" fmla="*/ 359191 h 431031"/>
              <a:gd name="connsiteX8" fmla="*/ 0 w 862063"/>
              <a:gd name="connsiteY8" fmla="*/ 71840 h 43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2063" h="431031">
                <a:moveTo>
                  <a:pt x="0" y="71840"/>
                </a:moveTo>
                <a:cubicBezTo>
                  <a:pt x="0" y="32164"/>
                  <a:pt x="32164" y="0"/>
                  <a:pt x="71840" y="0"/>
                </a:cubicBezTo>
                <a:lnTo>
                  <a:pt x="790223" y="0"/>
                </a:lnTo>
                <a:cubicBezTo>
                  <a:pt x="829899" y="0"/>
                  <a:pt x="862063" y="32164"/>
                  <a:pt x="862063" y="71840"/>
                </a:cubicBezTo>
                <a:lnTo>
                  <a:pt x="862063" y="359191"/>
                </a:lnTo>
                <a:cubicBezTo>
                  <a:pt x="862063" y="398867"/>
                  <a:pt x="829899" y="431031"/>
                  <a:pt x="790223" y="431031"/>
                </a:cubicBezTo>
                <a:lnTo>
                  <a:pt x="71840" y="431031"/>
                </a:lnTo>
                <a:cubicBezTo>
                  <a:pt x="32164" y="431031"/>
                  <a:pt x="0" y="398867"/>
                  <a:pt x="0" y="359191"/>
                </a:cubicBezTo>
                <a:lnTo>
                  <a:pt x="0" y="7184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14" tIns="17414" rIns="17414" bIns="17414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Sales Department</a:t>
            </a:r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741EC4B9-F22A-2AF1-9D60-27C3494D4195}"/>
              </a:ext>
            </a:extLst>
          </p:cNvPr>
          <p:cNvSpPr/>
          <p:nvPr/>
        </p:nvSpPr>
        <p:spPr>
          <a:xfrm>
            <a:off x="2830060" y="2769399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Director</a:t>
            </a: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739EC19F-D00E-AFFC-D377-8A988F13F30D}"/>
              </a:ext>
            </a:extLst>
          </p:cNvPr>
          <p:cNvSpPr/>
          <p:nvPr/>
        </p:nvSpPr>
        <p:spPr>
          <a:xfrm>
            <a:off x="2830060" y="3048098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Manager</a:t>
            </a: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BD48D06D-754F-87A3-7279-9AE4D3119678}"/>
              </a:ext>
            </a:extLst>
          </p:cNvPr>
          <p:cNvSpPr/>
          <p:nvPr/>
        </p:nvSpPr>
        <p:spPr>
          <a:xfrm>
            <a:off x="2830060" y="3326797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Supervisor</a:t>
            </a:r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A6F358C9-366B-3795-B1C9-D998882A0CF0}"/>
              </a:ext>
            </a:extLst>
          </p:cNvPr>
          <p:cNvSpPr/>
          <p:nvPr/>
        </p:nvSpPr>
        <p:spPr>
          <a:xfrm>
            <a:off x="2830060" y="3605497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Team Leads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FAA8797C-915A-0B1F-0A40-16BD2AC14049}"/>
              </a:ext>
            </a:extLst>
          </p:cNvPr>
          <p:cNvSpPr/>
          <p:nvPr/>
        </p:nvSpPr>
        <p:spPr>
          <a:xfrm>
            <a:off x="2830060" y="3884196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Salespeople</a:t>
            </a: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FF36D563-3119-F4C6-97DA-84019F2C8609}"/>
              </a:ext>
            </a:extLst>
          </p:cNvPr>
          <p:cNvSpPr/>
          <p:nvPr/>
        </p:nvSpPr>
        <p:spPr>
          <a:xfrm>
            <a:off x="3343524" y="2399612"/>
            <a:ext cx="574709" cy="287354"/>
          </a:xfrm>
          <a:custGeom>
            <a:avLst/>
            <a:gdLst>
              <a:gd name="connsiteX0" fmla="*/ 0 w 862063"/>
              <a:gd name="connsiteY0" fmla="*/ 71840 h 431031"/>
              <a:gd name="connsiteX1" fmla="*/ 71840 w 862063"/>
              <a:gd name="connsiteY1" fmla="*/ 0 h 431031"/>
              <a:gd name="connsiteX2" fmla="*/ 790223 w 862063"/>
              <a:gd name="connsiteY2" fmla="*/ 0 h 431031"/>
              <a:gd name="connsiteX3" fmla="*/ 862063 w 862063"/>
              <a:gd name="connsiteY3" fmla="*/ 71840 h 431031"/>
              <a:gd name="connsiteX4" fmla="*/ 862063 w 862063"/>
              <a:gd name="connsiteY4" fmla="*/ 359191 h 431031"/>
              <a:gd name="connsiteX5" fmla="*/ 790223 w 862063"/>
              <a:gd name="connsiteY5" fmla="*/ 431031 h 431031"/>
              <a:gd name="connsiteX6" fmla="*/ 71840 w 862063"/>
              <a:gd name="connsiteY6" fmla="*/ 431031 h 431031"/>
              <a:gd name="connsiteX7" fmla="*/ 0 w 862063"/>
              <a:gd name="connsiteY7" fmla="*/ 359191 h 431031"/>
              <a:gd name="connsiteX8" fmla="*/ 0 w 862063"/>
              <a:gd name="connsiteY8" fmla="*/ 71840 h 43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2063" h="431031">
                <a:moveTo>
                  <a:pt x="0" y="71840"/>
                </a:moveTo>
                <a:cubicBezTo>
                  <a:pt x="0" y="32164"/>
                  <a:pt x="32164" y="0"/>
                  <a:pt x="71840" y="0"/>
                </a:cubicBezTo>
                <a:lnTo>
                  <a:pt x="790223" y="0"/>
                </a:lnTo>
                <a:cubicBezTo>
                  <a:pt x="829899" y="0"/>
                  <a:pt x="862063" y="32164"/>
                  <a:pt x="862063" y="71840"/>
                </a:cubicBezTo>
                <a:lnTo>
                  <a:pt x="862063" y="359191"/>
                </a:lnTo>
                <a:cubicBezTo>
                  <a:pt x="862063" y="398867"/>
                  <a:pt x="829899" y="431031"/>
                  <a:pt x="790223" y="431031"/>
                </a:cubicBezTo>
                <a:lnTo>
                  <a:pt x="71840" y="431031"/>
                </a:lnTo>
                <a:cubicBezTo>
                  <a:pt x="32164" y="431031"/>
                  <a:pt x="0" y="398867"/>
                  <a:pt x="0" y="359191"/>
                </a:cubicBezTo>
                <a:lnTo>
                  <a:pt x="0" y="7184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14" tIns="17414" rIns="17414" bIns="17414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Business Development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F31C186D-699E-FC2D-9210-80F50198477B}"/>
              </a:ext>
            </a:extLst>
          </p:cNvPr>
          <p:cNvSpPr/>
          <p:nvPr/>
        </p:nvSpPr>
        <p:spPr>
          <a:xfrm>
            <a:off x="3487201" y="2769399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Director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CE3CD88E-1A09-F6ED-DBF4-0692474FC51F}"/>
              </a:ext>
            </a:extLst>
          </p:cNvPr>
          <p:cNvSpPr/>
          <p:nvPr/>
        </p:nvSpPr>
        <p:spPr>
          <a:xfrm>
            <a:off x="3487201" y="3048098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Manager</a:t>
            </a:r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091E31D7-C9E1-F6C4-FD8C-7BD8715CC031}"/>
              </a:ext>
            </a:extLst>
          </p:cNvPr>
          <p:cNvSpPr/>
          <p:nvPr/>
        </p:nvSpPr>
        <p:spPr>
          <a:xfrm>
            <a:off x="3487201" y="3326797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Associate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38B4AA49-D9B1-A9B2-9636-11F285477259}"/>
              </a:ext>
            </a:extLst>
          </p:cNvPr>
          <p:cNvSpPr/>
          <p:nvPr/>
        </p:nvSpPr>
        <p:spPr>
          <a:xfrm>
            <a:off x="3487201" y="3605497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Representative</a:t>
            </a:r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CA12429-CB32-E341-2F60-15F484B3AE55}"/>
              </a:ext>
            </a:extLst>
          </p:cNvPr>
          <p:cNvSpPr/>
          <p:nvPr/>
        </p:nvSpPr>
        <p:spPr>
          <a:xfrm>
            <a:off x="3487201" y="3884196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 Research Analyst</a:t>
            </a:r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6150248D-90F2-BFC0-729B-4CABD6A2C3E9}"/>
              </a:ext>
            </a:extLst>
          </p:cNvPr>
          <p:cNvSpPr/>
          <p:nvPr/>
        </p:nvSpPr>
        <p:spPr>
          <a:xfrm>
            <a:off x="6964644" y="2029826"/>
            <a:ext cx="574709" cy="287354"/>
          </a:xfrm>
          <a:custGeom>
            <a:avLst/>
            <a:gdLst>
              <a:gd name="connsiteX0" fmla="*/ 0 w 862063"/>
              <a:gd name="connsiteY0" fmla="*/ 71840 h 431031"/>
              <a:gd name="connsiteX1" fmla="*/ 71840 w 862063"/>
              <a:gd name="connsiteY1" fmla="*/ 0 h 431031"/>
              <a:gd name="connsiteX2" fmla="*/ 790223 w 862063"/>
              <a:gd name="connsiteY2" fmla="*/ 0 h 431031"/>
              <a:gd name="connsiteX3" fmla="*/ 862063 w 862063"/>
              <a:gd name="connsiteY3" fmla="*/ 71840 h 431031"/>
              <a:gd name="connsiteX4" fmla="*/ 862063 w 862063"/>
              <a:gd name="connsiteY4" fmla="*/ 359191 h 431031"/>
              <a:gd name="connsiteX5" fmla="*/ 790223 w 862063"/>
              <a:gd name="connsiteY5" fmla="*/ 431031 h 431031"/>
              <a:gd name="connsiteX6" fmla="*/ 71840 w 862063"/>
              <a:gd name="connsiteY6" fmla="*/ 431031 h 431031"/>
              <a:gd name="connsiteX7" fmla="*/ 0 w 862063"/>
              <a:gd name="connsiteY7" fmla="*/ 359191 h 431031"/>
              <a:gd name="connsiteX8" fmla="*/ 0 w 862063"/>
              <a:gd name="connsiteY8" fmla="*/ 71840 h 43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2063" h="431031">
                <a:moveTo>
                  <a:pt x="0" y="71840"/>
                </a:moveTo>
                <a:cubicBezTo>
                  <a:pt x="0" y="32164"/>
                  <a:pt x="32164" y="0"/>
                  <a:pt x="71840" y="0"/>
                </a:cubicBezTo>
                <a:lnTo>
                  <a:pt x="790223" y="0"/>
                </a:lnTo>
                <a:cubicBezTo>
                  <a:pt x="829899" y="0"/>
                  <a:pt x="862063" y="32164"/>
                  <a:pt x="862063" y="71840"/>
                </a:cubicBezTo>
                <a:lnTo>
                  <a:pt x="862063" y="359191"/>
                </a:lnTo>
                <a:cubicBezTo>
                  <a:pt x="862063" y="398867"/>
                  <a:pt x="829899" y="431031"/>
                  <a:pt x="790223" y="431031"/>
                </a:cubicBezTo>
                <a:lnTo>
                  <a:pt x="71840" y="431031"/>
                </a:lnTo>
                <a:cubicBezTo>
                  <a:pt x="32164" y="431031"/>
                  <a:pt x="0" y="398867"/>
                  <a:pt x="0" y="359191"/>
                </a:cubicBezTo>
                <a:lnTo>
                  <a:pt x="0" y="7184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837" tIns="17837" rIns="17837" bIns="17837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Financial Officer (CFO)</a:t>
            </a: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E9FA80F7-97F3-D9E7-4B65-B1AF8DB71E04}"/>
              </a:ext>
            </a:extLst>
          </p:cNvPr>
          <p:cNvSpPr/>
          <p:nvPr/>
        </p:nvSpPr>
        <p:spPr>
          <a:xfrm>
            <a:off x="6964644" y="2399612"/>
            <a:ext cx="574709" cy="287354"/>
          </a:xfrm>
          <a:custGeom>
            <a:avLst/>
            <a:gdLst>
              <a:gd name="connsiteX0" fmla="*/ 0 w 862063"/>
              <a:gd name="connsiteY0" fmla="*/ 71840 h 431031"/>
              <a:gd name="connsiteX1" fmla="*/ 71840 w 862063"/>
              <a:gd name="connsiteY1" fmla="*/ 0 h 431031"/>
              <a:gd name="connsiteX2" fmla="*/ 790223 w 862063"/>
              <a:gd name="connsiteY2" fmla="*/ 0 h 431031"/>
              <a:gd name="connsiteX3" fmla="*/ 862063 w 862063"/>
              <a:gd name="connsiteY3" fmla="*/ 71840 h 431031"/>
              <a:gd name="connsiteX4" fmla="*/ 862063 w 862063"/>
              <a:gd name="connsiteY4" fmla="*/ 359191 h 431031"/>
              <a:gd name="connsiteX5" fmla="*/ 790223 w 862063"/>
              <a:gd name="connsiteY5" fmla="*/ 431031 h 431031"/>
              <a:gd name="connsiteX6" fmla="*/ 71840 w 862063"/>
              <a:gd name="connsiteY6" fmla="*/ 431031 h 431031"/>
              <a:gd name="connsiteX7" fmla="*/ 0 w 862063"/>
              <a:gd name="connsiteY7" fmla="*/ 359191 h 431031"/>
              <a:gd name="connsiteX8" fmla="*/ 0 w 862063"/>
              <a:gd name="connsiteY8" fmla="*/ 71840 h 43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2063" h="431031">
                <a:moveTo>
                  <a:pt x="0" y="71840"/>
                </a:moveTo>
                <a:cubicBezTo>
                  <a:pt x="0" y="32164"/>
                  <a:pt x="32164" y="0"/>
                  <a:pt x="71840" y="0"/>
                </a:cubicBezTo>
                <a:lnTo>
                  <a:pt x="790223" y="0"/>
                </a:lnTo>
                <a:cubicBezTo>
                  <a:pt x="829899" y="0"/>
                  <a:pt x="862063" y="32164"/>
                  <a:pt x="862063" y="71840"/>
                </a:cubicBezTo>
                <a:lnTo>
                  <a:pt x="862063" y="359191"/>
                </a:lnTo>
                <a:cubicBezTo>
                  <a:pt x="862063" y="398867"/>
                  <a:pt x="829899" y="431031"/>
                  <a:pt x="790223" y="431031"/>
                </a:cubicBezTo>
                <a:lnTo>
                  <a:pt x="71840" y="431031"/>
                </a:lnTo>
                <a:cubicBezTo>
                  <a:pt x="32164" y="431031"/>
                  <a:pt x="0" y="398867"/>
                  <a:pt x="0" y="359191"/>
                </a:cubicBezTo>
                <a:lnTo>
                  <a:pt x="0" y="7184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14" tIns="17414" rIns="17414" bIns="17414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Finance and Accounting Department</a:t>
            </a:r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27681FFD-AB16-D809-6D4F-699F1BEE7268}"/>
              </a:ext>
            </a:extLst>
          </p:cNvPr>
          <p:cNvSpPr/>
          <p:nvPr/>
        </p:nvSpPr>
        <p:spPr>
          <a:xfrm>
            <a:off x="7108321" y="2769399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Director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217B7924-06CF-D494-8A7D-36FFA6601BC5}"/>
              </a:ext>
            </a:extLst>
          </p:cNvPr>
          <p:cNvSpPr/>
          <p:nvPr/>
        </p:nvSpPr>
        <p:spPr>
          <a:xfrm>
            <a:off x="7108321" y="3048098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Manager</a:t>
            </a:r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1E466065-23A1-01D0-4509-5C9D2A0D8CE3}"/>
              </a:ext>
            </a:extLst>
          </p:cNvPr>
          <p:cNvSpPr/>
          <p:nvPr/>
        </p:nvSpPr>
        <p:spPr>
          <a:xfrm>
            <a:off x="7108321" y="3326797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Supervisor</a:t>
            </a:r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725750D6-BC4E-817A-296D-3EC109BE107C}"/>
              </a:ext>
            </a:extLst>
          </p:cNvPr>
          <p:cNvSpPr/>
          <p:nvPr/>
        </p:nvSpPr>
        <p:spPr>
          <a:xfrm>
            <a:off x="7108321" y="3605497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Analysts</a:t>
            </a:r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35132CF9-4564-B607-A422-744333ECE5D3}"/>
              </a:ext>
            </a:extLst>
          </p:cNvPr>
          <p:cNvSpPr/>
          <p:nvPr/>
        </p:nvSpPr>
        <p:spPr>
          <a:xfrm>
            <a:off x="7108321" y="3884196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Accountants</a:t>
            </a: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D4181546-7301-61A3-05EC-9A883CBD76CE}"/>
              </a:ext>
            </a:extLst>
          </p:cNvPr>
          <p:cNvSpPr/>
          <p:nvPr/>
        </p:nvSpPr>
        <p:spPr>
          <a:xfrm>
            <a:off x="9511551" y="2029826"/>
            <a:ext cx="694369" cy="287354"/>
          </a:xfrm>
          <a:custGeom>
            <a:avLst/>
            <a:gdLst>
              <a:gd name="connsiteX0" fmla="*/ 0 w 1041554"/>
              <a:gd name="connsiteY0" fmla="*/ 71840 h 431031"/>
              <a:gd name="connsiteX1" fmla="*/ 71840 w 1041554"/>
              <a:gd name="connsiteY1" fmla="*/ 0 h 431031"/>
              <a:gd name="connsiteX2" fmla="*/ 969714 w 1041554"/>
              <a:gd name="connsiteY2" fmla="*/ 0 h 431031"/>
              <a:gd name="connsiteX3" fmla="*/ 1041554 w 1041554"/>
              <a:gd name="connsiteY3" fmla="*/ 71840 h 431031"/>
              <a:gd name="connsiteX4" fmla="*/ 1041554 w 1041554"/>
              <a:gd name="connsiteY4" fmla="*/ 359191 h 431031"/>
              <a:gd name="connsiteX5" fmla="*/ 969714 w 1041554"/>
              <a:gd name="connsiteY5" fmla="*/ 431031 h 431031"/>
              <a:gd name="connsiteX6" fmla="*/ 71840 w 1041554"/>
              <a:gd name="connsiteY6" fmla="*/ 431031 h 431031"/>
              <a:gd name="connsiteX7" fmla="*/ 0 w 1041554"/>
              <a:gd name="connsiteY7" fmla="*/ 359191 h 431031"/>
              <a:gd name="connsiteX8" fmla="*/ 0 w 1041554"/>
              <a:gd name="connsiteY8" fmla="*/ 71840 h 43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554" h="431031">
                <a:moveTo>
                  <a:pt x="0" y="71840"/>
                </a:moveTo>
                <a:cubicBezTo>
                  <a:pt x="0" y="32164"/>
                  <a:pt x="32164" y="0"/>
                  <a:pt x="71840" y="0"/>
                </a:cubicBezTo>
                <a:lnTo>
                  <a:pt x="969714" y="0"/>
                </a:lnTo>
                <a:cubicBezTo>
                  <a:pt x="1009390" y="0"/>
                  <a:pt x="1041554" y="32164"/>
                  <a:pt x="1041554" y="71840"/>
                </a:cubicBezTo>
                <a:lnTo>
                  <a:pt x="1041554" y="359191"/>
                </a:lnTo>
                <a:cubicBezTo>
                  <a:pt x="1041554" y="398867"/>
                  <a:pt x="1009390" y="431031"/>
                  <a:pt x="969714" y="431031"/>
                </a:cubicBezTo>
                <a:lnTo>
                  <a:pt x="71840" y="431031"/>
                </a:lnTo>
                <a:cubicBezTo>
                  <a:pt x="32164" y="431031"/>
                  <a:pt x="0" y="398867"/>
                  <a:pt x="0" y="359191"/>
                </a:cubicBezTo>
                <a:lnTo>
                  <a:pt x="0" y="7184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837" tIns="17837" rIns="17837" bIns="17837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Operations Officer (COO)</a:t>
            </a: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9673479E-F8B5-5C12-D750-7000E103705C}"/>
              </a:ext>
            </a:extLst>
          </p:cNvPr>
          <p:cNvSpPr/>
          <p:nvPr/>
        </p:nvSpPr>
        <p:spPr>
          <a:xfrm>
            <a:off x="7774862" y="2399612"/>
            <a:ext cx="574709" cy="287354"/>
          </a:xfrm>
          <a:custGeom>
            <a:avLst/>
            <a:gdLst>
              <a:gd name="connsiteX0" fmla="*/ 0 w 862063"/>
              <a:gd name="connsiteY0" fmla="*/ 71840 h 431031"/>
              <a:gd name="connsiteX1" fmla="*/ 71840 w 862063"/>
              <a:gd name="connsiteY1" fmla="*/ 0 h 431031"/>
              <a:gd name="connsiteX2" fmla="*/ 790223 w 862063"/>
              <a:gd name="connsiteY2" fmla="*/ 0 h 431031"/>
              <a:gd name="connsiteX3" fmla="*/ 862063 w 862063"/>
              <a:gd name="connsiteY3" fmla="*/ 71840 h 431031"/>
              <a:gd name="connsiteX4" fmla="*/ 862063 w 862063"/>
              <a:gd name="connsiteY4" fmla="*/ 359191 h 431031"/>
              <a:gd name="connsiteX5" fmla="*/ 790223 w 862063"/>
              <a:gd name="connsiteY5" fmla="*/ 431031 h 431031"/>
              <a:gd name="connsiteX6" fmla="*/ 71840 w 862063"/>
              <a:gd name="connsiteY6" fmla="*/ 431031 h 431031"/>
              <a:gd name="connsiteX7" fmla="*/ 0 w 862063"/>
              <a:gd name="connsiteY7" fmla="*/ 359191 h 431031"/>
              <a:gd name="connsiteX8" fmla="*/ 0 w 862063"/>
              <a:gd name="connsiteY8" fmla="*/ 71840 h 43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2063" h="431031">
                <a:moveTo>
                  <a:pt x="0" y="71840"/>
                </a:moveTo>
                <a:cubicBezTo>
                  <a:pt x="0" y="32164"/>
                  <a:pt x="32164" y="0"/>
                  <a:pt x="71840" y="0"/>
                </a:cubicBezTo>
                <a:lnTo>
                  <a:pt x="790223" y="0"/>
                </a:lnTo>
                <a:cubicBezTo>
                  <a:pt x="829899" y="0"/>
                  <a:pt x="862063" y="32164"/>
                  <a:pt x="862063" y="71840"/>
                </a:cubicBezTo>
                <a:lnTo>
                  <a:pt x="862063" y="359191"/>
                </a:lnTo>
                <a:cubicBezTo>
                  <a:pt x="862063" y="398867"/>
                  <a:pt x="829899" y="431031"/>
                  <a:pt x="790223" y="431031"/>
                </a:cubicBezTo>
                <a:lnTo>
                  <a:pt x="71840" y="431031"/>
                </a:lnTo>
                <a:cubicBezTo>
                  <a:pt x="32164" y="431031"/>
                  <a:pt x="0" y="398867"/>
                  <a:pt x="0" y="359191"/>
                </a:cubicBezTo>
                <a:lnTo>
                  <a:pt x="0" y="7184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14" tIns="17414" rIns="17414" bIns="17414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Customer Service Department</a:t>
            </a:r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97A34EBF-7A0B-1026-5128-BCBCD2DCEECD}"/>
              </a:ext>
            </a:extLst>
          </p:cNvPr>
          <p:cNvSpPr/>
          <p:nvPr/>
        </p:nvSpPr>
        <p:spPr>
          <a:xfrm>
            <a:off x="7918539" y="2769399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Director</a:t>
            </a: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4E0AB876-4B5B-C6CF-3406-463F92628182}"/>
              </a:ext>
            </a:extLst>
          </p:cNvPr>
          <p:cNvSpPr/>
          <p:nvPr/>
        </p:nvSpPr>
        <p:spPr>
          <a:xfrm>
            <a:off x="7918539" y="3048098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Manager</a:t>
            </a:r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63B1D460-2F18-5C12-98A3-6F7363F657CD}"/>
              </a:ext>
            </a:extLst>
          </p:cNvPr>
          <p:cNvSpPr/>
          <p:nvPr/>
        </p:nvSpPr>
        <p:spPr>
          <a:xfrm>
            <a:off x="7918539" y="3326797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Supervisor</a:t>
            </a: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941E625E-540C-A6C8-C855-A47473AAD843}"/>
              </a:ext>
            </a:extLst>
          </p:cNvPr>
          <p:cNvSpPr/>
          <p:nvPr/>
        </p:nvSpPr>
        <p:spPr>
          <a:xfrm>
            <a:off x="7918539" y="3605497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Team Leads</a:t>
            </a:r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76A01A19-9399-ABFD-F0A3-84D93524F205}"/>
              </a:ext>
            </a:extLst>
          </p:cNvPr>
          <p:cNvSpPr/>
          <p:nvPr/>
        </p:nvSpPr>
        <p:spPr>
          <a:xfrm>
            <a:off x="7918539" y="3884196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Agents</a:t>
            </a: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4892C3A8-6417-D728-EECF-846865E4C2EA}"/>
              </a:ext>
            </a:extLst>
          </p:cNvPr>
          <p:cNvSpPr/>
          <p:nvPr/>
        </p:nvSpPr>
        <p:spPr>
          <a:xfrm>
            <a:off x="8432003" y="2399612"/>
            <a:ext cx="574709" cy="287354"/>
          </a:xfrm>
          <a:custGeom>
            <a:avLst/>
            <a:gdLst>
              <a:gd name="connsiteX0" fmla="*/ 0 w 862063"/>
              <a:gd name="connsiteY0" fmla="*/ 71840 h 431031"/>
              <a:gd name="connsiteX1" fmla="*/ 71840 w 862063"/>
              <a:gd name="connsiteY1" fmla="*/ 0 h 431031"/>
              <a:gd name="connsiteX2" fmla="*/ 790223 w 862063"/>
              <a:gd name="connsiteY2" fmla="*/ 0 h 431031"/>
              <a:gd name="connsiteX3" fmla="*/ 862063 w 862063"/>
              <a:gd name="connsiteY3" fmla="*/ 71840 h 431031"/>
              <a:gd name="connsiteX4" fmla="*/ 862063 w 862063"/>
              <a:gd name="connsiteY4" fmla="*/ 359191 h 431031"/>
              <a:gd name="connsiteX5" fmla="*/ 790223 w 862063"/>
              <a:gd name="connsiteY5" fmla="*/ 431031 h 431031"/>
              <a:gd name="connsiteX6" fmla="*/ 71840 w 862063"/>
              <a:gd name="connsiteY6" fmla="*/ 431031 h 431031"/>
              <a:gd name="connsiteX7" fmla="*/ 0 w 862063"/>
              <a:gd name="connsiteY7" fmla="*/ 359191 h 431031"/>
              <a:gd name="connsiteX8" fmla="*/ 0 w 862063"/>
              <a:gd name="connsiteY8" fmla="*/ 71840 h 43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2063" h="431031">
                <a:moveTo>
                  <a:pt x="0" y="71840"/>
                </a:moveTo>
                <a:cubicBezTo>
                  <a:pt x="0" y="32164"/>
                  <a:pt x="32164" y="0"/>
                  <a:pt x="71840" y="0"/>
                </a:cubicBezTo>
                <a:lnTo>
                  <a:pt x="790223" y="0"/>
                </a:lnTo>
                <a:cubicBezTo>
                  <a:pt x="829899" y="0"/>
                  <a:pt x="862063" y="32164"/>
                  <a:pt x="862063" y="71840"/>
                </a:cubicBezTo>
                <a:lnTo>
                  <a:pt x="862063" y="359191"/>
                </a:lnTo>
                <a:cubicBezTo>
                  <a:pt x="862063" y="398867"/>
                  <a:pt x="829899" y="431031"/>
                  <a:pt x="790223" y="431031"/>
                </a:cubicBezTo>
                <a:lnTo>
                  <a:pt x="71840" y="431031"/>
                </a:lnTo>
                <a:cubicBezTo>
                  <a:pt x="32164" y="431031"/>
                  <a:pt x="0" y="398867"/>
                  <a:pt x="0" y="359191"/>
                </a:cubicBezTo>
                <a:lnTo>
                  <a:pt x="0" y="7184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14" tIns="17414" rIns="17414" bIns="17414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Auditing Department</a:t>
            </a:r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274D0742-9B76-33D9-79E3-253A60BC48C8}"/>
              </a:ext>
            </a:extLst>
          </p:cNvPr>
          <p:cNvSpPr/>
          <p:nvPr/>
        </p:nvSpPr>
        <p:spPr>
          <a:xfrm>
            <a:off x="8575680" y="2769399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Internal Audit Director</a:t>
            </a:r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6969B451-4152-91B8-0612-E72E1C1B0BE7}"/>
              </a:ext>
            </a:extLst>
          </p:cNvPr>
          <p:cNvSpPr/>
          <p:nvPr/>
        </p:nvSpPr>
        <p:spPr>
          <a:xfrm>
            <a:off x="8575680" y="3048098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Manager</a:t>
            </a:r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8239ABD9-570E-F890-9441-16FF4F80C5DC}"/>
              </a:ext>
            </a:extLst>
          </p:cNvPr>
          <p:cNvSpPr/>
          <p:nvPr/>
        </p:nvSpPr>
        <p:spPr>
          <a:xfrm>
            <a:off x="8575680" y="3326797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Lead Auditor</a:t>
            </a:r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A3A39ED3-ADD7-F80E-6417-1ABF02FF83FF}"/>
              </a:ext>
            </a:extLst>
          </p:cNvPr>
          <p:cNvSpPr/>
          <p:nvPr/>
        </p:nvSpPr>
        <p:spPr>
          <a:xfrm>
            <a:off x="8575680" y="3605497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Associates</a:t>
            </a: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6F603011-93D4-E237-5015-05A65580C2A6}"/>
              </a:ext>
            </a:extLst>
          </p:cNvPr>
          <p:cNvSpPr/>
          <p:nvPr/>
        </p:nvSpPr>
        <p:spPr>
          <a:xfrm>
            <a:off x="9197042" y="2399612"/>
            <a:ext cx="574709" cy="287354"/>
          </a:xfrm>
          <a:custGeom>
            <a:avLst/>
            <a:gdLst>
              <a:gd name="connsiteX0" fmla="*/ 0 w 862063"/>
              <a:gd name="connsiteY0" fmla="*/ 71840 h 431031"/>
              <a:gd name="connsiteX1" fmla="*/ 71840 w 862063"/>
              <a:gd name="connsiteY1" fmla="*/ 0 h 431031"/>
              <a:gd name="connsiteX2" fmla="*/ 790223 w 862063"/>
              <a:gd name="connsiteY2" fmla="*/ 0 h 431031"/>
              <a:gd name="connsiteX3" fmla="*/ 862063 w 862063"/>
              <a:gd name="connsiteY3" fmla="*/ 71840 h 431031"/>
              <a:gd name="connsiteX4" fmla="*/ 862063 w 862063"/>
              <a:gd name="connsiteY4" fmla="*/ 359191 h 431031"/>
              <a:gd name="connsiteX5" fmla="*/ 790223 w 862063"/>
              <a:gd name="connsiteY5" fmla="*/ 431031 h 431031"/>
              <a:gd name="connsiteX6" fmla="*/ 71840 w 862063"/>
              <a:gd name="connsiteY6" fmla="*/ 431031 h 431031"/>
              <a:gd name="connsiteX7" fmla="*/ 0 w 862063"/>
              <a:gd name="connsiteY7" fmla="*/ 359191 h 431031"/>
              <a:gd name="connsiteX8" fmla="*/ 0 w 862063"/>
              <a:gd name="connsiteY8" fmla="*/ 71840 h 43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2063" h="431031">
                <a:moveTo>
                  <a:pt x="0" y="71840"/>
                </a:moveTo>
                <a:cubicBezTo>
                  <a:pt x="0" y="32164"/>
                  <a:pt x="32164" y="0"/>
                  <a:pt x="71840" y="0"/>
                </a:cubicBezTo>
                <a:lnTo>
                  <a:pt x="790223" y="0"/>
                </a:lnTo>
                <a:cubicBezTo>
                  <a:pt x="829899" y="0"/>
                  <a:pt x="862063" y="32164"/>
                  <a:pt x="862063" y="71840"/>
                </a:cubicBezTo>
                <a:lnTo>
                  <a:pt x="862063" y="359191"/>
                </a:lnTo>
                <a:cubicBezTo>
                  <a:pt x="862063" y="398867"/>
                  <a:pt x="829899" y="431031"/>
                  <a:pt x="790223" y="431031"/>
                </a:cubicBezTo>
                <a:lnTo>
                  <a:pt x="71840" y="431031"/>
                </a:lnTo>
                <a:cubicBezTo>
                  <a:pt x="32164" y="431031"/>
                  <a:pt x="0" y="398867"/>
                  <a:pt x="0" y="359191"/>
                </a:cubicBezTo>
                <a:lnTo>
                  <a:pt x="0" y="7184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14" tIns="17414" rIns="17414" bIns="17414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Legal Compliance Department</a:t>
            </a:r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A300A25B-FD3F-5ACB-3D1E-ECC5829D15AB}"/>
              </a:ext>
            </a:extLst>
          </p:cNvPr>
          <p:cNvSpPr/>
          <p:nvPr/>
        </p:nvSpPr>
        <p:spPr>
          <a:xfrm>
            <a:off x="9197042" y="2769399"/>
            <a:ext cx="574709" cy="287354"/>
          </a:xfrm>
          <a:custGeom>
            <a:avLst/>
            <a:gdLst>
              <a:gd name="connsiteX0" fmla="*/ 0 w 862063"/>
              <a:gd name="connsiteY0" fmla="*/ 71840 h 431031"/>
              <a:gd name="connsiteX1" fmla="*/ 71840 w 862063"/>
              <a:gd name="connsiteY1" fmla="*/ 0 h 431031"/>
              <a:gd name="connsiteX2" fmla="*/ 790223 w 862063"/>
              <a:gd name="connsiteY2" fmla="*/ 0 h 431031"/>
              <a:gd name="connsiteX3" fmla="*/ 862063 w 862063"/>
              <a:gd name="connsiteY3" fmla="*/ 71840 h 431031"/>
              <a:gd name="connsiteX4" fmla="*/ 862063 w 862063"/>
              <a:gd name="connsiteY4" fmla="*/ 359191 h 431031"/>
              <a:gd name="connsiteX5" fmla="*/ 790223 w 862063"/>
              <a:gd name="connsiteY5" fmla="*/ 431031 h 431031"/>
              <a:gd name="connsiteX6" fmla="*/ 71840 w 862063"/>
              <a:gd name="connsiteY6" fmla="*/ 431031 h 431031"/>
              <a:gd name="connsiteX7" fmla="*/ 0 w 862063"/>
              <a:gd name="connsiteY7" fmla="*/ 359191 h 431031"/>
              <a:gd name="connsiteX8" fmla="*/ 0 w 862063"/>
              <a:gd name="connsiteY8" fmla="*/ 71840 h 43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2063" h="431031">
                <a:moveTo>
                  <a:pt x="0" y="71840"/>
                </a:moveTo>
                <a:cubicBezTo>
                  <a:pt x="0" y="32164"/>
                  <a:pt x="32164" y="0"/>
                  <a:pt x="71840" y="0"/>
                </a:cubicBezTo>
                <a:lnTo>
                  <a:pt x="790223" y="0"/>
                </a:lnTo>
                <a:cubicBezTo>
                  <a:pt x="829899" y="0"/>
                  <a:pt x="862063" y="32164"/>
                  <a:pt x="862063" y="71840"/>
                </a:cubicBezTo>
                <a:lnTo>
                  <a:pt x="862063" y="359191"/>
                </a:lnTo>
                <a:cubicBezTo>
                  <a:pt x="862063" y="398867"/>
                  <a:pt x="829899" y="431031"/>
                  <a:pt x="790223" y="431031"/>
                </a:cubicBezTo>
                <a:lnTo>
                  <a:pt x="71840" y="431031"/>
                </a:lnTo>
                <a:cubicBezTo>
                  <a:pt x="32164" y="431031"/>
                  <a:pt x="0" y="398867"/>
                  <a:pt x="0" y="359191"/>
                </a:cubicBezTo>
                <a:lnTo>
                  <a:pt x="0" y="7184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14" tIns="17414" rIns="17414" bIns="17414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General Counsel</a:t>
            </a:r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89A6002A-47CD-D099-0295-82B8FC535333}"/>
              </a:ext>
            </a:extLst>
          </p:cNvPr>
          <p:cNvSpPr/>
          <p:nvPr/>
        </p:nvSpPr>
        <p:spPr>
          <a:xfrm>
            <a:off x="9050647" y="3139186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Deputy General Counsel</a:t>
            </a:r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2C827377-C5B1-CA3D-3DC2-DF5722D5D80C}"/>
              </a:ext>
            </a:extLst>
          </p:cNvPr>
          <p:cNvSpPr/>
          <p:nvPr/>
        </p:nvSpPr>
        <p:spPr>
          <a:xfrm>
            <a:off x="9525613" y="3139186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Manager</a:t>
            </a:r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95FC92E2-DFED-8D96-28F4-C53A3BCF231F}"/>
              </a:ext>
            </a:extLst>
          </p:cNvPr>
          <p:cNvSpPr/>
          <p:nvPr/>
        </p:nvSpPr>
        <p:spPr>
          <a:xfrm>
            <a:off x="9623747" y="3417885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Specialists</a:t>
            </a: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9E036A52-578F-E41A-EE55-5824B494D27A}"/>
              </a:ext>
            </a:extLst>
          </p:cNvPr>
          <p:cNvSpPr/>
          <p:nvPr/>
        </p:nvSpPr>
        <p:spPr>
          <a:xfrm>
            <a:off x="9623747" y="3696584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Assistants</a:t>
            </a:r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A84B544D-C4D8-32C2-8B04-F68E24E2FF0F}"/>
              </a:ext>
            </a:extLst>
          </p:cNvPr>
          <p:cNvSpPr/>
          <p:nvPr/>
        </p:nvSpPr>
        <p:spPr>
          <a:xfrm>
            <a:off x="10378441" y="2399612"/>
            <a:ext cx="574709" cy="287354"/>
          </a:xfrm>
          <a:custGeom>
            <a:avLst/>
            <a:gdLst>
              <a:gd name="connsiteX0" fmla="*/ 0 w 862063"/>
              <a:gd name="connsiteY0" fmla="*/ 71840 h 431031"/>
              <a:gd name="connsiteX1" fmla="*/ 71840 w 862063"/>
              <a:gd name="connsiteY1" fmla="*/ 0 h 431031"/>
              <a:gd name="connsiteX2" fmla="*/ 790223 w 862063"/>
              <a:gd name="connsiteY2" fmla="*/ 0 h 431031"/>
              <a:gd name="connsiteX3" fmla="*/ 862063 w 862063"/>
              <a:gd name="connsiteY3" fmla="*/ 71840 h 431031"/>
              <a:gd name="connsiteX4" fmla="*/ 862063 w 862063"/>
              <a:gd name="connsiteY4" fmla="*/ 359191 h 431031"/>
              <a:gd name="connsiteX5" fmla="*/ 790223 w 862063"/>
              <a:gd name="connsiteY5" fmla="*/ 431031 h 431031"/>
              <a:gd name="connsiteX6" fmla="*/ 71840 w 862063"/>
              <a:gd name="connsiteY6" fmla="*/ 431031 h 431031"/>
              <a:gd name="connsiteX7" fmla="*/ 0 w 862063"/>
              <a:gd name="connsiteY7" fmla="*/ 359191 h 431031"/>
              <a:gd name="connsiteX8" fmla="*/ 0 w 862063"/>
              <a:gd name="connsiteY8" fmla="*/ 71840 h 43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2063" h="431031">
                <a:moveTo>
                  <a:pt x="0" y="71840"/>
                </a:moveTo>
                <a:cubicBezTo>
                  <a:pt x="0" y="32164"/>
                  <a:pt x="32164" y="0"/>
                  <a:pt x="71840" y="0"/>
                </a:cubicBezTo>
                <a:lnTo>
                  <a:pt x="790223" y="0"/>
                </a:lnTo>
                <a:cubicBezTo>
                  <a:pt x="829899" y="0"/>
                  <a:pt x="862063" y="32164"/>
                  <a:pt x="862063" y="71840"/>
                </a:cubicBezTo>
                <a:lnTo>
                  <a:pt x="862063" y="359191"/>
                </a:lnTo>
                <a:cubicBezTo>
                  <a:pt x="862063" y="398867"/>
                  <a:pt x="829899" y="431031"/>
                  <a:pt x="790223" y="431031"/>
                </a:cubicBezTo>
                <a:lnTo>
                  <a:pt x="71840" y="431031"/>
                </a:lnTo>
                <a:cubicBezTo>
                  <a:pt x="32164" y="431031"/>
                  <a:pt x="0" y="398867"/>
                  <a:pt x="0" y="359191"/>
                </a:cubicBezTo>
                <a:lnTo>
                  <a:pt x="0" y="7184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14" tIns="17414" rIns="17414" bIns="17414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352379A8-0658-C326-3F86-14D9A4DD7E28}"/>
              </a:ext>
            </a:extLst>
          </p:cNvPr>
          <p:cNvSpPr/>
          <p:nvPr/>
        </p:nvSpPr>
        <p:spPr>
          <a:xfrm>
            <a:off x="10378441" y="2769399"/>
            <a:ext cx="574709" cy="287354"/>
          </a:xfrm>
          <a:custGeom>
            <a:avLst/>
            <a:gdLst>
              <a:gd name="connsiteX0" fmla="*/ 0 w 862063"/>
              <a:gd name="connsiteY0" fmla="*/ 71840 h 431031"/>
              <a:gd name="connsiteX1" fmla="*/ 71840 w 862063"/>
              <a:gd name="connsiteY1" fmla="*/ 0 h 431031"/>
              <a:gd name="connsiteX2" fmla="*/ 790223 w 862063"/>
              <a:gd name="connsiteY2" fmla="*/ 0 h 431031"/>
              <a:gd name="connsiteX3" fmla="*/ 862063 w 862063"/>
              <a:gd name="connsiteY3" fmla="*/ 71840 h 431031"/>
              <a:gd name="connsiteX4" fmla="*/ 862063 w 862063"/>
              <a:gd name="connsiteY4" fmla="*/ 359191 h 431031"/>
              <a:gd name="connsiteX5" fmla="*/ 790223 w 862063"/>
              <a:gd name="connsiteY5" fmla="*/ 431031 h 431031"/>
              <a:gd name="connsiteX6" fmla="*/ 71840 w 862063"/>
              <a:gd name="connsiteY6" fmla="*/ 431031 h 431031"/>
              <a:gd name="connsiteX7" fmla="*/ 0 w 862063"/>
              <a:gd name="connsiteY7" fmla="*/ 359191 h 431031"/>
              <a:gd name="connsiteX8" fmla="*/ 0 w 862063"/>
              <a:gd name="connsiteY8" fmla="*/ 71840 h 43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2063" h="431031">
                <a:moveTo>
                  <a:pt x="0" y="71840"/>
                </a:moveTo>
                <a:cubicBezTo>
                  <a:pt x="0" y="32164"/>
                  <a:pt x="32164" y="0"/>
                  <a:pt x="71840" y="0"/>
                </a:cubicBezTo>
                <a:lnTo>
                  <a:pt x="790223" y="0"/>
                </a:lnTo>
                <a:cubicBezTo>
                  <a:pt x="829899" y="0"/>
                  <a:pt x="862063" y="32164"/>
                  <a:pt x="862063" y="71840"/>
                </a:cubicBezTo>
                <a:lnTo>
                  <a:pt x="862063" y="359191"/>
                </a:lnTo>
                <a:cubicBezTo>
                  <a:pt x="862063" y="398867"/>
                  <a:pt x="829899" y="431031"/>
                  <a:pt x="790223" y="431031"/>
                </a:cubicBezTo>
                <a:lnTo>
                  <a:pt x="71840" y="431031"/>
                </a:lnTo>
                <a:cubicBezTo>
                  <a:pt x="32164" y="431031"/>
                  <a:pt x="0" y="398867"/>
                  <a:pt x="0" y="359191"/>
                </a:cubicBezTo>
                <a:lnTo>
                  <a:pt x="0" y="7184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14" tIns="17414" rIns="17414" bIns="17414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 Director</a:t>
            </a:r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B82292E8-91FA-66D1-1AE4-76180834B79C}"/>
              </a:ext>
            </a:extLst>
          </p:cNvPr>
          <p:cNvSpPr/>
          <p:nvPr/>
        </p:nvSpPr>
        <p:spPr>
          <a:xfrm>
            <a:off x="10154861" y="3159761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Branch Manager</a:t>
            </a: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DB4CA62B-EF12-4392-8820-817C822FDF81}"/>
              </a:ext>
            </a:extLst>
          </p:cNvPr>
          <p:cNvSpPr/>
          <p:nvPr/>
        </p:nvSpPr>
        <p:spPr>
          <a:xfrm>
            <a:off x="10156604" y="3435553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Coordinators</a:t>
            </a:r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16E70D9A-6E03-0544-95A6-7C1CBCD33508}"/>
              </a:ext>
            </a:extLst>
          </p:cNvPr>
          <p:cNvSpPr/>
          <p:nvPr/>
        </p:nvSpPr>
        <p:spPr>
          <a:xfrm>
            <a:off x="10158347" y="3749577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Collections</a:t>
            </a:r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08A796D1-A72A-D236-EE32-93B49B505C04}"/>
              </a:ext>
            </a:extLst>
          </p:cNvPr>
          <p:cNvSpPr/>
          <p:nvPr/>
        </p:nvSpPr>
        <p:spPr>
          <a:xfrm>
            <a:off x="10811630" y="3159663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Admin Assistants</a:t>
            </a:r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6FBB3C02-9AE5-262E-6D75-CE5E3882AC0E}"/>
              </a:ext>
            </a:extLst>
          </p:cNvPr>
          <p:cNvSpPr/>
          <p:nvPr/>
        </p:nvSpPr>
        <p:spPr>
          <a:xfrm>
            <a:off x="10811340" y="3437965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Functions</a:t>
            </a:r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D6D328FD-7D4D-906E-035F-CA61986453E1}"/>
              </a:ext>
            </a:extLst>
          </p:cNvPr>
          <p:cNvSpPr/>
          <p:nvPr/>
        </p:nvSpPr>
        <p:spPr>
          <a:xfrm>
            <a:off x="10867719" y="3756742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Couriers and Office Boys</a:t>
            </a:r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2A616271-B72F-E5E1-ABDF-562040A2F158}"/>
              </a:ext>
            </a:extLst>
          </p:cNvPr>
          <p:cNvSpPr/>
          <p:nvPr/>
        </p:nvSpPr>
        <p:spPr>
          <a:xfrm>
            <a:off x="11302732" y="2399612"/>
            <a:ext cx="574709" cy="287354"/>
          </a:xfrm>
          <a:custGeom>
            <a:avLst/>
            <a:gdLst>
              <a:gd name="connsiteX0" fmla="*/ 0 w 862063"/>
              <a:gd name="connsiteY0" fmla="*/ 71840 h 431031"/>
              <a:gd name="connsiteX1" fmla="*/ 71840 w 862063"/>
              <a:gd name="connsiteY1" fmla="*/ 0 h 431031"/>
              <a:gd name="connsiteX2" fmla="*/ 790223 w 862063"/>
              <a:gd name="connsiteY2" fmla="*/ 0 h 431031"/>
              <a:gd name="connsiteX3" fmla="*/ 862063 w 862063"/>
              <a:gd name="connsiteY3" fmla="*/ 71840 h 431031"/>
              <a:gd name="connsiteX4" fmla="*/ 862063 w 862063"/>
              <a:gd name="connsiteY4" fmla="*/ 359191 h 431031"/>
              <a:gd name="connsiteX5" fmla="*/ 790223 w 862063"/>
              <a:gd name="connsiteY5" fmla="*/ 431031 h 431031"/>
              <a:gd name="connsiteX6" fmla="*/ 71840 w 862063"/>
              <a:gd name="connsiteY6" fmla="*/ 431031 h 431031"/>
              <a:gd name="connsiteX7" fmla="*/ 0 w 862063"/>
              <a:gd name="connsiteY7" fmla="*/ 359191 h 431031"/>
              <a:gd name="connsiteX8" fmla="*/ 0 w 862063"/>
              <a:gd name="connsiteY8" fmla="*/ 71840 h 43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2063" h="431031">
                <a:moveTo>
                  <a:pt x="0" y="71840"/>
                </a:moveTo>
                <a:cubicBezTo>
                  <a:pt x="0" y="32164"/>
                  <a:pt x="32164" y="0"/>
                  <a:pt x="71840" y="0"/>
                </a:cubicBezTo>
                <a:lnTo>
                  <a:pt x="790223" y="0"/>
                </a:lnTo>
                <a:cubicBezTo>
                  <a:pt x="829899" y="0"/>
                  <a:pt x="862063" y="32164"/>
                  <a:pt x="862063" y="71840"/>
                </a:cubicBezTo>
                <a:lnTo>
                  <a:pt x="862063" y="359191"/>
                </a:lnTo>
                <a:cubicBezTo>
                  <a:pt x="862063" y="398867"/>
                  <a:pt x="829899" y="431031"/>
                  <a:pt x="790223" y="431031"/>
                </a:cubicBezTo>
                <a:lnTo>
                  <a:pt x="71840" y="431031"/>
                </a:lnTo>
                <a:cubicBezTo>
                  <a:pt x="32164" y="431031"/>
                  <a:pt x="0" y="398867"/>
                  <a:pt x="0" y="359191"/>
                </a:cubicBezTo>
                <a:lnTo>
                  <a:pt x="0" y="7184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14" tIns="17414" rIns="17414" bIns="17414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Human Resources Department</a:t>
            </a:r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4F250765-C444-E0FB-2550-B423EA9D8EFA}"/>
              </a:ext>
            </a:extLst>
          </p:cNvPr>
          <p:cNvSpPr/>
          <p:nvPr/>
        </p:nvSpPr>
        <p:spPr>
          <a:xfrm>
            <a:off x="11446409" y="2769399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Director</a:t>
            </a:r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6A217970-0519-C7C0-B3F5-BCA4B8AC516A}"/>
              </a:ext>
            </a:extLst>
          </p:cNvPr>
          <p:cNvSpPr/>
          <p:nvPr/>
        </p:nvSpPr>
        <p:spPr>
          <a:xfrm>
            <a:off x="11446409" y="3048098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Business Partner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A972AE55-B8B7-3247-40EB-DCB42E91D420}"/>
              </a:ext>
            </a:extLst>
          </p:cNvPr>
          <p:cNvSpPr/>
          <p:nvPr/>
        </p:nvSpPr>
        <p:spPr>
          <a:xfrm>
            <a:off x="11446409" y="3326797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Compensation and Benefits Manager</a:t>
            </a: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EB726C36-3333-EAB6-6A2C-C275937A3737}"/>
              </a:ext>
            </a:extLst>
          </p:cNvPr>
          <p:cNvSpPr/>
          <p:nvPr/>
        </p:nvSpPr>
        <p:spPr>
          <a:xfrm>
            <a:off x="11446409" y="3605497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Recruitment and Talent Acquisition Manager</a:t>
            </a:r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1EE69397-33ED-13B0-AA42-C3C5644302D7}"/>
              </a:ext>
            </a:extLst>
          </p:cNvPr>
          <p:cNvSpPr/>
          <p:nvPr/>
        </p:nvSpPr>
        <p:spPr>
          <a:xfrm>
            <a:off x="11446409" y="3884196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L&amp;D Manager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6112B5F6-4FDF-AEBC-D398-8206F4FD2830}"/>
              </a:ext>
            </a:extLst>
          </p:cNvPr>
          <p:cNvSpPr/>
          <p:nvPr/>
        </p:nvSpPr>
        <p:spPr>
          <a:xfrm>
            <a:off x="11446409" y="4162895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Employee Relations Manager</a:t>
            </a:r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D69C7C79-3F68-D096-E11F-F431FE939F1C}"/>
              </a:ext>
            </a:extLst>
          </p:cNvPr>
          <p:cNvSpPr/>
          <p:nvPr/>
        </p:nvSpPr>
        <p:spPr>
          <a:xfrm>
            <a:off x="11446409" y="4441595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Payroll Manager</a:t>
            </a:r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4C63D95B-FA6C-2AD7-717B-1D70BCFC4EC5}"/>
              </a:ext>
            </a:extLst>
          </p:cNvPr>
          <p:cNvSpPr/>
          <p:nvPr/>
        </p:nvSpPr>
        <p:spPr>
          <a:xfrm>
            <a:off x="11446409" y="4720294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Generalist</a:t>
            </a:r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1099150F-719C-41B1-D79D-7F2E16C518FD}"/>
              </a:ext>
            </a:extLst>
          </p:cNvPr>
          <p:cNvSpPr/>
          <p:nvPr/>
        </p:nvSpPr>
        <p:spPr>
          <a:xfrm>
            <a:off x="11446409" y="4998993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Administrators</a:t>
            </a:r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628ADA69-93E2-34FC-D358-6CF07339CB73}"/>
              </a:ext>
            </a:extLst>
          </p:cNvPr>
          <p:cNvSpPr/>
          <p:nvPr/>
        </p:nvSpPr>
        <p:spPr>
          <a:xfrm>
            <a:off x="11446409" y="5277693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Assistants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BA920639-40CC-A0F9-D25C-4820E1806631}"/>
              </a:ext>
            </a:extLst>
          </p:cNvPr>
          <p:cNvSpPr/>
          <p:nvPr/>
        </p:nvSpPr>
        <p:spPr>
          <a:xfrm>
            <a:off x="-22483" y="-1352"/>
            <a:ext cx="12214483" cy="6859352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66312D2A-DA72-D1AF-5A88-FD9CD16D0478}"/>
              </a:ext>
            </a:extLst>
          </p:cNvPr>
          <p:cNvSpPr/>
          <p:nvPr/>
        </p:nvSpPr>
        <p:spPr>
          <a:xfrm>
            <a:off x="5570777" y="550793"/>
            <a:ext cx="1110279" cy="555139"/>
          </a:xfrm>
          <a:custGeom>
            <a:avLst/>
            <a:gdLst>
              <a:gd name="connsiteX0" fmla="*/ 0 w 1665418"/>
              <a:gd name="connsiteY0" fmla="*/ 138788 h 832709"/>
              <a:gd name="connsiteX1" fmla="*/ 138788 w 1665418"/>
              <a:gd name="connsiteY1" fmla="*/ 0 h 832709"/>
              <a:gd name="connsiteX2" fmla="*/ 1526630 w 1665418"/>
              <a:gd name="connsiteY2" fmla="*/ 0 h 832709"/>
              <a:gd name="connsiteX3" fmla="*/ 1665418 w 1665418"/>
              <a:gd name="connsiteY3" fmla="*/ 138788 h 832709"/>
              <a:gd name="connsiteX4" fmla="*/ 1665418 w 1665418"/>
              <a:gd name="connsiteY4" fmla="*/ 693921 h 832709"/>
              <a:gd name="connsiteX5" fmla="*/ 1526630 w 1665418"/>
              <a:gd name="connsiteY5" fmla="*/ 832709 h 832709"/>
              <a:gd name="connsiteX6" fmla="*/ 138788 w 1665418"/>
              <a:gd name="connsiteY6" fmla="*/ 832709 h 832709"/>
              <a:gd name="connsiteX7" fmla="*/ 0 w 1665418"/>
              <a:gd name="connsiteY7" fmla="*/ 693921 h 832709"/>
              <a:gd name="connsiteX8" fmla="*/ 0 w 1665418"/>
              <a:gd name="connsiteY8" fmla="*/ 138788 h 832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65418" h="832709">
                <a:moveTo>
                  <a:pt x="0" y="138788"/>
                </a:moveTo>
                <a:cubicBezTo>
                  <a:pt x="0" y="62138"/>
                  <a:pt x="62138" y="0"/>
                  <a:pt x="138788" y="0"/>
                </a:cubicBezTo>
                <a:lnTo>
                  <a:pt x="1526630" y="0"/>
                </a:lnTo>
                <a:cubicBezTo>
                  <a:pt x="1603280" y="0"/>
                  <a:pt x="1665418" y="62138"/>
                  <a:pt x="1665418" y="138788"/>
                </a:cubicBezTo>
                <a:lnTo>
                  <a:pt x="1665418" y="693921"/>
                </a:lnTo>
                <a:cubicBezTo>
                  <a:pt x="1665418" y="770571"/>
                  <a:pt x="1603280" y="832709"/>
                  <a:pt x="1526630" y="832709"/>
                </a:cubicBezTo>
                <a:lnTo>
                  <a:pt x="138788" y="832709"/>
                </a:lnTo>
                <a:cubicBezTo>
                  <a:pt x="62138" y="832709"/>
                  <a:pt x="0" y="770571"/>
                  <a:pt x="0" y="693921"/>
                </a:cubicBezTo>
                <a:lnTo>
                  <a:pt x="0" y="13878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953" tIns="38953" rIns="38953" bIns="38953" numCol="1" spcCol="1270" anchor="ctr" anchorCtr="0">
            <a:noAutofit/>
          </a:bodyPr>
          <a:lstStyle/>
          <a:p>
            <a:pPr algn="ctr" defTabSz="8297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7" b="1" dirty="0">
                <a:latin typeface="Oswald" panose="00000500000000000000" pitchFamily="2" charset="0"/>
              </a:rPr>
              <a:t>Chairman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FA572455-5F7A-103C-0092-8E15D05E6C51}"/>
              </a:ext>
            </a:extLst>
          </p:cNvPr>
          <p:cNvSpPr/>
          <p:nvPr/>
        </p:nvSpPr>
        <p:spPr>
          <a:xfrm>
            <a:off x="5705201" y="1247120"/>
            <a:ext cx="841432" cy="420716"/>
          </a:xfrm>
          <a:custGeom>
            <a:avLst/>
            <a:gdLst>
              <a:gd name="connsiteX0" fmla="*/ 0 w 1262148"/>
              <a:gd name="connsiteY0" fmla="*/ 105181 h 631074"/>
              <a:gd name="connsiteX1" fmla="*/ 105181 w 1262148"/>
              <a:gd name="connsiteY1" fmla="*/ 0 h 631074"/>
              <a:gd name="connsiteX2" fmla="*/ 1156967 w 1262148"/>
              <a:gd name="connsiteY2" fmla="*/ 0 h 631074"/>
              <a:gd name="connsiteX3" fmla="*/ 1262148 w 1262148"/>
              <a:gd name="connsiteY3" fmla="*/ 105181 h 631074"/>
              <a:gd name="connsiteX4" fmla="*/ 1262148 w 1262148"/>
              <a:gd name="connsiteY4" fmla="*/ 525893 h 631074"/>
              <a:gd name="connsiteX5" fmla="*/ 1156967 w 1262148"/>
              <a:gd name="connsiteY5" fmla="*/ 631074 h 631074"/>
              <a:gd name="connsiteX6" fmla="*/ 105181 w 1262148"/>
              <a:gd name="connsiteY6" fmla="*/ 631074 h 631074"/>
              <a:gd name="connsiteX7" fmla="*/ 0 w 1262148"/>
              <a:gd name="connsiteY7" fmla="*/ 525893 h 631074"/>
              <a:gd name="connsiteX8" fmla="*/ 0 w 1262148"/>
              <a:gd name="connsiteY8" fmla="*/ 105181 h 63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2148" h="631074">
                <a:moveTo>
                  <a:pt x="0" y="105181"/>
                </a:moveTo>
                <a:cubicBezTo>
                  <a:pt x="0" y="47091"/>
                  <a:pt x="47091" y="0"/>
                  <a:pt x="105181" y="0"/>
                </a:cubicBezTo>
                <a:lnTo>
                  <a:pt x="1156967" y="0"/>
                </a:lnTo>
                <a:cubicBezTo>
                  <a:pt x="1215057" y="0"/>
                  <a:pt x="1262148" y="47091"/>
                  <a:pt x="1262148" y="105181"/>
                </a:cubicBezTo>
                <a:lnTo>
                  <a:pt x="1262148" y="525893"/>
                </a:lnTo>
                <a:cubicBezTo>
                  <a:pt x="1262148" y="583983"/>
                  <a:pt x="1215057" y="631074"/>
                  <a:pt x="1156967" y="631074"/>
                </a:cubicBezTo>
                <a:lnTo>
                  <a:pt x="105181" y="631074"/>
                </a:lnTo>
                <a:cubicBezTo>
                  <a:pt x="47091" y="631074"/>
                  <a:pt x="0" y="583983"/>
                  <a:pt x="0" y="525893"/>
                </a:cubicBezTo>
                <a:lnTo>
                  <a:pt x="0" y="10518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464" tIns="26464" rIns="26464" bIns="26464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Chief Executive Officer (CEO)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8098EF04-1A71-FC64-1122-28C408505382}"/>
              </a:ext>
            </a:extLst>
          </p:cNvPr>
          <p:cNvSpPr/>
          <p:nvPr/>
        </p:nvSpPr>
        <p:spPr>
          <a:xfrm>
            <a:off x="4748705" y="2029826"/>
            <a:ext cx="1490644" cy="745322"/>
          </a:xfrm>
          <a:custGeom>
            <a:avLst/>
            <a:gdLst>
              <a:gd name="connsiteX0" fmla="*/ 0 w 2235966"/>
              <a:gd name="connsiteY0" fmla="*/ 186334 h 1117983"/>
              <a:gd name="connsiteX1" fmla="*/ 186334 w 2235966"/>
              <a:gd name="connsiteY1" fmla="*/ 0 h 1117983"/>
              <a:gd name="connsiteX2" fmla="*/ 2049632 w 2235966"/>
              <a:gd name="connsiteY2" fmla="*/ 0 h 1117983"/>
              <a:gd name="connsiteX3" fmla="*/ 2235966 w 2235966"/>
              <a:gd name="connsiteY3" fmla="*/ 186334 h 1117983"/>
              <a:gd name="connsiteX4" fmla="*/ 2235966 w 2235966"/>
              <a:gd name="connsiteY4" fmla="*/ 931649 h 1117983"/>
              <a:gd name="connsiteX5" fmla="*/ 2049632 w 2235966"/>
              <a:gd name="connsiteY5" fmla="*/ 1117983 h 1117983"/>
              <a:gd name="connsiteX6" fmla="*/ 186334 w 2235966"/>
              <a:gd name="connsiteY6" fmla="*/ 1117983 h 1117983"/>
              <a:gd name="connsiteX7" fmla="*/ 0 w 2235966"/>
              <a:gd name="connsiteY7" fmla="*/ 931649 h 1117983"/>
              <a:gd name="connsiteX8" fmla="*/ 0 w 2235966"/>
              <a:gd name="connsiteY8" fmla="*/ 186334 h 1117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5966" h="1117983">
                <a:moveTo>
                  <a:pt x="0" y="186334"/>
                </a:moveTo>
                <a:cubicBezTo>
                  <a:pt x="0" y="83425"/>
                  <a:pt x="83425" y="0"/>
                  <a:pt x="186334" y="0"/>
                </a:cubicBezTo>
                <a:lnTo>
                  <a:pt x="2049632" y="0"/>
                </a:lnTo>
                <a:cubicBezTo>
                  <a:pt x="2152541" y="0"/>
                  <a:pt x="2235966" y="83425"/>
                  <a:pt x="2235966" y="186334"/>
                </a:cubicBezTo>
                <a:lnTo>
                  <a:pt x="2235966" y="931649"/>
                </a:lnTo>
                <a:cubicBezTo>
                  <a:pt x="2235966" y="1034558"/>
                  <a:pt x="2152541" y="1117983"/>
                  <a:pt x="2049632" y="1117983"/>
                </a:cubicBezTo>
                <a:lnTo>
                  <a:pt x="186334" y="1117983"/>
                </a:lnTo>
                <a:cubicBezTo>
                  <a:pt x="83425" y="1117983"/>
                  <a:pt x="0" y="1034558"/>
                  <a:pt x="0" y="931649"/>
                </a:cubicBezTo>
                <a:lnTo>
                  <a:pt x="0" y="186334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850" tIns="44850" rIns="44850" bIns="44850" numCol="1" spcCol="1270" anchor="ctr" anchorCtr="0">
            <a:noAutofit/>
          </a:bodyPr>
          <a:lstStyle/>
          <a:p>
            <a:pPr algn="ctr" defTabSz="59269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33" b="1" dirty="0">
                <a:latin typeface="Oswald" panose="00000500000000000000" pitchFamily="2" charset="0"/>
              </a:rPr>
              <a:t>Chief Information Officer (CIO)</a:t>
            </a:r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EADC7F95-4A3E-40BF-DEAD-F4CC3DDDDA02}"/>
              </a:ext>
            </a:extLst>
          </p:cNvPr>
          <p:cNvSpPr/>
          <p:nvPr/>
        </p:nvSpPr>
        <p:spPr>
          <a:xfrm>
            <a:off x="3962167" y="2857580"/>
            <a:ext cx="1490644" cy="745322"/>
          </a:xfrm>
          <a:custGeom>
            <a:avLst/>
            <a:gdLst>
              <a:gd name="connsiteX0" fmla="*/ 0 w 2235966"/>
              <a:gd name="connsiteY0" fmla="*/ 186334 h 1117983"/>
              <a:gd name="connsiteX1" fmla="*/ 186334 w 2235966"/>
              <a:gd name="connsiteY1" fmla="*/ 0 h 1117983"/>
              <a:gd name="connsiteX2" fmla="*/ 2049632 w 2235966"/>
              <a:gd name="connsiteY2" fmla="*/ 0 h 1117983"/>
              <a:gd name="connsiteX3" fmla="*/ 2235966 w 2235966"/>
              <a:gd name="connsiteY3" fmla="*/ 186334 h 1117983"/>
              <a:gd name="connsiteX4" fmla="*/ 2235966 w 2235966"/>
              <a:gd name="connsiteY4" fmla="*/ 931649 h 1117983"/>
              <a:gd name="connsiteX5" fmla="*/ 2049632 w 2235966"/>
              <a:gd name="connsiteY5" fmla="*/ 1117983 h 1117983"/>
              <a:gd name="connsiteX6" fmla="*/ 186334 w 2235966"/>
              <a:gd name="connsiteY6" fmla="*/ 1117983 h 1117983"/>
              <a:gd name="connsiteX7" fmla="*/ 0 w 2235966"/>
              <a:gd name="connsiteY7" fmla="*/ 931649 h 1117983"/>
              <a:gd name="connsiteX8" fmla="*/ 0 w 2235966"/>
              <a:gd name="connsiteY8" fmla="*/ 186334 h 1117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5966" h="1117983">
                <a:moveTo>
                  <a:pt x="0" y="186334"/>
                </a:moveTo>
                <a:cubicBezTo>
                  <a:pt x="0" y="83425"/>
                  <a:pt x="83425" y="0"/>
                  <a:pt x="186334" y="0"/>
                </a:cubicBezTo>
                <a:lnTo>
                  <a:pt x="2049632" y="0"/>
                </a:lnTo>
                <a:cubicBezTo>
                  <a:pt x="2152541" y="0"/>
                  <a:pt x="2235966" y="83425"/>
                  <a:pt x="2235966" y="186334"/>
                </a:cubicBezTo>
                <a:lnTo>
                  <a:pt x="2235966" y="931649"/>
                </a:lnTo>
                <a:cubicBezTo>
                  <a:pt x="2235966" y="1034558"/>
                  <a:pt x="2152541" y="1117983"/>
                  <a:pt x="2049632" y="1117983"/>
                </a:cubicBezTo>
                <a:lnTo>
                  <a:pt x="186334" y="1117983"/>
                </a:lnTo>
                <a:cubicBezTo>
                  <a:pt x="83425" y="1117983"/>
                  <a:pt x="0" y="1034558"/>
                  <a:pt x="0" y="931649"/>
                </a:cubicBezTo>
                <a:lnTo>
                  <a:pt x="0" y="186334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6543" tIns="46543" rIns="46543" bIns="46543" numCol="1" spcCol="1270" anchor="ctr" anchorCtr="0">
            <a:noAutofit/>
          </a:bodyPr>
          <a:lstStyle/>
          <a:p>
            <a:pPr algn="ctr" defTabSz="71123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latin typeface="Oswald" panose="00000500000000000000" pitchFamily="2" charset="0"/>
              </a:rPr>
              <a:t>IT Department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D19104E4-1338-9FDC-7A60-5BD00276F483}"/>
              </a:ext>
            </a:extLst>
          </p:cNvPr>
          <p:cNvSpPr/>
          <p:nvPr/>
        </p:nvSpPr>
        <p:spPr>
          <a:xfrm>
            <a:off x="4334829" y="3685334"/>
            <a:ext cx="1018131" cy="509065"/>
          </a:xfrm>
          <a:custGeom>
            <a:avLst/>
            <a:gdLst>
              <a:gd name="connsiteX0" fmla="*/ 0 w 1527197"/>
              <a:gd name="connsiteY0" fmla="*/ 127269 h 763598"/>
              <a:gd name="connsiteX1" fmla="*/ 127269 w 1527197"/>
              <a:gd name="connsiteY1" fmla="*/ 0 h 763598"/>
              <a:gd name="connsiteX2" fmla="*/ 1399928 w 1527197"/>
              <a:gd name="connsiteY2" fmla="*/ 0 h 763598"/>
              <a:gd name="connsiteX3" fmla="*/ 1527197 w 1527197"/>
              <a:gd name="connsiteY3" fmla="*/ 127269 h 763598"/>
              <a:gd name="connsiteX4" fmla="*/ 1527197 w 1527197"/>
              <a:gd name="connsiteY4" fmla="*/ 636329 h 763598"/>
              <a:gd name="connsiteX5" fmla="*/ 1399928 w 1527197"/>
              <a:gd name="connsiteY5" fmla="*/ 763598 h 763598"/>
              <a:gd name="connsiteX6" fmla="*/ 127269 w 1527197"/>
              <a:gd name="connsiteY6" fmla="*/ 763598 h 763598"/>
              <a:gd name="connsiteX7" fmla="*/ 0 w 1527197"/>
              <a:gd name="connsiteY7" fmla="*/ 636329 h 763598"/>
              <a:gd name="connsiteX8" fmla="*/ 0 w 1527197"/>
              <a:gd name="connsiteY8" fmla="*/ 127269 h 76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197" h="763598">
                <a:moveTo>
                  <a:pt x="0" y="127269"/>
                </a:moveTo>
                <a:cubicBezTo>
                  <a:pt x="0" y="56980"/>
                  <a:pt x="56980" y="0"/>
                  <a:pt x="127269" y="0"/>
                </a:cubicBezTo>
                <a:lnTo>
                  <a:pt x="1399928" y="0"/>
                </a:lnTo>
                <a:cubicBezTo>
                  <a:pt x="1470217" y="0"/>
                  <a:pt x="1527197" y="56980"/>
                  <a:pt x="1527197" y="127269"/>
                </a:cubicBezTo>
                <a:lnTo>
                  <a:pt x="1527197" y="636329"/>
                </a:lnTo>
                <a:cubicBezTo>
                  <a:pt x="1527197" y="706618"/>
                  <a:pt x="1470217" y="763598"/>
                  <a:pt x="1399928" y="763598"/>
                </a:cubicBezTo>
                <a:lnTo>
                  <a:pt x="127269" y="763598"/>
                </a:lnTo>
                <a:cubicBezTo>
                  <a:pt x="56980" y="763598"/>
                  <a:pt x="0" y="706618"/>
                  <a:pt x="0" y="636329"/>
                </a:cubicBezTo>
                <a:lnTo>
                  <a:pt x="0" y="12726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624" tIns="31624" rIns="31624" bIns="31624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IT Manager</a:t>
            </a:r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7D1A06B0-77A8-714F-5BBD-C541AD355FDB}"/>
              </a:ext>
            </a:extLst>
          </p:cNvPr>
          <p:cNvSpPr/>
          <p:nvPr/>
        </p:nvSpPr>
        <p:spPr>
          <a:xfrm>
            <a:off x="4334829" y="4276832"/>
            <a:ext cx="1018131" cy="509065"/>
          </a:xfrm>
          <a:custGeom>
            <a:avLst/>
            <a:gdLst>
              <a:gd name="connsiteX0" fmla="*/ 0 w 1527197"/>
              <a:gd name="connsiteY0" fmla="*/ 127269 h 763598"/>
              <a:gd name="connsiteX1" fmla="*/ 127269 w 1527197"/>
              <a:gd name="connsiteY1" fmla="*/ 0 h 763598"/>
              <a:gd name="connsiteX2" fmla="*/ 1399928 w 1527197"/>
              <a:gd name="connsiteY2" fmla="*/ 0 h 763598"/>
              <a:gd name="connsiteX3" fmla="*/ 1527197 w 1527197"/>
              <a:gd name="connsiteY3" fmla="*/ 127269 h 763598"/>
              <a:gd name="connsiteX4" fmla="*/ 1527197 w 1527197"/>
              <a:gd name="connsiteY4" fmla="*/ 636329 h 763598"/>
              <a:gd name="connsiteX5" fmla="*/ 1399928 w 1527197"/>
              <a:gd name="connsiteY5" fmla="*/ 763598 h 763598"/>
              <a:gd name="connsiteX6" fmla="*/ 127269 w 1527197"/>
              <a:gd name="connsiteY6" fmla="*/ 763598 h 763598"/>
              <a:gd name="connsiteX7" fmla="*/ 0 w 1527197"/>
              <a:gd name="connsiteY7" fmla="*/ 636329 h 763598"/>
              <a:gd name="connsiteX8" fmla="*/ 0 w 1527197"/>
              <a:gd name="connsiteY8" fmla="*/ 127269 h 76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197" h="763598">
                <a:moveTo>
                  <a:pt x="0" y="127269"/>
                </a:moveTo>
                <a:cubicBezTo>
                  <a:pt x="0" y="56980"/>
                  <a:pt x="56980" y="0"/>
                  <a:pt x="127269" y="0"/>
                </a:cubicBezTo>
                <a:lnTo>
                  <a:pt x="1399928" y="0"/>
                </a:lnTo>
                <a:cubicBezTo>
                  <a:pt x="1470217" y="0"/>
                  <a:pt x="1527197" y="56980"/>
                  <a:pt x="1527197" y="127269"/>
                </a:cubicBezTo>
                <a:lnTo>
                  <a:pt x="1527197" y="636329"/>
                </a:lnTo>
                <a:cubicBezTo>
                  <a:pt x="1527197" y="706618"/>
                  <a:pt x="1470217" y="763598"/>
                  <a:pt x="1399928" y="763598"/>
                </a:cubicBezTo>
                <a:lnTo>
                  <a:pt x="127269" y="763598"/>
                </a:lnTo>
                <a:cubicBezTo>
                  <a:pt x="56980" y="763598"/>
                  <a:pt x="0" y="706618"/>
                  <a:pt x="0" y="636329"/>
                </a:cubicBezTo>
                <a:lnTo>
                  <a:pt x="0" y="12726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624" tIns="31624" rIns="31624" bIns="31624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IT Supervisor</a:t>
            </a:r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51186DFD-BD5D-3B59-9BB8-CBE45EDFE4C0}"/>
              </a:ext>
            </a:extLst>
          </p:cNvPr>
          <p:cNvSpPr/>
          <p:nvPr/>
        </p:nvSpPr>
        <p:spPr>
          <a:xfrm>
            <a:off x="4334829" y="4868330"/>
            <a:ext cx="1018131" cy="509065"/>
          </a:xfrm>
          <a:custGeom>
            <a:avLst/>
            <a:gdLst>
              <a:gd name="connsiteX0" fmla="*/ 0 w 1527197"/>
              <a:gd name="connsiteY0" fmla="*/ 127269 h 763598"/>
              <a:gd name="connsiteX1" fmla="*/ 127269 w 1527197"/>
              <a:gd name="connsiteY1" fmla="*/ 0 h 763598"/>
              <a:gd name="connsiteX2" fmla="*/ 1399928 w 1527197"/>
              <a:gd name="connsiteY2" fmla="*/ 0 h 763598"/>
              <a:gd name="connsiteX3" fmla="*/ 1527197 w 1527197"/>
              <a:gd name="connsiteY3" fmla="*/ 127269 h 763598"/>
              <a:gd name="connsiteX4" fmla="*/ 1527197 w 1527197"/>
              <a:gd name="connsiteY4" fmla="*/ 636329 h 763598"/>
              <a:gd name="connsiteX5" fmla="*/ 1399928 w 1527197"/>
              <a:gd name="connsiteY5" fmla="*/ 763598 h 763598"/>
              <a:gd name="connsiteX6" fmla="*/ 127269 w 1527197"/>
              <a:gd name="connsiteY6" fmla="*/ 763598 h 763598"/>
              <a:gd name="connsiteX7" fmla="*/ 0 w 1527197"/>
              <a:gd name="connsiteY7" fmla="*/ 636329 h 763598"/>
              <a:gd name="connsiteX8" fmla="*/ 0 w 1527197"/>
              <a:gd name="connsiteY8" fmla="*/ 127269 h 76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197" h="763598">
                <a:moveTo>
                  <a:pt x="0" y="127269"/>
                </a:moveTo>
                <a:cubicBezTo>
                  <a:pt x="0" y="56980"/>
                  <a:pt x="56980" y="0"/>
                  <a:pt x="127269" y="0"/>
                </a:cubicBezTo>
                <a:lnTo>
                  <a:pt x="1399928" y="0"/>
                </a:lnTo>
                <a:cubicBezTo>
                  <a:pt x="1470217" y="0"/>
                  <a:pt x="1527197" y="56980"/>
                  <a:pt x="1527197" y="127269"/>
                </a:cubicBezTo>
                <a:lnTo>
                  <a:pt x="1527197" y="636329"/>
                </a:lnTo>
                <a:cubicBezTo>
                  <a:pt x="1527197" y="706618"/>
                  <a:pt x="1470217" y="763598"/>
                  <a:pt x="1399928" y="763598"/>
                </a:cubicBezTo>
                <a:lnTo>
                  <a:pt x="127269" y="763598"/>
                </a:lnTo>
                <a:cubicBezTo>
                  <a:pt x="56980" y="763598"/>
                  <a:pt x="0" y="706618"/>
                  <a:pt x="0" y="636329"/>
                </a:cubicBezTo>
                <a:lnTo>
                  <a:pt x="0" y="12726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624" tIns="31624" rIns="31624" bIns="31624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IT Team Leads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330AB6EE-AA59-D7DA-36E3-AC73FA094E3F}"/>
              </a:ext>
            </a:extLst>
          </p:cNvPr>
          <p:cNvSpPr/>
          <p:nvPr/>
        </p:nvSpPr>
        <p:spPr>
          <a:xfrm>
            <a:off x="4334829" y="5459828"/>
            <a:ext cx="1018131" cy="509065"/>
          </a:xfrm>
          <a:custGeom>
            <a:avLst/>
            <a:gdLst>
              <a:gd name="connsiteX0" fmla="*/ 0 w 1527197"/>
              <a:gd name="connsiteY0" fmla="*/ 127269 h 763598"/>
              <a:gd name="connsiteX1" fmla="*/ 127269 w 1527197"/>
              <a:gd name="connsiteY1" fmla="*/ 0 h 763598"/>
              <a:gd name="connsiteX2" fmla="*/ 1399928 w 1527197"/>
              <a:gd name="connsiteY2" fmla="*/ 0 h 763598"/>
              <a:gd name="connsiteX3" fmla="*/ 1527197 w 1527197"/>
              <a:gd name="connsiteY3" fmla="*/ 127269 h 763598"/>
              <a:gd name="connsiteX4" fmla="*/ 1527197 w 1527197"/>
              <a:gd name="connsiteY4" fmla="*/ 636329 h 763598"/>
              <a:gd name="connsiteX5" fmla="*/ 1399928 w 1527197"/>
              <a:gd name="connsiteY5" fmla="*/ 763598 h 763598"/>
              <a:gd name="connsiteX6" fmla="*/ 127269 w 1527197"/>
              <a:gd name="connsiteY6" fmla="*/ 763598 h 763598"/>
              <a:gd name="connsiteX7" fmla="*/ 0 w 1527197"/>
              <a:gd name="connsiteY7" fmla="*/ 636329 h 763598"/>
              <a:gd name="connsiteX8" fmla="*/ 0 w 1527197"/>
              <a:gd name="connsiteY8" fmla="*/ 127269 h 76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197" h="763598">
                <a:moveTo>
                  <a:pt x="0" y="127269"/>
                </a:moveTo>
                <a:cubicBezTo>
                  <a:pt x="0" y="56980"/>
                  <a:pt x="56980" y="0"/>
                  <a:pt x="127269" y="0"/>
                </a:cubicBezTo>
                <a:lnTo>
                  <a:pt x="1399928" y="0"/>
                </a:lnTo>
                <a:cubicBezTo>
                  <a:pt x="1470217" y="0"/>
                  <a:pt x="1527197" y="56980"/>
                  <a:pt x="1527197" y="127269"/>
                </a:cubicBezTo>
                <a:lnTo>
                  <a:pt x="1527197" y="636329"/>
                </a:lnTo>
                <a:cubicBezTo>
                  <a:pt x="1527197" y="706618"/>
                  <a:pt x="1470217" y="763598"/>
                  <a:pt x="1399928" y="763598"/>
                </a:cubicBezTo>
                <a:lnTo>
                  <a:pt x="127269" y="763598"/>
                </a:lnTo>
                <a:cubicBezTo>
                  <a:pt x="56980" y="763598"/>
                  <a:pt x="0" y="706618"/>
                  <a:pt x="0" y="636329"/>
                </a:cubicBezTo>
                <a:lnTo>
                  <a:pt x="0" y="12726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624" tIns="31624" rIns="31624" bIns="31624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Developers</a:t>
            </a: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3EBB2889-1976-D13D-8FC4-1515537BCEDB}"/>
              </a:ext>
            </a:extLst>
          </p:cNvPr>
          <p:cNvSpPr/>
          <p:nvPr/>
        </p:nvSpPr>
        <p:spPr>
          <a:xfrm>
            <a:off x="5535244" y="2857580"/>
            <a:ext cx="1490644" cy="745322"/>
          </a:xfrm>
          <a:custGeom>
            <a:avLst/>
            <a:gdLst>
              <a:gd name="connsiteX0" fmla="*/ 0 w 2235966"/>
              <a:gd name="connsiteY0" fmla="*/ 186334 h 1117983"/>
              <a:gd name="connsiteX1" fmla="*/ 186334 w 2235966"/>
              <a:gd name="connsiteY1" fmla="*/ 0 h 1117983"/>
              <a:gd name="connsiteX2" fmla="*/ 2049632 w 2235966"/>
              <a:gd name="connsiteY2" fmla="*/ 0 h 1117983"/>
              <a:gd name="connsiteX3" fmla="*/ 2235966 w 2235966"/>
              <a:gd name="connsiteY3" fmla="*/ 186334 h 1117983"/>
              <a:gd name="connsiteX4" fmla="*/ 2235966 w 2235966"/>
              <a:gd name="connsiteY4" fmla="*/ 931649 h 1117983"/>
              <a:gd name="connsiteX5" fmla="*/ 2049632 w 2235966"/>
              <a:gd name="connsiteY5" fmla="*/ 1117983 h 1117983"/>
              <a:gd name="connsiteX6" fmla="*/ 186334 w 2235966"/>
              <a:gd name="connsiteY6" fmla="*/ 1117983 h 1117983"/>
              <a:gd name="connsiteX7" fmla="*/ 0 w 2235966"/>
              <a:gd name="connsiteY7" fmla="*/ 931649 h 1117983"/>
              <a:gd name="connsiteX8" fmla="*/ 0 w 2235966"/>
              <a:gd name="connsiteY8" fmla="*/ 186334 h 1117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5966" h="1117983">
                <a:moveTo>
                  <a:pt x="0" y="186334"/>
                </a:moveTo>
                <a:cubicBezTo>
                  <a:pt x="0" y="83425"/>
                  <a:pt x="83425" y="0"/>
                  <a:pt x="186334" y="0"/>
                </a:cubicBezTo>
                <a:lnTo>
                  <a:pt x="2049632" y="0"/>
                </a:lnTo>
                <a:cubicBezTo>
                  <a:pt x="2152541" y="0"/>
                  <a:pt x="2235966" y="83425"/>
                  <a:pt x="2235966" y="186334"/>
                </a:cubicBezTo>
                <a:lnTo>
                  <a:pt x="2235966" y="931649"/>
                </a:lnTo>
                <a:cubicBezTo>
                  <a:pt x="2235966" y="1034558"/>
                  <a:pt x="2152541" y="1117983"/>
                  <a:pt x="2049632" y="1117983"/>
                </a:cubicBezTo>
                <a:lnTo>
                  <a:pt x="186334" y="1117983"/>
                </a:lnTo>
                <a:cubicBezTo>
                  <a:pt x="83425" y="1117983"/>
                  <a:pt x="0" y="1034558"/>
                  <a:pt x="0" y="931649"/>
                </a:cubicBezTo>
                <a:lnTo>
                  <a:pt x="0" y="186334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6543" tIns="46543" rIns="46543" bIns="46543" numCol="1" spcCol="1270" anchor="ctr" anchorCtr="0">
            <a:noAutofit/>
          </a:bodyPr>
          <a:lstStyle/>
          <a:p>
            <a:pPr algn="ctr" defTabSz="71123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latin typeface="Oswald" panose="00000500000000000000" pitchFamily="2" charset="0"/>
              </a:rPr>
              <a:t>Support Department</a:t>
            </a:r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1F39705D-89BB-4F81-9D36-D1B298636A95}"/>
              </a:ext>
            </a:extLst>
          </p:cNvPr>
          <p:cNvSpPr/>
          <p:nvPr/>
        </p:nvSpPr>
        <p:spPr>
          <a:xfrm>
            <a:off x="5907906" y="3685334"/>
            <a:ext cx="1018131" cy="509065"/>
          </a:xfrm>
          <a:custGeom>
            <a:avLst/>
            <a:gdLst>
              <a:gd name="connsiteX0" fmla="*/ 0 w 1527197"/>
              <a:gd name="connsiteY0" fmla="*/ 127269 h 763598"/>
              <a:gd name="connsiteX1" fmla="*/ 127269 w 1527197"/>
              <a:gd name="connsiteY1" fmla="*/ 0 h 763598"/>
              <a:gd name="connsiteX2" fmla="*/ 1399928 w 1527197"/>
              <a:gd name="connsiteY2" fmla="*/ 0 h 763598"/>
              <a:gd name="connsiteX3" fmla="*/ 1527197 w 1527197"/>
              <a:gd name="connsiteY3" fmla="*/ 127269 h 763598"/>
              <a:gd name="connsiteX4" fmla="*/ 1527197 w 1527197"/>
              <a:gd name="connsiteY4" fmla="*/ 636329 h 763598"/>
              <a:gd name="connsiteX5" fmla="*/ 1399928 w 1527197"/>
              <a:gd name="connsiteY5" fmla="*/ 763598 h 763598"/>
              <a:gd name="connsiteX6" fmla="*/ 127269 w 1527197"/>
              <a:gd name="connsiteY6" fmla="*/ 763598 h 763598"/>
              <a:gd name="connsiteX7" fmla="*/ 0 w 1527197"/>
              <a:gd name="connsiteY7" fmla="*/ 636329 h 763598"/>
              <a:gd name="connsiteX8" fmla="*/ 0 w 1527197"/>
              <a:gd name="connsiteY8" fmla="*/ 127269 h 76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197" h="763598">
                <a:moveTo>
                  <a:pt x="0" y="127269"/>
                </a:moveTo>
                <a:cubicBezTo>
                  <a:pt x="0" y="56980"/>
                  <a:pt x="56980" y="0"/>
                  <a:pt x="127269" y="0"/>
                </a:cubicBezTo>
                <a:lnTo>
                  <a:pt x="1399928" y="0"/>
                </a:lnTo>
                <a:cubicBezTo>
                  <a:pt x="1470217" y="0"/>
                  <a:pt x="1527197" y="56980"/>
                  <a:pt x="1527197" y="127269"/>
                </a:cubicBezTo>
                <a:lnTo>
                  <a:pt x="1527197" y="636329"/>
                </a:lnTo>
                <a:cubicBezTo>
                  <a:pt x="1527197" y="706618"/>
                  <a:pt x="1470217" y="763598"/>
                  <a:pt x="1399928" y="763598"/>
                </a:cubicBezTo>
                <a:lnTo>
                  <a:pt x="127269" y="763598"/>
                </a:lnTo>
                <a:cubicBezTo>
                  <a:pt x="56980" y="763598"/>
                  <a:pt x="0" y="706618"/>
                  <a:pt x="0" y="636329"/>
                </a:cubicBezTo>
                <a:lnTo>
                  <a:pt x="0" y="12726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624" tIns="31624" rIns="31624" bIns="31624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Support Manager</a:t>
            </a:r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835A204D-5CC7-469D-3673-13518C1C8865}"/>
              </a:ext>
            </a:extLst>
          </p:cNvPr>
          <p:cNvSpPr/>
          <p:nvPr/>
        </p:nvSpPr>
        <p:spPr>
          <a:xfrm>
            <a:off x="5907906" y="4276832"/>
            <a:ext cx="1018131" cy="509065"/>
          </a:xfrm>
          <a:custGeom>
            <a:avLst/>
            <a:gdLst>
              <a:gd name="connsiteX0" fmla="*/ 0 w 1527197"/>
              <a:gd name="connsiteY0" fmla="*/ 127269 h 763598"/>
              <a:gd name="connsiteX1" fmla="*/ 127269 w 1527197"/>
              <a:gd name="connsiteY1" fmla="*/ 0 h 763598"/>
              <a:gd name="connsiteX2" fmla="*/ 1399928 w 1527197"/>
              <a:gd name="connsiteY2" fmla="*/ 0 h 763598"/>
              <a:gd name="connsiteX3" fmla="*/ 1527197 w 1527197"/>
              <a:gd name="connsiteY3" fmla="*/ 127269 h 763598"/>
              <a:gd name="connsiteX4" fmla="*/ 1527197 w 1527197"/>
              <a:gd name="connsiteY4" fmla="*/ 636329 h 763598"/>
              <a:gd name="connsiteX5" fmla="*/ 1399928 w 1527197"/>
              <a:gd name="connsiteY5" fmla="*/ 763598 h 763598"/>
              <a:gd name="connsiteX6" fmla="*/ 127269 w 1527197"/>
              <a:gd name="connsiteY6" fmla="*/ 763598 h 763598"/>
              <a:gd name="connsiteX7" fmla="*/ 0 w 1527197"/>
              <a:gd name="connsiteY7" fmla="*/ 636329 h 763598"/>
              <a:gd name="connsiteX8" fmla="*/ 0 w 1527197"/>
              <a:gd name="connsiteY8" fmla="*/ 127269 h 76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197" h="763598">
                <a:moveTo>
                  <a:pt x="0" y="127269"/>
                </a:moveTo>
                <a:cubicBezTo>
                  <a:pt x="0" y="56980"/>
                  <a:pt x="56980" y="0"/>
                  <a:pt x="127269" y="0"/>
                </a:cubicBezTo>
                <a:lnTo>
                  <a:pt x="1399928" y="0"/>
                </a:lnTo>
                <a:cubicBezTo>
                  <a:pt x="1470217" y="0"/>
                  <a:pt x="1527197" y="56980"/>
                  <a:pt x="1527197" y="127269"/>
                </a:cubicBezTo>
                <a:lnTo>
                  <a:pt x="1527197" y="636329"/>
                </a:lnTo>
                <a:cubicBezTo>
                  <a:pt x="1527197" y="706618"/>
                  <a:pt x="1470217" y="763598"/>
                  <a:pt x="1399928" y="763598"/>
                </a:cubicBezTo>
                <a:lnTo>
                  <a:pt x="127269" y="763598"/>
                </a:lnTo>
                <a:cubicBezTo>
                  <a:pt x="56980" y="763598"/>
                  <a:pt x="0" y="706618"/>
                  <a:pt x="0" y="636329"/>
                </a:cubicBezTo>
                <a:lnTo>
                  <a:pt x="0" y="12726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624" tIns="31624" rIns="31624" bIns="31624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Support Supervisor</a:t>
            </a:r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50BDB07E-ACAD-000C-C7EA-BCB2FF6B55BC}"/>
              </a:ext>
            </a:extLst>
          </p:cNvPr>
          <p:cNvSpPr/>
          <p:nvPr/>
        </p:nvSpPr>
        <p:spPr>
          <a:xfrm>
            <a:off x="5907906" y="4868330"/>
            <a:ext cx="1018131" cy="509065"/>
          </a:xfrm>
          <a:custGeom>
            <a:avLst/>
            <a:gdLst>
              <a:gd name="connsiteX0" fmla="*/ 0 w 1527197"/>
              <a:gd name="connsiteY0" fmla="*/ 127269 h 763598"/>
              <a:gd name="connsiteX1" fmla="*/ 127269 w 1527197"/>
              <a:gd name="connsiteY1" fmla="*/ 0 h 763598"/>
              <a:gd name="connsiteX2" fmla="*/ 1399928 w 1527197"/>
              <a:gd name="connsiteY2" fmla="*/ 0 h 763598"/>
              <a:gd name="connsiteX3" fmla="*/ 1527197 w 1527197"/>
              <a:gd name="connsiteY3" fmla="*/ 127269 h 763598"/>
              <a:gd name="connsiteX4" fmla="*/ 1527197 w 1527197"/>
              <a:gd name="connsiteY4" fmla="*/ 636329 h 763598"/>
              <a:gd name="connsiteX5" fmla="*/ 1399928 w 1527197"/>
              <a:gd name="connsiteY5" fmla="*/ 763598 h 763598"/>
              <a:gd name="connsiteX6" fmla="*/ 127269 w 1527197"/>
              <a:gd name="connsiteY6" fmla="*/ 763598 h 763598"/>
              <a:gd name="connsiteX7" fmla="*/ 0 w 1527197"/>
              <a:gd name="connsiteY7" fmla="*/ 636329 h 763598"/>
              <a:gd name="connsiteX8" fmla="*/ 0 w 1527197"/>
              <a:gd name="connsiteY8" fmla="*/ 127269 h 76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197" h="763598">
                <a:moveTo>
                  <a:pt x="0" y="127269"/>
                </a:moveTo>
                <a:cubicBezTo>
                  <a:pt x="0" y="56980"/>
                  <a:pt x="56980" y="0"/>
                  <a:pt x="127269" y="0"/>
                </a:cubicBezTo>
                <a:lnTo>
                  <a:pt x="1399928" y="0"/>
                </a:lnTo>
                <a:cubicBezTo>
                  <a:pt x="1470217" y="0"/>
                  <a:pt x="1527197" y="56980"/>
                  <a:pt x="1527197" y="127269"/>
                </a:cubicBezTo>
                <a:lnTo>
                  <a:pt x="1527197" y="636329"/>
                </a:lnTo>
                <a:cubicBezTo>
                  <a:pt x="1527197" y="706618"/>
                  <a:pt x="1470217" y="763598"/>
                  <a:pt x="1399928" y="763598"/>
                </a:cubicBezTo>
                <a:lnTo>
                  <a:pt x="127269" y="763598"/>
                </a:lnTo>
                <a:cubicBezTo>
                  <a:pt x="56980" y="763598"/>
                  <a:pt x="0" y="706618"/>
                  <a:pt x="0" y="636329"/>
                </a:cubicBezTo>
                <a:lnTo>
                  <a:pt x="0" y="12726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624" tIns="31624" rIns="31624" bIns="31624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Support Team Leads</a:t>
            </a:r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0FE777A0-39F3-890E-45DD-E6621472268F}"/>
              </a:ext>
            </a:extLst>
          </p:cNvPr>
          <p:cNvSpPr/>
          <p:nvPr/>
        </p:nvSpPr>
        <p:spPr>
          <a:xfrm>
            <a:off x="5907906" y="5459828"/>
            <a:ext cx="1018131" cy="509065"/>
          </a:xfrm>
          <a:custGeom>
            <a:avLst/>
            <a:gdLst>
              <a:gd name="connsiteX0" fmla="*/ 0 w 1527197"/>
              <a:gd name="connsiteY0" fmla="*/ 127269 h 763598"/>
              <a:gd name="connsiteX1" fmla="*/ 127269 w 1527197"/>
              <a:gd name="connsiteY1" fmla="*/ 0 h 763598"/>
              <a:gd name="connsiteX2" fmla="*/ 1399928 w 1527197"/>
              <a:gd name="connsiteY2" fmla="*/ 0 h 763598"/>
              <a:gd name="connsiteX3" fmla="*/ 1527197 w 1527197"/>
              <a:gd name="connsiteY3" fmla="*/ 127269 h 763598"/>
              <a:gd name="connsiteX4" fmla="*/ 1527197 w 1527197"/>
              <a:gd name="connsiteY4" fmla="*/ 636329 h 763598"/>
              <a:gd name="connsiteX5" fmla="*/ 1399928 w 1527197"/>
              <a:gd name="connsiteY5" fmla="*/ 763598 h 763598"/>
              <a:gd name="connsiteX6" fmla="*/ 127269 w 1527197"/>
              <a:gd name="connsiteY6" fmla="*/ 763598 h 763598"/>
              <a:gd name="connsiteX7" fmla="*/ 0 w 1527197"/>
              <a:gd name="connsiteY7" fmla="*/ 636329 h 763598"/>
              <a:gd name="connsiteX8" fmla="*/ 0 w 1527197"/>
              <a:gd name="connsiteY8" fmla="*/ 127269 h 76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197" h="763598">
                <a:moveTo>
                  <a:pt x="0" y="127269"/>
                </a:moveTo>
                <a:cubicBezTo>
                  <a:pt x="0" y="56980"/>
                  <a:pt x="56980" y="0"/>
                  <a:pt x="127269" y="0"/>
                </a:cubicBezTo>
                <a:lnTo>
                  <a:pt x="1399928" y="0"/>
                </a:lnTo>
                <a:cubicBezTo>
                  <a:pt x="1470217" y="0"/>
                  <a:pt x="1527197" y="56980"/>
                  <a:pt x="1527197" y="127269"/>
                </a:cubicBezTo>
                <a:lnTo>
                  <a:pt x="1527197" y="636329"/>
                </a:lnTo>
                <a:cubicBezTo>
                  <a:pt x="1527197" y="706618"/>
                  <a:pt x="1470217" y="763598"/>
                  <a:pt x="1399928" y="763598"/>
                </a:cubicBezTo>
                <a:lnTo>
                  <a:pt x="127269" y="763598"/>
                </a:lnTo>
                <a:cubicBezTo>
                  <a:pt x="56980" y="763598"/>
                  <a:pt x="0" y="706618"/>
                  <a:pt x="0" y="636329"/>
                </a:cubicBezTo>
                <a:lnTo>
                  <a:pt x="0" y="12726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624" tIns="31624" rIns="31624" bIns="31624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Support Engineers</a:t>
            </a:r>
          </a:p>
        </p:txBody>
      </p:sp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55B8EF55-A729-9692-091E-3F903913B1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3376"/>
          <a:stretch/>
        </p:blipFill>
        <p:spPr>
          <a:xfrm>
            <a:off x="101600" y="98458"/>
            <a:ext cx="1244600" cy="180565"/>
          </a:xfrm>
          <a:prstGeom prst="rect">
            <a:avLst/>
          </a:prstGeom>
        </p:spPr>
      </p:pic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C91184B0-95BF-8D80-0D12-4AC6DA770315}"/>
              </a:ext>
            </a:extLst>
          </p:cNvPr>
          <p:cNvSpPr/>
          <p:nvPr/>
        </p:nvSpPr>
        <p:spPr>
          <a:xfrm>
            <a:off x="5684309" y="3602902"/>
            <a:ext cx="223597" cy="21114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67188"/>
                </a:lnTo>
                <a:lnTo>
                  <a:pt x="335395" y="3167188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4EC35230-6BCA-7FA7-B16B-0F2E6BB02AD5}"/>
              </a:ext>
            </a:extLst>
          </p:cNvPr>
          <p:cNvSpPr/>
          <p:nvPr/>
        </p:nvSpPr>
        <p:spPr>
          <a:xfrm>
            <a:off x="5684309" y="3602902"/>
            <a:ext cx="223597" cy="151996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79941"/>
                </a:lnTo>
                <a:lnTo>
                  <a:pt x="335395" y="2279941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0B0FD0FE-8A26-0039-DC26-3D6EC03ADEB9}"/>
              </a:ext>
            </a:extLst>
          </p:cNvPr>
          <p:cNvSpPr/>
          <p:nvPr/>
        </p:nvSpPr>
        <p:spPr>
          <a:xfrm>
            <a:off x="5684309" y="3602902"/>
            <a:ext cx="223597" cy="9284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92694"/>
                </a:lnTo>
                <a:lnTo>
                  <a:pt x="335395" y="1392694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7B31503E-7DE1-CA91-052F-72E659078498}"/>
              </a:ext>
            </a:extLst>
          </p:cNvPr>
          <p:cNvSpPr/>
          <p:nvPr/>
        </p:nvSpPr>
        <p:spPr>
          <a:xfrm>
            <a:off x="5684309" y="3602902"/>
            <a:ext cx="223597" cy="3369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05447"/>
                </a:lnTo>
                <a:lnTo>
                  <a:pt x="335395" y="505447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E781FF47-CD83-A639-66B7-1FCC70EDDAA0}"/>
              </a:ext>
            </a:extLst>
          </p:cNvPr>
          <p:cNvSpPr/>
          <p:nvPr/>
        </p:nvSpPr>
        <p:spPr>
          <a:xfrm>
            <a:off x="5494028" y="2775147"/>
            <a:ext cx="786538" cy="824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1824"/>
                </a:lnTo>
                <a:lnTo>
                  <a:pt x="1179807" y="61824"/>
                </a:lnTo>
                <a:lnTo>
                  <a:pt x="1179807" y="123648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A6D0932F-F570-FFDB-978E-C78177DBDA42}"/>
              </a:ext>
            </a:extLst>
          </p:cNvPr>
          <p:cNvSpPr/>
          <p:nvPr/>
        </p:nvSpPr>
        <p:spPr>
          <a:xfrm>
            <a:off x="4111232" y="3602902"/>
            <a:ext cx="223597" cy="21114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67188"/>
                </a:lnTo>
                <a:lnTo>
                  <a:pt x="335395" y="3167188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38C6D9AE-05FB-0F81-EE89-E873689D7958}"/>
              </a:ext>
            </a:extLst>
          </p:cNvPr>
          <p:cNvSpPr/>
          <p:nvPr/>
        </p:nvSpPr>
        <p:spPr>
          <a:xfrm>
            <a:off x="4111232" y="3602902"/>
            <a:ext cx="223597" cy="151996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79941"/>
                </a:lnTo>
                <a:lnTo>
                  <a:pt x="335395" y="2279941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3B3978E-408F-92E5-CE90-CC9D46B46DF2}"/>
              </a:ext>
            </a:extLst>
          </p:cNvPr>
          <p:cNvSpPr/>
          <p:nvPr/>
        </p:nvSpPr>
        <p:spPr>
          <a:xfrm>
            <a:off x="4111232" y="3602902"/>
            <a:ext cx="223597" cy="9284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92694"/>
                </a:lnTo>
                <a:lnTo>
                  <a:pt x="335395" y="1392694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21EA444-0024-79CC-B412-09CD22D1C5A4}"/>
              </a:ext>
            </a:extLst>
          </p:cNvPr>
          <p:cNvSpPr/>
          <p:nvPr/>
        </p:nvSpPr>
        <p:spPr>
          <a:xfrm>
            <a:off x="4111232" y="3602902"/>
            <a:ext cx="223597" cy="3369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05447"/>
                </a:lnTo>
                <a:lnTo>
                  <a:pt x="335395" y="505447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3E7DD0F0-8CCF-17B4-264C-11D25665A7CD}"/>
              </a:ext>
            </a:extLst>
          </p:cNvPr>
          <p:cNvSpPr/>
          <p:nvPr/>
        </p:nvSpPr>
        <p:spPr>
          <a:xfrm>
            <a:off x="4707490" y="2775147"/>
            <a:ext cx="786538" cy="824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179807" y="0"/>
                </a:moveTo>
                <a:lnTo>
                  <a:pt x="1179807" y="61824"/>
                </a:lnTo>
                <a:lnTo>
                  <a:pt x="0" y="61824"/>
                </a:lnTo>
                <a:lnTo>
                  <a:pt x="0" y="123648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ADC98A50-9867-01B4-E7E7-0A192172A5F5}"/>
              </a:ext>
            </a:extLst>
          </p:cNvPr>
          <p:cNvSpPr/>
          <p:nvPr/>
        </p:nvSpPr>
        <p:spPr>
          <a:xfrm>
            <a:off x="5494028" y="1667836"/>
            <a:ext cx="631889" cy="3619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947833" y="0"/>
                </a:moveTo>
                <a:lnTo>
                  <a:pt x="947833" y="481159"/>
                </a:lnTo>
                <a:lnTo>
                  <a:pt x="0" y="481159"/>
                </a:lnTo>
                <a:lnTo>
                  <a:pt x="0" y="542983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D0EE69C-EAA4-14CA-AEE1-D50E9185D92C}"/>
              </a:ext>
            </a:extLst>
          </p:cNvPr>
          <p:cNvGrpSpPr/>
          <p:nvPr/>
        </p:nvGrpSpPr>
        <p:grpSpPr>
          <a:xfrm>
            <a:off x="54268" y="274674"/>
            <a:ext cx="1391387" cy="256545"/>
            <a:chOff x="81401" y="412011"/>
            <a:chExt cx="2087081" cy="3848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F63B89A-608B-3342-BB78-ED63552A405F}"/>
                </a:ext>
              </a:extLst>
            </p:cNvPr>
            <p:cNvSpPr txBox="1"/>
            <p:nvPr/>
          </p:nvSpPr>
          <p:spPr>
            <a:xfrm>
              <a:off x="81401" y="412011"/>
              <a:ext cx="2087081" cy="3848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67" b="1" dirty="0">
                  <a:solidFill>
                    <a:schemeClr val="bg1"/>
                  </a:solidFill>
                  <a:ea typeface="Calibri" panose="020F0502020204030204" pitchFamily="34" charset="0"/>
                  <a:cs typeface="Calibri" panose="020F0502020204030204" pitchFamily="34" charset="0"/>
                </a:rPr>
                <a:t>E-BUSINESS SUITE</a:t>
              </a: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06CD9B40-9D1A-2F97-0CAA-C0FCD2271960}"/>
                </a:ext>
              </a:extLst>
            </p:cNvPr>
            <p:cNvCxnSpPr>
              <a:cxnSpLocks/>
            </p:cNvCxnSpPr>
            <p:nvPr/>
          </p:nvCxnSpPr>
          <p:spPr>
            <a:xfrm>
              <a:off x="194667" y="466725"/>
              <a:ext cx="18605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B5DDC3DD-BACD-BADE-C1C1-11CA1D1FA60F}"/>
              </a:ext>
            </a:extLst>
          </p:cNvPr>
          <p:cNvSpPr/>
          <p:nvPr/>
        </p:nvSpPr>
        <p:spPr>
          <a:xfrm>
            <a:off x="6095437" y="1105931"/>
            <a:ext cx="60960" cy="14118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11782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pic>
        <p:nvPicPr>
          <p:cNvPr id="196" name="Picture 195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7240174C-4D02-5903-291B-54294F9C7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00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D3DB236B-A609-B5B1-B2EC-95DB72D75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EC5045B-56CD-1113-B652-AF488C9DED94}"/>
              </a:ext>
            </a:extLst>
          </p:cNvPr>
          <p:cNvSpPr/>
          <p:nvPr/>
        </p:nvSpPr>
        <p:spPr>
          <a:xfrm>
            <a:off x="11306658" y="2324819"/>
            <a:ext cx="91721" cy="28608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291342"/>
                </a:lnTo>
                <a:lnTo>
                  <a:pt x="137582" y="42913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3DEBEB9-4BCC-0957-C84D-EB5A77883D45}"/>
              </a:ext>
            </a:extLst>
          </p:cNvPr>
          <p:cNvSpPr/>
          <p:nvPr/>
        </p:nvSpPr>
        <p:spPr>
          <a:xfrm>
            <a:off x="11306658" y="2324819"/>
            <a:ext cx="91721" cy="256436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846546"/>
                </a:lnTo>
                <a:lnTo>
                  <a:pt x="137582" y="384654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C63A179-D8F4-BC1C-9A82-62F7DC80C1F7}"/>
              </a:ext>
            </a:extLst>
          </p:cNvPr>
          <p:cNvSpPr/>
          <p:nvPr/>
        </p:nvSpPr>
        <p:spPr>
          <a:xfrm>
            <a:off x="11306658" y="2324820"/>
            <a:ext cx="91721" cy="226783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401750"/>
                </a:lnTo>
                <a:lnTo>
                  <a:pt x="137582" y="340175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7F84E5B-0763-9135-FE98-682A933520BD}"/>
              </a:ext>
            </a:extLst>
          </p:cNvPr>
          <p:cNvSpPr/>
          <p:nvPr/>
        </p:nvSpPr>
        <p:spPr>
          <a:xfrm>
            <a:off x="11306658" y="2324819"/>
            <a:ext cx="91721" cy="19713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56954"/>
                </a:lnTo>
                <a:lnTo>
                  <a:pt x="137582" y="29569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71778E7-2BE6-985A-2465-18C266805DAB}"/>
              </a:ext>
            </a:extLst>
          </p:cNvPr>
          <p:cNvSpPr/>
          <p:nvPr/>
        </p:nvSpPr>
        <p:spPr>
          <a:xfrm>
            <a:off x="11306658" y="2324819"/>
            <a:ext cx="91721" cy="16747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512158"/>
                </a:lnTo>
                <a:lnTo>
                  <a:pt x="137582" y="251215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2A42DEE-9491-5280-BBEC-12A44D3E55B7}"/>
              </a:ext>
            </a:extLst>
          </p:cNvPr>
          <p:cNvSpPr/>
          <p:nvPr/>
        </p:nvSpPr>
        <p:spPr>
          <a:xfrm>
            <a:off x="11306658" y="2324820"/>
            <a:ext cx="91721" cy="13782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67362"/>
                </a:lnTo>
                <a:lnTo>
                  <a:pt x="137582" y="206736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D7E6BE1-03F5-A293-0FFE-73BCF463B535}"/>
              </a:ext>
            </a:extLst>
          </p:cNvPr>
          <p:cNvSpPr/>
          <p:nvPr/>
        </p:nvSpPr>
        <p:spPr>
          <a:xfrm>
            <a:off x="11306658" y="2324819"/>
            <a:ext cx="91721" cy="10817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22566"/>
                </a:lnTo>
                <a:lnTo>
                  <a:pt x="137582" y="162256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8FF3B2A-3029-DF5B-1FE7-B7E6DD2BE787}"/>
              </a:ext>
            </a:extLst>
          </p:cNvPr>
          <p:cNvSpPr/>
          <p:nvPr/>
        </p:nvSpPr>
        <p:spPr>
          <a:xfrm>
            <a:off x="11306658" y="2324820"/>
            <a:ext cx="91721" cy="7851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7769"/>
                </a:lnTo>
                <a:lnTo>
                  <a:pt x="137582" y="11777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2061520-ECAE-BB1F-7BBE-E1FE784B0B25}"/>
              </a:ext>
            </a:extLst>
          </p:cNvPr>
          <p:cNvSpPr/>
          <p:nvPr/>
        </p:nvSpPr>
        <p:spPr>
          <a:xfrm>
            <a:off x="11306658" y="2324820"/>
            <a:ext cx="91721" cy="4886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2973"/>
                </a:lnTo>
                <a:lnTo>
                  <a:pt x="137582" y="7329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2931AA3-8C74-7807-1582-4F9D948E1A73}"/>
              </a:ext>
            </a:extLst>
          </p:cNvPr>
          <p:cNvSpPr/>
          <p:nvPr/>
        </p:nvSpPr>
        <p:spPr>
          <a:xfrm>
            <a:off x="11306658" y="2324820"/>
            <a:ext cx="91721" cy="19211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8177"/>
                </a:lnTo>
                <a:lnTo>
                  <a:pt x="137582" y="28817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B6EB912-9E4B-D6DC-BAC4-15CBCE4A7FAA}"/>
              </a:ext>
            </a:extLst>
          </p:cNvPr>
          <p:cNvSpPr/>
          <p:nvPr/>
        </p:nvSpPr>
        <p:spPr>
          <a:xfrm>
            <a:off x="9709125" y="1931374"/>
            <a:ext cx="1842124" cy="877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5779"/>
                </a:lnTo>
                <a:lnTo>
                  <a:pt x="2763186" y="65779"/>
                </a:lnTo>
                <a:lnTo>
                  <a:pt x="2763186" y="13155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71CD370-CC49-A18F-4A24-5FE85F91B0B6}"/>
              </a:ext>
            </a:extLst>
          </p:cNvPr>
          <p:cNvSpPr/>
          <p:nvPr/>
        </p:nvSpPr>
        <p:spPr>
          <a:xfrm>
            <a:off x="10733963" y="3332692"/>
            <a:ext cx="60960" cy="2347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52140"/>
                </a:lnTo>
                <a:lnTo>
                  <a:pt x="73053" y="35214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9D58833-A487-7611-3842-B8E96A35ADCA}"/>
              </a:ext>
            </a:extLst>
          </p:cNvPr>
          <p:cNvSpPr/>
          <p:nvPr/>
        </p:nvSpPr>
        <p:spPr>
          <a:xfrm>
            <a:off x="10901023" y="3036583"/>
            <a:ext cx="60960" cy="8728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6183" y="0"/>
                </a:moveTo>
                <a:lnTo>
                  <a:pt x="46183" y="65146"/>
                </a:lnTo>
                <a:lnTo>
                  <a:pt x="45720" y="65146"/>
                </a:lnTo>
                <a:lnTo>
                  <a:pt x="45720" y="13092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540E5F9-2A0D-CA56-2950-0302D9AB03EB}"/>
              </a:ext>
            </a:extLst>
          </p:cNvPr>
          <p:cNvSpPr/>
          <p:nvPr/>
        </p:nvSpPr>
        <p:spPr>
          <a:xfrm>
            <a:off x="10567822" y="2718266"/>
            <a:ext cx="363989" cy="1094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8459"/>
                </a:lnTo>
                <a:lnTo>
                  <a:pt x="545984" y="98459"/>
                </a:lnTo>
                <a:lnTo>
                  <a:pt x="545984" y="1642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08AB389-1AA7-3B7A-EB80-313575A67B8F}"/>
              </a:ext>
            </a:extLst>
          </p:cNvPr>
          <p:cNvSpPr/>
          <p:nvPr/>
        </p:nvSpPr>
        <p:spPr>
          <a:xfrm>
            <a:off x="10236731" y="2718266"/>
            <a:ext cx="331091" cy="73715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96636" y="0"/>
                </a:moveTo>
                <a:lnTo>
                  <a:pt x="496636" y="1039945"/>
                </a:lnTo>
                <a:lnTo>
                  <a:pt x="0" y="1039945"/>
                </a:lnTo>
                <a:lnTo>
                  <a:pt x="0" y="11057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6D2175A-5E0E-4EB7-200F-DAB89C74E6F7}"/>
              </a:ext>
            </a:extLst>
          </p:cNvPr>
          <p:cNvSpPr/>
          <p:nvPr/>
        </p:nvSpPr>
        <p:spPr>
          <a:xfrm>
            <a:off x="10234877" y="2718266"/>
            <a:ext cx="332945" cy="40303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99418" y="0"/>
                </a:moveTo>
                <a:lnTo>
                  <a:pt x="499418" y="538773"/>
                </a:lnTo>
                <a:lnTo>
                  <a:pt x="0" y="538773"/>
                </a:lnTo>
                <a:lnTo>
                  <a:pt x="0" y="60455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961DF87-D826-A69E-3F30-774153A2DF32}"/>
              </a:ext>
            </a:extLst>
          </p:cNvPr>
          <p:cNvSpPr/>
          <p:nvPr/>
        </p:nvSpPr>
        <p:spPr>
          <a:xfrm>
            <a:off x="10233023" y="2718266"/>
            <a:ext cx="334799" cy="10959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02199" y="0"/>
                </a:moveTo>
                <a:lnTo>
                  <a:pt x="502199" y="98616"/>
                </a:lnTo>
                <a:lnTo>
                  <a:pt x="0" y="98616"/>
                </a:lnTo>
                <a:lnTo>
                  <a:pt x="0" y="16439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DA83B3E-54DE-7B1F-4A6B-646B7F60AEEE}"/>
              </a:ext>
            </a:extLst>
          </p:cNvPr>
          <p:cNvSpPr/>
          <p:nvPr/>
        </p:nvSpPr>
        <p:spPr>
          <a:xfrm>
            <a:off x="10537342" y="2324820"/>
            <a:ext cx="60960" cy="877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155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3C332C8-D833-A40F-55C7-5B114A29AB5B}"/>
              </a:ext>
            </a:extLst>
          </p:cNvPr>
          <p:cNvSpPr/>
          <p:nvPr/>
        </p:nvSpPr>
        <p:spPr>
          <a:xfrm>
            <a:off x="9709125" y="1931374"/>
            <a:ext cx="858696" cy="877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5779"/>
                </a:lnTo>
                <a:lnTo>
                  <a:pt x="1288044" y="65779"/>
                </a:lnTo>
                <a:lnTo>
                  <a:pt x="1288044" y="13155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16978D1-8F23-C2B6-87BB-0577A74378A2}"/>
              </a:ext>
            </a:extLst>
          </p:cNvPr>
          <p:cNvSpPr/>
          <p:nvPr/>
        </p:nvSpPr>
        <p:spPr>
          <a:xfrm>
            <a:off x="9396455" y="3014797"/>
            <a:ext cx="62647" cy="4886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2973"/>
                </a:lnTo>
                <a:lnTo>
                  <a:pt x="93971" y="7329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50CD2C8-A72D-8DD6-452C-E1E526CDDCEF}"/>
              </a:ext>
            </a:extLst>
          </p:cNvPr>
          <p:cNvSpPr/>
          <p:nvPr/>
        </p:nvSpPr>
        <p:spPr>
          <a:xfrm>
            <a:off x="9396455" y="3014797"/>
            <a:ext cx="62647" cy="19211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8177"/>
                </a:lnTo>
                <a:lnTo>
                  <a:pt x="93971" y="28817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9591018-6CBA-F94B-4AA1-029655356B54}"/>
              </a:ext>
            </a:extLst>
          </p:cNvPr>
          <p:cNvSpPr/>
          <p:nvPr/>
        </p:nvSpPr>
        <p:spPr>
          <a:xfrm>
            <a:off x="9310837" y="2718266"/>
            <a:ext cx="252677" cy="877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5779"/>
                </a:lnTo>
                <a:lnTo>
                  <a:pt x="379016" y="65779"/>
                </a:lnTo>
                <a:lnTo>
                  <a:pt x="379016" y="13155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F4C62EF-D8E5-CF97-B629-749B396BEC11}"/>
              </a:ext>
            </a:extLst>
          </p:cNvPr>
          <p:cNvSpPr/>
          <p:nvPr/>
        </p:nvSpPr>
        <p:spPr>
          <a:xfrm>
            <a:off x="9058160" y="2718266"/>
            <a:ext cx="252677" cy="877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79016" y="0"/>
                </a:moveTo>
                <a:lnTo>
                  <a:pt x="379016" y="65779"/>
                </a:lnTo>
                <a:lnTo>
                  <a:pt x="0" y="65779"/>
                </a:lnTo>
                <a:lnTo>
                  <a:pt x="0" y="13155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B25F100-3773-26A8-0F58-2DAAF98ED12D}"/>
              </a:ext>
            </a:extLst>
          </p:cNvPr>
          <p:cNvSpPr/>
          <p:nvPr/>
        </p:nvSpPr>
        <p:spPr>
          <a:xfrm>
            <a:off x="9280357" y="2324820"/>
            <a:ext cx="60960" cy="877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155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64FAEA7-9289-36BC-939A-E5EC168FC11E}"/>
              </a:ext>
            </a:extLst>
          </p:cNvPr>
          <p:cNvSpPr/>
          <p:nvPr/>
        </p:nvSpPr>
        <p:spPr>
          <a:xfrm>
            <a:off x="9310837" y="1931374"/>
            <a:ext cx="398289" cy="877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97433" y="0"/>
                </a:moveTo>
                <a:lnTo>
                  <a:pt x="597433" y="65779"/>
                </a:lnTo>
                <a:lnTo>
                  <a:pt x="0" y="65779"/>
                </a:lnTo>
                <a:lnTo>
                  <a:pt x="0" y="13155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46E9B38-CE4B-0C35-8546-5944FE48700B}"/>
              </a:ext>
            </a:extLst>
          </p:cNvPr>
          <p:cNvSpPr/>
          <p:nvPr/>
        </p:nvSpPr>
        <p:spPr>
          <a:xfrm>
            <a:off x="8252258" y="2324819"/>
            <a:ext cx="91721" cy="10817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22566"/>
                </a:lnTo>
                <a:lnTo>
                  <a:pt x="137582" y="162256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A7154DC-A4D3-58E0-CF95-4619AFCAE6A3}"/>
              </a:ext>
            </a:extLst>
          </p:cNvPr>
          <p:cNvSpPr/>
          <p:nvPr/>
        </p:nvSpPr>
        <p:spPr>
          <a:xfrm>
            <a:off x="8252258" y="2324820"/>
            <a:ext cx="91721" cy="7851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7769"/>
                </a:lnTo>
                <a:lnTo>
                  <a:pt x="137582" y="11777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0824DC92-47B0-57F6-69F7-95FC2966A716}"/>
              </a:ext>
            </a:extLst>
          </p:cNvPr>
          <p:cNvSpPr/>
          <p:nvPr/>
        </p:nvSpPr>
        <p:spPr>
          <a:xfrm>
            <a:off x="8252258" y="2324820"/>
            <a:ext cx="91721" cy="4886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2973"/>
                </a:lnTo>
                <a:lnTo>
                  <a:pt x="137582" y="7329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F59D939-1F12-FA8D-B7B8-D723FD697601}"/>
              </a:ext>
            </a:extLst>
          </p:cNvPr>
          <p:cNvSpPr/>
          <p:nvPr/>
        </p:nvSpPr>
        <p:spPr>
          <a:xfrm>
            <a:off x="8252258" y="2324820"/>
            <a:ext cx="91721" cy="19211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8177"/>
                </a:lnTo>
                <a:lnTo>
                  <a:pt x="137582" y="28817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66C4CCDE-0651-8543-01CB-FA42253DC30E}"/>
              </a:ext>
            </a:extLst>
          </p:cNvPr>
          <p:cNvSpPr/>
          <p:nvPr/>
        </p:nvSpPr>
        <p:spPr>
          <a:xfrm>
            <a:off x="8496849" y="1931374"/>
            <a:ext cx="1212276" cy="877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818414" y="0"/>
                </a:moveTo>
                <a:lnTo>
                  <a:pt x="1818414" y="65779"/>
                </a:lnTo>
                <a:lnTo>
                  <a:pt x="0" y="65779"/>
                </a:lnTo>
                <a:lnTo>
                  <a:pt x="0" y="13155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5693E272-9DCE-84FF-66DB-242140F58320}"/>
              </a:ext>
            </a:extLst>
          </p:cNvPr>
          <p:cNvSpPr/>
          <p:nvPr/>
        </p:nvSpPr>
        <p:spPr>
          <a:xfrm>
            <a:off x="7553072" y="2324820"/>
            <a:ext cx="91721" cy="13782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67362"/>
                </a:lnTo>
                <a:lnTo>
                  <a:pt x="137582" y="206736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EFC691E7-B36F-EC2E-BE5B-BDD64E50EE56}"/>
              </a:ext>
            </a:extLst>
          </p:cNvPr>
          <p:cNvSpPr/>
          <p:nvPr/>
        </p:nvSpPr>
        <p:spPr>
          <a:xfrm>
            <a:off x="7553072" y="2324819"/>
            <a:ext cx="91721" cy="10817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22566"/>
                </a:lnTo>
                <a:lnTo>
                  <a:pt x="137582" y="162256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425C579-65D2-221A-2656-61002C407C4D}"/>
              </a:ext>
            </a:extLst>
          </p:cNvPr>
          <p:cNvSpPr/>
          <p:nvPr/>
        </p:nvSpPr>
        <p:spPr>
          <a:xfrm>
            <a:off x="7553072" y="2324820"/>
            <a:ext cx="91721" cy="7851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7769"/>
                </a:lnTo>
                <a:lnTo>
                  <a:pt x="137582" y="11777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82C5CD8-4C46-7E14-231F-D0D5C11A6CF6}"/>
              </a:ext>
            </a:extLst>
          </p:cNvPr>
          <p:cNvSpPr/>
          <p:nvPr/>
        </p:nvSpPr>
        <p:spPr>
          <a:xfrm>
            <a:off x="7553072" y="2324820"/>
            <a:ext cx="91721" cy="4886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2973"/>
                </a:lnTo>
                <a:lnTo>
                  <a:pt x="137582" y="7329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3D2976CB-AFDC-16DE-F959-8F43474F3427}"/>
              </a:ext>
            </a:extLst>
          </p:cNvPr>
          <p:cNvSpPr/>
          <p:nvPr/>
        </p:nvSpPr>
        <p:spPr>
          <a:xfrm>
            <a:off x="7553072" y="2324820"/>
            <a:ext cx="91721" cy="19211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8177"/>
                </a:lnTo>
                <a:lnTo>
                  <a:pt x="137582" y="28817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B496840-D34E-A744-4D00-D1D429DED93A}"/>
              </a:ext>
            </a:extLst>
          </p:cNvPr>
          <p:cNvSpPr/>
          <p:nvPr/>
        </p:nvSpPr>
        <p:spPr>
          <a:xfrm>
            <a:off x="7797664" y="1931374"/>
            <a:ext cx="1911462" cy="877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867193" y="0"/>
                </a:moveTo>
                <a:lnTo>
                  <a:pt x="2867193" y="65779"/>
                </a:lnTo>
                <a:lnTo>
                  <a:pt x="0" y="65779"/>
                </a:lnTo>
                <a:lnTo>
                  <a:pt x="0" y="13155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CD34381-EDF3-951E-4C8C-6E1266BB0220}"/>
              </a:ext>
            </a:extLst>
          </p:cNvPr>
          <p:cNvSpPr/>
          <p:nvPr/>
        </p:nvSpPr>
        <p:spPr>
          <a:xfrm>
            <a:off x="6127831" y="1240484"/>
            <a:ext cx="3581294" cy="3851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11944"/>
                </a:lnTo>
                <a:lnTo>
                  <a:pt x="5371941" y="511944"/>
                </a:lnTo>
                <a:lnTo>
                  <a:pt x="5371941" y="5777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CE67E4F5-857B-22D4-562D-3F4AE1A9BE64}"/>
              </a:ext>
            </a:extLst>
          </p:cNvPr>
          <p:cNvSpPr/>
          <p:nvPr/>
        </p:nvSpPr>
        <p:spPr>
          <a:xfrm>
            <a:off x="6417858" y="2418642"/>
            <a:ext cx="60960" cy="877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1559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18A9F8F3-6086-8C17-C913-6CE95796725A}"/>
              </a:ext>
            </a:extLst>
          </p:cNvPr>
          <p:cNvSpPr/>
          <p:nvPr/>
        </p:nvSpPr>
        <p:spPr>
          <a:xfrm>
            <a:off x="5017291" y="2324819"/>
            <a:ext cx="91721" cy="10817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22566"/>
                </a:lnTo>
                <a:lnTo>
                  <a:pt x="137582" y="162256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F022E3AB-7703-C10B-693B-35EF715A872B}"/>
              </a:ext>
            </a:extLst>
          </p:cNvPr>
          <p:cNvSpPr/>
          <p:nvPr/>
        </p:nvSpPr>
        <p:spPr>
          <a:xfrm>
            <a:off x="5017291" y="2324820"/>
            <a:ext cx="91721" cy="7851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7769"/>
                </a:lnTo>
                <a:lnTo>
                  <a:pt x="137582" y="11777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C226519-4C41-9E32-70D9-D75A7EA96D72}"/>
              </a:ext>
            </a:extLst>
          </p:cNvPr>
          <p:cNvSpPr/>
          <p:nvPr/>
        </p:nvSpPr>
        <p:spPr>
          <a:xfrm>
            <a:off x="5017291" y="2324820"/>
            <a:ext cx="91721" cy="4886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2973"/>
                </a:lnTo>
                <a:lnTo>
                  <a:pt x="137582" y="7329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854AE20-BACD-31AD-8F78-951FEE87ED00}"/>
              </a:ext>
            </a:extLst>
          </p:cNvPr>
          <p:cNvSpPr/>
          <p:nvPr/>
        </p:nvSpPr>
        <p:spPr>
          <a:xfrm>
            <a:off x="5017291" y="2324820"/>
            <a:ext cx="91721" cy="19211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8177"/>
                </a:lnTo>
                <a:lnTo>
                  <a:pt x="137582" y="28817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31CA1B1-3B3D-586E-9741-6E1B7088759D}"/>
              </a:ext>
            </a:extLst>
          </p:cNvPr>
          <p:cNvSpPr/>
          <p:nvPr/>
        </p:nvSpPr>
        <p:spPr>
          <a:xfrm>
            <a:off x="4912290" y="1931374"/>
            <a:ext cx="349593" cy="877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5779"/>
                </a:lnTo>
                <a:lnTo>
                  <a:pt x="524389" y="65779"/>
                </a:lnTo>
                <a:lnTo>
                  <a:pt x="524389" y="13155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A1B51286-83FF-ACA1-8997-C8B9288552FE}"/>
              </a:ext>
            </a:extLst>
          </p:cNvPr>
          <p:cNvSpPr/>
          <p:nvPr/>
        </p:nvSpPr>
        <p:spPr>
          <a:xfrm>
            <a:off x="4318105" y="2324819"/>
            <a:ext cx="91721" cy="10817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22566"/>
                </a:lnTo>
                <a:lnTo>
                  <a:pt x="137582" y="162256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97C74C9B-BAAC-7175-BF03-DFADD4CE2876}"/>
              </a:ext>
            </a:extLst>
          </p:cNvPr>
          <p:cNvSpPr/>
          <p:nvPr/>
        </p:nvSpPr>
        <p:spPr>
          <a:xfrm>
            <a:off x="4318105" y="2324820"/>
            <a:ext cx="91721" cy="7851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7769"/>
                </a:lnTo>
                <a:lnTo>
                  <a:pt x="137582" y="11777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88FCEE7-6B86-F6CC-1B3D-9AB6FB514C90}"/>
              </a:ext>
            </a:extLst>
          </p:cNvPr>
          <p:cNvSpPr/>
          <p:nvPr/>
        </p:nvSpPr>
        <p:spPr>
          <a:xfrm>
            <a:off x="4318105" y="2324820"/>
            <a:ext cx="91721" cy="4886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2973"/>
                </a:lnTo>
                <a:lnTo>
                  <a:pt x="137582" y="7329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16A82230-45FF-80FC-9453-76171957C011}"/>
              </a:ext>
            </a:extLst>
          </p:cNvPr>
          <p:cNvSpPr/>
          <p:nvPr/>
        </p:nvSpPr>
        <p:spPr>
          <a:xfrm>
            <a:off x="4318105" y="2324820"/>
            <a:ext cx="91721" cy="19211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8177"/>
                </a:lnTo>
                <a:lnTo>
                  <a:pt x="137582" y="28817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FC8493E1-144E-228D-C0F0-BA9CCB857514}"/>
              </a:ext>
            </a:extLst>
          </p:cNvPr>
          <p:cNvSpPr/>
          <p:nvPr/>
        </p:nvSpPr>
        <p:spPr>
          <a:xfrm>
            <a:off x="4562697" y="1931374"/>
            <a:ext cx="349593" cy="877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24389" y="0"/>
                </a:moveTo>
                <a:lnTo>
                  <a:pt x="524389" y="65779"/>
                </a:lnTo>
                <a:lnTo>
                  <a:pt x="0" y="65779"/>
                </a:lnTo>
                <a:lnTo>
                  <a:pt x="0" y="13155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F7D9D8B9-BE94-F0C1-15C5-612455E78831}"/>
              </a:ext>
            </a:extLst>
          </p:cNvPr>
          <p:cNvSpPr/>
          <p:nvPr/>
        </p:nvSpPr>
        <p:spPr>
          <a:xfrm>
            <a:off x="4912290" y="1240484"/>
            <a:ext cx="1215541" cy="3851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823311" y="0"/>
                </a:moveTo>
                <a:lnTo>
                  <a:pt x="1823311" y="511944"/>
                </a:lnTo>
                <a:lnTo>
                  <a:pt x="0" y="511944"/>
                </a:lnTo>
                <a:lnTo>
                  <a:pt x="0" y="5777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5D1F6E7E-20F6-F8C3-93F4-229338F2F2BA}"/>
              </a:ext>
            </a:extLst>
          </p:cNvPr>
          <p:cNvSpPr/>
          <p:nvPr/>
        </p:nvSpPr>
        <p:spPr>
          <a:xfrm>
            <a:off x="3618919" y="2324820"/>
            <a:ext cx="91721" cy="13782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67362"/>
                </a:lnTo>
                <a:lnTo>
                  <a:pt x="137582" y="206736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C1597E50-231A-8056-A112-495B70E18D9A}"/>
              </a:ext>
            </a:extLst>
          </p:cNvPr>
          <p:cNvSpPr/>
          <p:nvPr/>
        </p:nvSpPr>
        <p:spPr>
          <a:xfrm>
            <a:off x="3618919" y="2324819"/>
            <a:ext cx="91721" cy="10817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22566"/>
                </a:lnTo>
                <a:lnTo>
                  <a:pt x="137582" y="162256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BFF66D3A-5174-F4E9-909D-31519AC7F692}"/>
              </a:ext>
            </a:extLst>
          </p:cNvPr>
          <p:cNvSpPr/>
          <p:nvPr/>
        </p:nvSpPr>
        <p:spPr>
          <a:xfrm>
            <a:off x="3618919" y="2324820"/>
            <a:ext cx="91721" cy="7851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7769"/>
                </a:lnTo>
                <a:lnTo>
                  <a:pt x="137582" y="11777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E4604F78-1DE3-FFE3-BB77-4DF62A08AEB3}"/>
              </a:ext>
            </a:extLst>
          </p:cNvPr>
          <p:cNvSpPr/>
          <p:nvPr/>
        </p:nvSpPr>
        <p:spPr>
          <a:xfrm>
            <a:off x="3618919" y="2324820"/>
            <a:ext cx="91721" cy="4886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2973"/>
                </a:lnTo>
                <a:lnTo>
                  <a:pt x="137582" y="7329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E9CE6FBD-765A-8056-9280-771BF119C8B3}"/>
              </a:ext>
            </a:extLst>
          </p:cNvPr>
          <p:cNvSpPr/>
          <p:nvPr/>
        </p:nvSpPr>
        <p:spPr>
          <a:xfrm>
            <a:off x="3618919" y="2324820"/>
            <a:ext cx="91721" cy="19211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8177"/>
                </a:lnTo>
                <a:lnTo>
                  <a:pt x="137582" y="28817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AA6A0ECF-DAF0-41E3-A7DB-35A5A9071DA4}"/>
              </a:ext>
            </a:extLst>
          </p:cNvPr>
          <p:cNvSpPr/>
          <p:nvPr/>
        </p:nvSpPr>
        <p:spPr>
          <a:xfrm>
            <a:off x="3164325" y="1931374"/>
            <a:ext cx="699186" cy="877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5779"/>
                </a:lnTo>
                <a:lnTo>
                  <a:pt x="1048779" y="65779"/>
                </a:lnTo>
                <a:lnTo>
                  <a:pt x="1048779" y="13155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A645012-29C2-FA60-3AD8-16A44B6D0523}"/>
              </a:ext>
            </a:extLst>
          </p:cNvPr>
          <p:cNvSpPr/>
          <p:nvPr/>
        </p:nvSpPr>
        <p:spPr>
          <a:xfrm>
            <a:off x="2919733" y="2324820"/>
            <a:ext cx="91721" cy="13782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67362"/>
                </a:lnTo>
                <a:lnTo>
                  <a:pt x="137582" y="206736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7909CA43-7261-0FB0-9465-59CFC26EA642}"/>
              </a:ext>
            </a:extLst>
          </p:cNvPr>
          <p:cNvSpPr/>
          <p:nvPr/>
        </p:nvSpPr>
        <p:spPr>
          <a:xfrm>
            <a:off x="2919733" y="2324819"/>
            <a:ext cx="91721" cy="10817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22566"/>
                </a:lnTo>
                <a:lnTo>
                  <a:pt x="137582" y="162256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0404EA31-4704-EB31-2112-5127BA3F6BC3}"/>
              </a:ext>
            </a:extLst>
          </p:cNvPr>
          <p:cNvSpPr/>
          <p:nvPr/>
        </p:nvSpPr>
        <p:spPr>
          <a:xfrm>
            <a:off x="2919733" y="2324820"/>
            <a:ext cx="91721" cy="7851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7769"/>
                </a:lnTo>
                <a:lnTo>
                  <a:pt x="137582" y="11777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5AEB54F9-6906-D3C4-7DAA-9775C30096E5}"/>
              </a:ext>
            </a:extLst>
          </p:cNvPr>
          <p:cNvSpPr/>
          <p:nvPr/>
        </p:nvSpPr>
        <p:spPr>
          <a:xfrm>
            <a:off x="2919733" y="2324820"/>
            <a:ext cx="91721" cy="4886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2973"/>
                </a:lnTo>
                <a:lnTo>
                  <a:pt x="137582" y="7329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3A265866-663A-B01E-0AC1-AFAA499A2AEB}"/>
              </a:ext>
            </a:extLst>
          </p:cNvPr>
          <p:cNvSpPr/>
          <p:nvPr/>
        </p:nvSpPr>
        <p:spPr>
          <a:xfrm>
            <a:off x="2919733" y="2324820"/>
            <a:ext cx="91721" cy="19211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8177"/>
                </a:lnTo>
                <a:lnTo>
                  <a:pt x="137582" y="28817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2C1D8287-49CD-A5F9-AFD1-230C281CAC3A}"/>
              </a:ext>
            </a:extLst>
          </p:cNvPr>
          <p:cNvSpPr/>
          <p:nvPr/>
        </p:nvSpPr>
        <p:spPr>
          <a:xfrm>
            <a:off x="3133845" y="1931374"/>
            <a:ext cx="60960" cy="877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155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C873CC1E-175E-73FC-6138-AD4DC4A91B98}"/>
              </a:ext>
            </a:extLst>
          </p:cNvPr>
          <p:cNvSpPr/>
          <p:nvPr/>
        </p:nvSpPr>
        <p:spPr>
          <a:xfrm>
            <a:off x="2220547" y="2324820"/>
            <a:ext cx="91721" cy="13782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67362"/>
                </a:lnTo>
                <a:lnTo>
                  <a:pt x="137582" y="206736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A182CA8F-DD75-4762-B84F-EF4A890BD1F9}"/>
              </a:ext>
            </a:extLst>
          </p:cNvPr>
          <p:cNvSpPr/>
          <p:nvPr/>
        </p:nvSpPr>
        <p:spPr>
          <a:xfrm>
            <a:off x="2220547" y="2324819"/>
            <a:ext cx="91721" cy="10817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22566"/>
                </a:lnTo>
                <a:lnTo>
                  <a:pt x="137582" y="162256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47FF22ED-10BF-66B7-4C02-E6C2C0E5509E}"/>
              </a:ext>
            </a:extLst>
          </p:cNvPr>
          <p:cNvSpPr/>
          <p:nvPr/>
        </p:nvSpPr>
        <p:spPr>
          <a:xfrm>
            <a:off x="2220547" y="2324820"/>
            <a:ext cx="91721" cy="7851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7769"/>
                </a:lnTo>
                <a:lnTo>
                  <a:pt x="137582" y="11777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4AB001DD-7B21-D96A-36FE-C05508CD191C}"/>
              </a:ext>
            </a:extLst>
          </p:cNvPr>
          <p:cNvSpPr/>
          <p:nvPr/>
        </p:nvSpPr>
        <p:spPr>
          <a:xfrm>
            <a:off x="2220547" y="2324820"/>
            <a:ext cx="91721" cy="4886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2973"/>
                </a:lnTo>
                <a:lnTo>
                  <a:pt x="137582" y="7329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C496CE97-C65F-2158-B936-43C7F72D0284}"/>
              </a:ext>
            </a:extLst>
          </p:cNvPr>
          <p:cNvSpPr/>
          <p:nvPr/>
        </p:nvSpPr>
        <p:spPr>
          <a:xfrm>
            <a:off x="2220547" y="2324820"/>
            <a:ext cx="91721" cy="19211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8177"/>
                </a:lnTo>
                <a:lnTo>
                  <a:pt x="137582" y="28817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50BF90C1-07AC-CCBF-9110-6B052FE71409}"/>
              </a:ext>
            </a:extLst>
          </p:cNvPr>
          <p:cNvSpPr/>
          <p:nvPr/>
        </p:nvSpPr>
        <p:spPr>
          <a:xfrm>
            <a:off x="2465139" y="1931374"/>
            <a:ext cx="699186" cy="877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048779" y="0"/>
                </a:moveTo>
                <a:lnTo>
                  <a:pt x="1048779" y="65779"/>
                </a:lnTo>
                <a:lnTo>
                  <a:pt x="0" y="65779"/>
                </a:lnTo>
                <a:lnTo>
                  <a:pt x="0" y="13155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C557370D-1A7C-E2CE-37E7-099D0FA9ED11}"/>
              </a:ext>
            </a:extLst>
          </p:cNvPr>
          <p:cNvSpPr/>
          <p:nvPr/>
        </p:nvSpPr>
        <p:spPr>
          <a:xfrm>
            <a:off x="3164325" y="1240484"/>
            <a:ext cx="2963506" cy="3851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445259" y="0"/>
                </a:moveTo>
                <a:lnTo>
                  <a:pt x="4445259" y="511944"/>
                </a:lnTo>
                <a:lnTo>
                  <a:pt x="0" y="511944"/>
                </a:lnTo>
                <a:lnTo>
                  <a:pt x="0" y="5777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4B3540BA-511E-4563-1249-B272BB759925}"/>
              </a:ext>
            </a:extLst>
          </p:cNvPr>
          <p:cNvSpPr/>
          <p:nvPr/>
        </p:nvSpPr>
        <p:spPr>
          <a:xfrm>
            <a:off x="1521361" y="2324820"/>
            <a:ext cx="91721" cy="13782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67362"/>
                </a:lnTo>
                <a:lnTo>
                  <a:pt x="137582" y="206736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D116EA89-0F6B-437A-5CE8-A6CCE496CC05}"/>
              </a:ext>
            </a:extLst>
          </p:cNvPr>
          <p:cNvSpPr/>
          <p:nvPr/>
        </p:nvSpPr>
        <p:spPr>
          <a:xfrm>
            <a:off x="1521361" y="2324819"/>
            <a:ext cx="91721" cy="10817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22566"/>
                </a:lnTo>
                <a:lnTo>
                  <a:pt x="137582" y="162256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C521246B-4AFF-87F9-3B93-973021FB175B}"/>
              </a:ext>
            </a:extLst>
          </p:cNvPr>
          <p:cNvSpPr/>
          <p:nvPr/>
        </p:nvSpPr>
        <p:spPr>
          <a:xfrm>
            <a:off x="1521361" y="2324820"/>
            <a:ext cx="91721" cy="7851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7769"/>
                </a:lnTo>
                <a:lnTo>
                  <a:pt x="137582" y="11777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F2280849-691B-5E50-CD5A-6B945338A2E5}"/>
              </a:ext>
            </a:extLst>
          </p:cNvPr>
          <p:cNvSpPr/>
          <p:nvPr/>
        </p:nvSpPr>
        <p:spPr>
          <a:xfrm>
            <a:off x="1521361" y="2324820"/>
            <a:ext cx="91721" cy="4886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2973"/>
                </a:lnTo>
                <a:lnTo>
                  <a:pt x="137582" y="7329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294C8492-C988-761F-01EE-B0A688EDFB6C}"/>
              </a:ext>
            </a:extLst>
          </p:cNvPr>
          <p:cNvSpPr/>
          <p:nvPr/>
        </p:nvSpPr>
        <p:spPr>
          <a:xfrm>
            <a:off x="1521361" y="2324820"/>
            <a:ext cx="91721" cy="19211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8177"/>
                </a:lnTo>
                <a:lnTo>
                  <a:pt x="137582" y="28817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844D5FA5-4D4A-C313-D1FC-6E2BBE88F2C0}"/>
              </a:ext>
            </a:extLst>
          </p:cNvPr>
          <p:cNvSpPr/>
          <p:nvPr/>
        </p:nvSpPr>
        <p:spPr>
          <a:xfrm>
            <a:off x="1416360" y="1931374"/>
            <a:ext cx="349593" cy="877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5779"/>
                </a:lnTo>
                <a:lnTo>
                  <a:pt x="524389" y="65779"/>
                </a:lnTo>
                <a:lnTo>
                  <a:pt x="524389" y="13155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3CC27A63-EF27-C3E3-92B0-4B79B696A3DC}"/>
              </a:ext>
            </a:extLst>
          </p:cNvPr>
          <p:cNvSpPr/>
          <p:nvPr/>
        </p:nvSpPr>
        <p:spPr>
          <a:xfrm>
            <a:off x="822175" y="2324820"/>
            <a:ext cx="91721" cy="13782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67362"/>
                </a:lnTo>
                <a:lnTo>
                  <a:pt x="137582" y="206736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D1738C9B-0309-409E-6636-97F8E65AA36A}"/>
              </a:ext>
            </a:extLst>
          </p:cNvPr>
          <p:cNvSpPr/>
          <p:nvPr/>
        </p:nvSpPr>
        <p:spPr>
          <a:xfrm>
            <a:off x="822175" y="2324819"/>
            <a:ext cx="91721" cy="10817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22566"/>
                </a:lnTo>
                <a:lnTo>
                  <a:pt x="137582" y="162256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CF6D630E-FB2D-499B-B648-53BDB510FB23}"/>
              </a:ext>
            </a:extLst>
          </p:cNvPr>
          <p:cNvSpPr/>
          <p:nvPr/>
        </p:nvSpPr>
        <p:spPr>
          <a:xfrm>
            <a:off x="822175" y="2324820"/>
            <a:ext cx="91721" cy="7851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7769"/>
                </a:lnTo>
                <a:lnTo>
                  <a:pt x="137582" y="11777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6B6881DE-50ED-EFB3-ADA2-10881D003BB6}"/>
              </a:ext>
            </a:extLst>
          </p:cNvPr>
          <p:cNvSpPr/>
          <p:nvPr/>
        </p:nvSpPr>
        <p:spPr>
          <a:xfrm>
            <a:off x="822175" y="2324820"/>
            <a:ext cx="91721" cy="4886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2973"/>
                </a:lnTo>
                <a:lnTo>
                  <a:pt x="137582" y="7329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399660F8-4FBF-36F8-93CF-8656E9CFEF4A}"/>
              </a:ext>
            </a:extLst>
          </p:cNvPr>
          <p:cNvSpPr/>
          <p:nvPr/>
        </p:nvSpPr>
        <p:spPr>
          <a:xfrm>
            <a:off x="822175" y="2324820"/>
            <a:ext cx="91721" cy="19211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8177"/>
                </a:lnTo>
                <a:lnTo>
                  <a:pt x="137582" y="28817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CAEF0951-D267-1E55-75E1-1658D05FE5B2}"/>
              </a:ext>
            </a:extLst>
          </p:cNvPr>
          <p:cNvSpPr/>
          <p:nvPr/>
        </p:nvSpPr>
        <p:spPr>
          <a:xfrm>
            <a:off x="1066766" y="1931374"/>
            <a:ext cx="349593" cy="877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24389" y="0"/>
                </a:moveTo>
                <a:lnTo>
                  <a:pt x="524389" y="65779"/>
                </a:lnTo>
                <a:lnTo>
                  <a:pt x="0" y="65779"/>
                </a:lnTo>
                <a:lnTo>
                  <a:pt x="0" y="13155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82D59DBF-33A7-480D-7D3A-AEE9FA1A99F9}"/>
              </a:ext>
            </a:extLst>
          </p:cNvPr>
          <p:cNvSpPr/>
          <p:nvPr/>
        </p:nvSpPr>
        <p:spPr>
          <a:xfrm>
            <a:off x="1416360" y="1240484"/>
            <a:ext cx="4711471" cy="3851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7067207" y="0"/>
                </a:moveTo>
                <a:lnTo>
                  <a:pt x="7067207" y="511944"/>
                </a:lnTo>
                <a:lnTo>
                  <a:pt x="0" y="511944"/>
                </a:lnTo>
                <a:lnTo>
                  <a:pt x="0" y="5777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7711F265-5CB2-B267-8576-402602EC402C}"/>
              </a:ext>
            </a:extLst>
          </p:cNvPr>
          <p:cNvSpPr/>
          <p:nvPr/>
        </p:nvSpPr>
        <p:spPr>
          <a:xfrm>
            <a:off x="163950" y="1931374"/>
            <a:ext cx="91721" cy="13782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67362"/>
                </a:lnTo>
                <a:lnTo>
                  <a:pt x="137582" y="206736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AE09DE3F-35AC-3E1C-9067-443080B59F28}"/>
              </a:ext>
            </a:extLst>
          </p:cNvPr>
          <p:cNvSpPr/>
          <p:nvPr/>
        </p:nvSpPr>
        <p:spPr>
          <a:xfrm>
            <a:off x="163950" y="1931373"/>
            <a:ext cx="91721" cy="10817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22566"/>
                </a:lnTo>
                <a:lnTo>
                  <a:pt x="137582" y="162256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7704C48D-955D-3C3A-9600-ECDDCE8CBA5A}"/>
              </a:ext>
            </a:extLst>
          </p:cNvPr>
          <p:cNvSpPr/>
          <p:nvPr/>
        </p:nvSpPr>
        <p:spPr>
          <a:xfrm>
            <a:off x="163950" y="1931374"/>
            <a:ext cx="91721" cy="7851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7769"/>
                </a:lnTo>
                <a:lnTo>
                  <a:pt x="137582" y="11777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16BF0CF3-9FA5-DAEC-B705-2E1B7DC00C73}"/>
              </a:ext>
            </a:extLst>
          </p:cNvPr>
          <p:cNvSpPr/>
          <p:nvPr/>
        </p:nvSpPr>
        <p:spPr>
          <a:xfrm>
            <a:off x="163950" y="1931374"/>
            <a:ext cx="91721" cy="4886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2973"/>
                </a:lnTo>
                <a:lnTo>
                  <a:pt x="137582" y="7329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4D91B054-1431-7A37-B09E-9E1543A46AA8}"/>
              </a:ext>
            </a:extLst>
          </p:cNvPr>
          <p:cNvSpPr/>
          <p:nvPr/>
        </p:nvSpPr>
        <p:spPr>
          <a:xfrm>
            <a:off x="163950" y="1931374"/>
            <a:ext cx="91721" cy="19211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8177"/>
                </a:lnTo>
                <a:lnTo>
                  <a:pt x="137582" y="28817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0C488341-64FF-7280-A984-675717E731AD}"/>
              </a:ext>
            </a:extLst>
          </p:cNvPr>
          <p:cNvSpPr/>
          <p:nvPr/>
        </p:nvSpPr>
        <p:spPr>
          <a:xfrm>
            <a:off x="408542" y="1240484"/>
            <a:ext cx="5719289" cy="3851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8578934" y="0"/>
                </a:moveTo>
                <a:lnTo>
                  <a:pt x="8578934" y="511944"/>
                </a:lnTo>
                <a:lnTo>
                  <a:pt x="0" y="511944"/>
                </a:lnTo>
                <a:lnTo>
                  <a:pt x="0" y="5777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00DF241B-A8CA-A901-2D70-5D5B5581AD40}"/>
              </a:ext>
            </a:extLst>
          </p:cNvPr>
          <p:cNvSpPr/>
          <p:nvPr/>
        </p:nvSpPr>
        <p:spPr>
          <a:xfrm>
            <a:off x="102802" y="1625634"/>
            <a:ext cx="611479" cy="305739"/>
          </a:xfrm>
          <a:custGeom>
            <a:avLst/>
            <a:gdLst>
              <a:gd name="connsiteX0" fmla="*/ 0 w 917219"/>
              <a:gd name="connsiteY0" fmla="*/ 76436 h 458609"/>
              <a:gd name="connsiteX1" fmla="*/ 76436 w 917219"/>
              <a:gd name="connsiteY1" fmla="*/ 0 h 458609"/>
              <a:gd name="connsiteX2" fmla="*/ 840783 w 917219"/>
              <a:gd name="connsiteY2" fmla="*/ 0 h 458609"/>
              <a:gd name="connsiteX3" fmla="*/ 917219 w 917219"/>
              <a:gd name="connsiteY3" fmla="*/ 76436 h 458609"/>
              <a:gd name="connsiteX4" fmla="*/ 917219 w 917219"/>
              <a:gd name="connsiteY4" fmla="*/ 382173 h 458609"/>
              <a:gd name="connsiteX5" fmla="*/ 840783 w 917219"/>
              <a:gd name="connsiteY5" fmla="*/ 458609 h 458609"/>
              <a:gd name="connsiteX6" fmla="*/ 76436 w 917219"/>
              <a:gd name="connsiteY6" fmla="*/ 458609 h 458609"/>
              <a:gd name="connsiteX7" fmla="*/ 0 w 917219"/>
              <a:gd name="connsiteY7" fmla="*/ 382173 h 458609"/>
              <a:gd name="connsiteX8" fmla="*/ 0 w 917219"/>
              <a:gd name="connsiteY8" fmla="*/ 76436 h 45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7219" h="458609">
                <a:moveTo>
                  <a:pt x="0" y="76436"/>
                </a:moveTo>
                <a:cubicBezTo>
                  <a:pt x="0" y="34222"/>
                  <a:pt x="34222" y="0"/>
                  <a:pt x="76436" y="0"/>
                </a:cubicBezTo>
                <a:lnTo>
                  <a:pt x="840783" y="0"/>
                </a:lnTo>
                <a:cubicBezTo>
                  <a:pt x="882997" y="0"/>
                  <a:pt x="917219" y="34222"/>
                  <a:pt x="917219" y="76436"/>
                </a:cubicBezTo>
                <a:lnTo>
                  <a:pt x="917219" y="382173"/>
                </a:lnTo>
                <a:cubicBezTo>
                  <a:pt x="917219" y="424387"/>
                  <a:pt x="882997" y="458609"/>
                  <a:pt x="840783" y="458609"/>
                </a:cubicBezTo>
                <a:lnTo>
                  <a:pt x="76436" y="458609"/>
                </a:lnTo>
                <a:cubicBezTo>
                  <a:pt x="34222" y="458609"/>
                  <a:pt x="0" y="424387"/>
                  <a:pt x="0" y="382173"/>
                </a:cubicBezTo>
                <a:lnTo>
                  <a:pt x="0" y="76436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735" tIns="18735" rIns="18735" bIns="18735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Claims Officer (CCO)</a:t>
            </a: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9D926680-FF7E-6754-AD24-4B84581320A7}"/>
              </a:ext>
            </a:extLst>
          </p:cNvPr>
          <p:cNvSpPr/>
          <p:nvPr/>
        </p:nvSpPr>
        <p:spPr>
          <a:xfrm>
            <a:off x="255672" y="2019079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Department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A616E435-F8A0-633A-2CAE-A1279351E835}"/>
              </a:ext>
            </a:extLst>
          </p:cNvPr>
          <p:cNvSpPr/>
          <p:nvPr/>
        </p:nvSpPr>
        <p:spPr>
          <a:xfrm>
            <a:off x="255672" y="2315610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Director</a:t>
            </a: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15185A47-5C3C-3B00-3E1F-33B5A0B9B154}"/>
              </a:ext>
            </a:extLst>
          </p:cNvPr>
          <p:cNvSpPr/>
          <p:nvPr/>
        </p:nvSpPr>
        <p:spPr>
          <a:xfrm>
            <a:off x="255672" y="2612141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Supervisor</a:t>
            </a: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BE995EFB-EABF-C293-3F1F-2D90A0524EE1}"/>
              </a:ext>
            </a:extLst>
          </p:cNvPr>
          <p:cNvSpPr/>
          <p:nvPr/>
        </p:nvSpPr>
        <p:spPr>
          <a:xfrm>
            <a:off x="255672" y="2908672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Team Leads</a:t>
            </a:r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A5AA012E-75BC-D776-1326-35D87A54BDC2}"/>
              </a:ext>
            </a:extLst>
          </p:cNvPr>
          <p:cNvSpPr/>
          <p:nvPr/>
        </p:nvSpPr>
        <p:spPr>
          <a:xfrm>
            <a:off x="255672" y="3205203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Adjustors and Investigations</a:t>
            </a: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8F01CB12-0AE3-5610-8E13-73C0B67FA00A}"/>
              </a:ext>
            </a:extLst>
          </p:cNvPr>
          <p:cNvSpPr/>
          <p:nvPr/>
        </p:nvSpPr>
        <p:spPr>
          <a:xfrm>
            <a:off x="1110620" y="1625634"/>
            <a:ext cx="611479" cy="305739"/>
          </a:xfrm>
          <a:custGeom>
            <a:avLst/>
            <a:gdLst>
              <a:gd name="connsiteX0" fmla="*/ 0 w 917219"/>
              <a:gd name="connsiteY0" fmla="*/ 76436 h 458609"/>
              <a:gd name="connsiteX1" fmla="*/ 76436 w 917219"/>
              <a:gd name="connsiteY1" fmla="*/ 0 h 458609"/>
              <a:gd name="connsiteX2" fmla="*/ 840783 w 917219"/>
              <a:gd name="connsiteY2" fmla="*/ 0 h 458609"/>
              <a:gd name="connsiteX3" fmla="*/ 917219 w 917219"/>
              <a:gd name="connsiteY3" fmla="*/ 76436 h 458609"/>
              <a:gd name="connsiteX4" fmla="*/ 917219 w 917219"/>
              <a:gd name="connsiteY4" fmla="*/ 382173 h 458609"/>
              <a:gd name="connsiteX5" fmla="*/ 840783 w 917219"/>
              <a:gd name="connsiteY5" fmla="*/ 458609 h 458609"/>
              <a:gd name="connsiteX6" fmla="*/ 76436 w 917219"/>
              <a:gd name="connsiteY6" fmla="*/ 458609 h 458609"/>
              <a:gd name="connsiteX7" fmla="*/ 0 w 917219"/>
              <a:gd name="connsiteY7" fmla="*/ 382173 h 458609"/>
              <a:gd name="connsiteX8" fmla="*/ 0 w 917219"/>
              <a:gd name="connsiteY8" fmla="*/ 76436 h 45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7219" h="458609">
                <a:moveTo>
                  <a:pt x="0" y="76436"/>
                </a:moveTo>
                <a:cubicBezTo>
                  <a:pt x="0" y="34222"/>
                  <a:pt x="34222" y="0"/>
                  <a:pt x="76436" y="0"/>
                </a:cubicBezTo>
                <a:lnTo>
                  <a:pt x="840783" y="0"/>
                </a:lnTo>
                <a:cubicBezTo>
                  <a:pt x="882997" y="0"/>
                  <a:pt x="917219" y="34222"/>
                  <a:pt x="917219" y="76436"/>
                </a:cubicBezTo>
                <a:lnTo>
                  <a:pt x="917219" y="382173"/>
                </a:lnTo>
                <a:cubicBezTo>
                  <a:pt x="917219" y="424387"/>
                  <a:pt x="882997" y="458609"/>
                  <a:pt x="840783" y="458609"/>
                </a:cubicBezTo>
                <a:lnTo>
                  <a:pt x="76436" y="458609"/>
                </a:lnTo>
                <a:cubicBezTo>
                  <a:pt x="34222" y="458609"/>
                  <a:pt x="0" y="424387"/>
                  <a:pt x="0" y="382173"/>
                </a:cubicBezTo>
                <a:lnTo>
                  <a:pt x="0" y="76436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735" tIns="18735" rIns="18735" bIns="18735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Risk Officer (CRO)</a:t>
            </a: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3E4AB254-94A2-E590-5C6F-5995CB9FA972}"/>
              </a:ext>
            </a:extLst>
          </p:cNvPr>
          <p:cNvSpPr/>
          <p:nvPr/>
        </p:nvSpPr>
        <p:spPr>
          <a:xfrm>
            <a:off x="761027" y="2019080"/>
            <a:ext cx="611479" cy="305739"/>
          </a:xfrm>
          <a:custGeom>
            <a:avLst/>
            <a:gdLst>
              <a:gd name="connsiteX0" fmla="*/ 0 w 917219"/>
              <a:gd name="connsiteY0" fmla="*/ 76436 h 458609"/>
              <a:gd name="connsiteX1" fmla="*/ 76436 w 917219"/>
              <a:gd name="connsiteY1" fmla="*/ 0 h 458609"/>
              <a:gd name="connsiteX2" fmla="*/ 840783 w 917219"/>
              <a:gd name="connsiteY2" fmla="*/ 0 h 458609"/>
              <a:gd name="connsiteX3" fmla="*/ 917219 w 917219"/>
              <a:gd name="connsiteY3" fmla="*/ 76436 h 458609"/>
              <a:gd name="connsiteX4" fmla="*/ 917219 w 917219"/>
              <a:gd name="connsiteY4" fmla="*/ 382173 h 458609"/>
              <a:gd name="connsiteX5" fmla="*/ 840783 w 917219"/>
              <a:gd name="connsiteY5" fmla="*/ 458609 h 458609"/>
              <a:gd name="connsiteX6" fmla="*/ 76436 w 917219"/>
              <a:gd name="connsiteY6" fmla="*/ 458609 h 458609"/>
              <a:gd name="connsiteX7" fmla="*/ 0 w 917219"/>
              <a:gd name="connsiteY7" fmla="*/ 382173 h 458609"/>
              <a:gd name="connsiteX8" fmla="*/ 0 w 917219"/>
              <a:gd name="connsiteY8" fmla="*/ 76436 h 45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7219" h="458609">
                <a:moveTo>
                  <a:pt x="0" y="76436"/>
                </a:moveTo>
                <a:cubicBezTo>
                  <a:pt x="0" y="34222"/>
                  <a:pt x="34222" y="0"/>
                  <a:pt x="76436" y="0"/>
                </a:cubicBezTo>
                <a:lnTo>
                  <a:pt x="840783" y="0"/>
                </a:lnTo>
                <a:cubicBezTo>
                  <a:pt x="882997" y="0"/>
                  <a:pt x="917219" y="34222"/>
                  <a:pt x="917219" y="76436"/>
                </a:cubicBezTo>
                <a:lnTo>
                  <a:pt x="917219" y="382173"/>
                </a:lnTo>
                <a:cubicBezTo>
                  <a:pt x="917219" y="424387"/>
                  <a:pt x="882997" y="458609"/>
                  <a:pt x="840783" y="458609"/>
                </a:cubicBezTo>
                <a:lnTo>
                  <a:pt x="76436" y="458609"/>
                </a:lnTo>
                <a:cubicBezTo>
                  <a:pt x="34222" y="458609"/>
                  <a:pt x="0" y="424387"/>
                  <a:pt x="0" y="382173"/>
                </a:cubicBezTo>
                <a:lnTo>
                  <a:pt x="0" y="7643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11" tIns="18311" rIns="18311" bIns="1831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Actuarial Officer (CAO)</a:t>
            </a: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6211FE89-7591-EFE7-B551-D6AFCE680709}"/>
              </a:ext>
            </a:extLst>
          </p:cNvPr>
          <p:cNvSpPr/>
          <p:nvPr/>
        </p:nvSpPr>
        <p:spPr>
          <a:xfrm>
            <a:off x="913897" y="2412526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Department</a:t>
            </a: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8E340459-5255-D1E2-8C71-C83C750599BB}"/>
              </a:ext>
            </a:extLst>
          </p:cNvPr>
          <p:cNvSpPr/>
          <p:nvPr/>
        </p:nvSpPr>
        <p:spPr>
          <a:xfrm>
            <a:off x="913897" y="2709057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Director</a:t>
            </a: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A2503C7B-A1C5-1FFB-50B3-4C914FD9014A}"/>
              </a:ext>
            </a:extLst>
          </p:cNvPr>
          <p:cNvSpPr/>
          <p:nvPr/>
        </p:nvSpPr>
        <p:spPr>
          <a:xfrm>
            <a:off x="913897" y="3005587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Supervisor</a:t>
            </a: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53B517CB-2E52-1A15-2439-D6E0F491752F}"/>
              </a:ext>
            </a:extLst>
          </p:cNvPr>
          <p:cNvSpPr/>
          <p:nvPr/>
        </p:nvSpPr>
        <p:spPr>
          <a:xfrm>
            <a:off x="913897" y="3302118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Associate</a:t>
            </a: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469A5683-9B2A-7CFB-6118-5737FB8F63C5}"/>
              </a:ext>
            </a:extLst>
          </p:cNvPr>
          <p:cNvSpPr/>
          <p:nvPr/>
        </p:nvSpPr>
        <p:spPr>
          <a:xfrm>
            <a:off x="913897" y="3598649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Actuaries</a:t>
            </a: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90E149BF-9A1C-4A6A-A9C2-13257C3F422B}"/>
              </a:ext>
            </a:extLst>
          </p:cNvPr>
          <p:cNvSpPr/>
          <p:nvPr/>
        </p:nvSpPr>
        <p:spPr>
          <a:xfrm>
            <a:off x="1460213" y="2019080"/>
            <a:ext cx="611479" cy="305739"/>
          </a:xfrm>
          <a:custGeom>
            <a:avLst/>
            <a:gdLst>
              <a:gd name="connsiteX0" fmla="*/ 0 w 917219"/>
              <a:gd name="connsiteY0" fmla="*/ 76436 h 458609"/>
              <a:gd name="connsiteX1" fmla="*/ 76436 w 917219"/>
              <a:gd name="connsiteY1" fmla="*/ 0 h 458609"/>
              <a:gd name="connsiteX2" fmla="*/ 840783 w 917219"/>
              <a:gd name="connsiteY2" fmla="*/ 0 h 458609"/>
              <a:gd name="connsiteX3" fmla="*/ 917219 w 917219"/>
              <a:gd name="connsiteY3" fmla="*/ 76436 h 458609"/>
              <a:gd name="connsiteX4" fmla="*/ 917219 w 917219"/>
              <a:gd name="connsiteY4" fmla="*/ 382173 h 458609"/>
              <a:gd name="connsiteX5" fmla="*/ 840783 w 917219"/>
              <a:gd name="connsiteY5" fmla="*/ 458609 h 458609"/>
              <a:gd name="connsiteX6" fmla="*/ 76436 w 917219"/>
              <a:gd name="connsiteY6" fmla="*/ 458609 h 458609"/>
              <a:gd name="connsiteX7" fmla="*/ 0 w 917219"/>
              <a:gd name="connsiteY7" fmla="*/ 382173 h 458609"/>
              <a:gd name="connsiteX8" fmla="*/ 0 w 917219"/>
              <a:gd name="connsiteY8" fmla="*/ 76436 h 45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7219" h="458609">
                <a:moveTo>
                  <a:pt x="0" y="76436"/>
                </a:moveTo>
                <a:cubicBezTo>
                  <a:pt x="0" y="34222"/>
                  <a:pt x="34222" y="0"/>
                  <a:pt x="76436" y="0"/>
                </a:cubicBezTo>
                <a:lnTo>
                  <a:pt x="840783" y="0"/>
                </a:lnTo>
                <a:cubicBezTo>
                  <a:pt x="882997" y="0"/>
                  <a:pt x="917219" y="34222"/>
                  <a:pt x="917219" y="76436"/>
                </a:cubicBezTo>
                <a:lnTo>
                  <a:pt x="917219" y="382173"/>
                </a:lnTo>
                <a:cubicBezTo>
                  <a:pt x="917219" y="424387"/>
                  <a:pt x="882997" y="458609"/>
                  <a:pt x="840783" y="458609"/>
                </a:cubicBezTo>
                <a:lnTo>
                  <a:pt x="76436" y="458609"/>
                </a:lnTo>
                <a:cubicBezTo>
                  <a:pt x="34222" y="458609"/>
                  <a:pt x="0" y="424387"/>
                  <a:pt x="0" y="382173"/>
                </a:cubicBezTo>
                <a:lnTo>
                  <a:pt x="0" y="7643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11" tIns="18311" rIns="18311" bIns="1831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Underwriting Officer (CUO)</a:t>
            </a: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505A4111-3E1E-1B49-44A0-5C3B37771DB3}"/>
              </a:ext>
            </a:extLst>
          </p:cNvPr>
          <p:cNvSpPr/>
          <p:nvPr/>
        </p:nvSpPr>
        <p:spPr>
          <a:xfrm>
            <a:off x="1613083" y="2412526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Director</a:t>
            </a: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44CF54C0-E209-2043-BC46-F4888DACDA3E}"/>
              </a:ext>
            </a:extLst>
          </p:cNvPr>
          <p:cNvSpPr/>
          <p:nvPr/>
        </p:nvSpPr>
        <p:spPr>
          <a:xfrm>
            <a:off x="1613083" y="2709057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Manager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3472FBD2-4772-6D6D-A0A3-3E52703CB7CC}"/>
              </a:ext>
            </a:extLst>
          </p:cNvPr>
          <p:cNvSpPr/>
          <p:nvPr/>
        </p:nvSpPr>
        <p:spPr>
          <a:xfrm>
            <a:off x="1613083" y="3005587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Supervisor</a:t>
            </a: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88302589-8C44-5D41-71C7-F3DC678E446F}"/>
              </a:ext>
            </a:extLst>
          </p:cNvPr>
          <p:cNvSpPr/>
          <p:nvPr/>
        </p:nvSpPr>
        <p:spPr>
          <a:xfrm>
            <a:off x="1613083" y="3302118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Team Leads</a:t>
            </a: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ED4F40C4-EDB1-8F0F-6DC9-372FDE0F62E7}"/>
              </a:ext>
            </a:extLst>
          </p:cNvPr>
          <p:cNvSpPr/>
          <p:nvPr/>
        </p:nvSpPr>
        <p:spPr>
          <a:xfrm>
            <a:off x="1613083" y="3598649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Underwriters</a:t>
            </a: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FDD3DE18-42E5-F0CA-2E12-C6FE085082DB}"/>
              </a:ext>
            </a:extLst>
          </p:cNvPr>
          <p:cNvSpPr/>
          <p:nvPr/>
        </p:nvSpPr>
        <p:spPr>
          <a:xfrm>
            <a:off x="2858585" y="1625634"/>
            <a:ext cx="611479" cy="305739"/>
          </a:xfrm>
          <a:custGeom>
            <a:avLst/>
            <a:gdLst>
              <a:gd name="connsiteX0" fmla="*/ 0 w 917219"/>
              <a:gd name="connsiteY0" fmla="*/ 76436 h 458609"/>
              <a:gd name="connsiteX1" fmla="*/ 76436 w 917219"/>
              <a:gd name="connsiteY1" fmla="*/ 0 h 458609"/>
              <a:gd name="connsiteX2" fmla="*/ 840783 w 917219"/>
              <a:gd name="connsiteY2" fmla="*/ 0 h 458609"/>
              <a:gd name="connsiteX3" fmla="*/ 917219 w 917219"/>
              <a:gd name="connsiteY3" fmla="*/ 76436 h 458609"/>
              <a:gd name="connsiteX4" fmla="*/ 917219 w 917219"/>
              <a:gd name="connsiteY4" fmla="*/ 382173 h 458609"/>
              <a:gd name="connsiteX5" fmla="*/ 840783 w 917219"/>
              <a:gd name="connsiteY5" fmla="*/ 458609 h 458609"/>
              <a:gd name="connsiteX6" fmla="*/ 76436 w 917219"/>
              <a:gd name="connsiteY6" fmla="*/ 458609 h 458609"/>
              <a:gd name="connsiteX7" fmla="*/ 0 w 917219"/>
              <a:gd name="connsiteY7" fmla="*/ 382173 h 458609"/>
              <a:gd name="connsiteX8" fmla="*/ 0 w 917219"/>
              <a:gd name="connsiteY8" fmla="*/ 76436 h 45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7219" h="458609">
                <a:moveTo>
                  <a:pt x="0" y="76436"/>
                </a:moveTo>
                <a:cubicBezTo>
                  <a:pt x="0" y="34222"/>
                  <a:pt x="34222" y="0"/>
                  <a:pt x="76436" y="0"/>
                </a:cubicBezTo>
                <a:lnTo>
                  <a:pt x="840783" y="0"/>
                </a:lnTo>
                <a:cubicBezTo>
                  <a:pt x="882997" y="0"/>
                  <a:pt x="917219" y="34222"/>
                  <a:pt x="917219" y="76436"/>
                </a:cubicBezTo>
                <a:lnTo>
                  <a:pt x="917219" y="382173"/>
                </a:lnTo>
                <a:cubicBezTo>
                  <a:pt x="917219" y="424387"/>
                  <a:pt x="882997" y="458609"/>
                  <a:pt x="840783" y="458609"/>
                </a:cubicBezTo>
                <a:lnTo>
                  <a:pt x="76436" y="458609"/>
                </a:lnTo>
                <a:cubicBezTo>
                  <a:pt x="34222" y="458609"/>
                  <a:pt x="0" y="424387"/>
                  <a:pt x="0" y="382173"/>
                </a:cubicBezTo>
                <a:lnTo>
                  <a:pt x="0" y="76436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735" tIns="18735" rIns="18735" bIns="18735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Commercial Officer (CCO)</a:t>
            </a: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14D0AC64-0BBD-93DD-63AB-C848B2B8E81A}"/>
              </a:ext>
            </a:extLst>
          </p:cNvPr>
          <p:cNvSpPr/>
          <p:nvPr/>
        </p:nvSpPr>
        <p:spPr>
          <a:xfrm>
            <a:off x="2159399" y="2019080"/>
            <a:ext cx="611479" cy="305739"/>
          </a:xfrm>
          <a:custGeom>
            <a:avLst/>
            <a:gdLst>
              <a:gd name="connsiteX0" fmla="*/ 0 w 917219"/>
              <a:gd name="connsiteY0" fmla="*/ 76436 h 458609"/>
              <a:gd name="connsiteX1" fmla="*/ 76436 w 917219"/>
              <a:gd name="connsiteY1" fmla="*/ 0 h 458609"/>
              <a:gd name="connsiteX2" fmla="*/ 840783 w 917219"/>
              <a:gd name="connsiteY2" fmla="*/ 0 h 458609"/>
              <a:gd name="connsiteX3" fmla="*/ 917219 w 917219"/>
              <a:gd name="connsiteY3" fmla="*/ 76436 h 458609"/>
              <a:gd name="connsiteX4" fmla="*/ 917219 w 917219"/>
              <a:gd name="connsiteY4" fmla="*/ 382173 h 458609"/>
              <a:gd name="connsiteX5" fmla="*/ 840783 w 917219"/>
              <a:gd name="connsiteY5" fmla="*/ 458609 h 458609"/>
              <a:gd name="connsiteX6" fmla="*/ 76436 w 917219"/>
              <a:gd name="connsiteY6" fmla="*/ 458609 h 458609"/>
              <a:gd name="connsiteX7" fmla="*/ 0 w 917219"/>
              <a:gd name="connsiteY7" fmla="*/ 382173 h 458609"/>
              <a:gd name="connsiteX8" fmla="*/ 0 w 917219"/>
              <a:gd name="connsiteY8" fmla="*/ 76436 h 45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7219" h="458609">
                <a:moveTo>
                  <a:pt x="0" y="76436"/>
                </a:moveTo>
                <a:cubicBezTo>
                  <a:pt x="0" y="34222"/>
                  <a:pt x="34222" y="0"/>
                  <a:pt x="76436" y="0"/>
                </a:cubicBezTo>
                <a:lnTo>
                  <a:pt x="840783" y="0"/>
                </a:lnTo>
                <a:cubicBezTo>
                  <a:pt x="882997" y="0"/>
                  <a:pt x="917219" y="34222"/>
                  <a:pt x="917219" y="76436"/>
                </a:cubicBezTo>
                <a:lnTo>
                  <a:pt x="917219" y="382173"/>
                </a:lnTo>
                <a:cubicBezTo>
                  <a:pt x="917219" y="424387"/>
                  <a:pt x="882997" y="458609"/>
                  <a:pt x="840783" y="458609"/>
                </a:cubicBezTo>
                <a:lnTo>
                  <a:pt x="76436" y="458609"/>
                </a:lnTo>
                <a:cubicBezTo>
                  <a:pt x="34222" y="458609"/>
                  <a:pt x="0" y="424387"/>
                  <a:pt x="0" y="382173"/>
                </a:cubicBezTo>
                <a:lnTo>
                  <a:pt x="0" y="7643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11" tIns="18311" rIns="18311" bIns="1831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Marketing Department</a:t>
            </a: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90419B98-C3A1-6635-8A8E-0DCA1C7CC57F}"/>
              </a:ext>
            </a:extLst>
          </p:cNvPr>
          <p:cNvSpPr/>
          <p:nvPr/>
        </p:nvSpPr>
        <p:spPr>
          <a:xfrm>
            <a:off x="2312269" y="2412526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Director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D4BBB397-DB77-148D-EA4A-F0646CBED3E8}"/>
              </a:ext>
            </a:extLst>
          </p:cNvPr>
          <p:cNvSpPr/>
          <p:nvPr/>
        </p:nvSpPr>
        <p:spPr>
          <a:xfrm>
            <a:off x="2312269" y="2709057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Manager</a:t>
            </a: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1B1A1183-FEF7-0779-3CB8-A77C62097815}"/>
              </a:ext>
            </a:extLst>
          </p:cNvPr>
          <p:cNvSpPr/>
          <p:nvPr/>
        </p:nvSpPr>
        <p:spPr>
          <a:xfrm>
            <a:off x="2312269" y="3005587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Supervisor</a:t>
            </a: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9B3BC796-F642-C2DD-89F2-AEDA5B0F07B9}"/>
              </a:ext>
            </a:extLst>
          </p:cNvPr>
          <p:cNvSpPr/>
          <p:nvPr/>
        </p:nvSpPr>
        <p:spPr>
          <a:xfrm>
            <a:off x="2312269" y="3302118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Team Leads</a:t>
            </a: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131AF316-6D46-A3DA-9033-6658CDF48A6A}"/>
              </a:ext>
            </a:extLst>
          </p:cNvPr>
          <p:cNvSpPr/>
          <p:nvPr/>
        </p:nvSpPr>
        <p:spPr>
          <a:xfrm>
            <a:off x="2312269" y="3598649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Specialist</a:t>
            </a: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9BB85091-A1E3-E48A-2C17-FCB6329C4176}"/>
              </a:ext>
            </a:extLst>
          </p:cNvPr>
          <p:cNvSpPr/>
          <p:nvPr/>
        </p:nvSpPr>
        <p:spPr>
          <a:xfrm>
            <a:off x="2858585" y="2019080"/>
            <a:ext cx="611479" cy="305739"/>
          </a:xfrm>
          <a:custGeom>
            <a:avLst/>
            <a:gdLst>
              <a:gd name="connsiteX0" fmla="*/ 0 w 917219"/>
              <a:gd name="connsiteY0" fmla="*/ 76436 h 458609"/>
              <a:gd name="connsiteX1" fmla="*/ 76436 w 917219"/>
              <a:gd name="connsiteY1" fmla="*/ 0 h 458609"/>
              <a:gd name="connsiteX2" fmla="*/ 840783 w 917219"/>
              <a:gd name="connsiteY2" fmla="*/ 0 h 458609"/>
              <a:gd name="connsiteX3" fmla="*/ 917219 w 917219"/>
              <a:gd name="connsiteY3" fmla="*/ 76436 h 458609"/>
              <a:gd name="connsiteX4" fmla="*/ 917219 w 917219"/>
              <a:gd name="connsiteY4" fmla="*/ 382173 h 458609"/>
              <a:gd name="connsiteX5" fmla="*/ 840783 w 917219"/>
              <a:gd name="connsiteY5" fmla="*/ 458609 h 458609"/>
              <a:gd name="connsiteX6" fmla="*/ 76436 w 917219"/>
              <a:gd name="connsiteY6" fmla="*/ 458609 h 458609"/>
              <a:gd name="connsiteX7" fmla="*/ 0 w 917219"/>
              <a:gd name="connsiteY7" fmla="*/ 382173 h 458609"/>
              <a:gd name="connsiteX8" fmla="*/ 0 w 917219"/>
              <a:gd name="connsiteY8" fmla="*/ 76436 h 45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7219" h="458609">
                <a:moveTo>
                  <a:pt x="0" y="76436"/>
                </a:moveTo>
                <a:cubicBezTo>
                  <a:pt x="0" y="34222"/>
                  <a:pt x="34222" y="0"/>
                  <a:pt x="76436" y="0"/>
                </a:cubicBezTo>
                <a:lnTo>
                  <a:pt x="840783" y="0"/>
                </a:lnTo>
                <a:cubicBezTo>
                  <a:pt x="882997" y="0"/>
                  <a:pt x="917219" y="34222"/>
                  <a:pt x="917219" y="76436"/>
                </a:cubicBezTo>
                <a:lnTo>
                  <a:pt x="917219" y="382173"/>
                </a:lnTo>
                <a:cubicBezTo>
                  <a:pt x="917219" y="424387"/>
                  <a:pt x="882997" y="458609"/>
                  <a:pt x="840783" y="458609"/>
                </a:cubicBezTo>
                <a:lnTo>
                  <a:pt x="76436" y="458609"/>
                </a:lnTo>
                <a:cubicBezTo>
                  <a:pt x="34222" y="458609"/>
                  <a:pt x="0" y="424387"/>
                  <a:pt x="0" y="382173"/>
                </a:cubicBezTo>
                <a:lnTo>
                  <a:pt x="0" y="7643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11" tIns="18311" rIns="18311" bIns="1831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Sales Department</a:t>
            </a:r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6E9E6C88-9738-BE0D-2188-EA47D7712999}"/>
              </a:ext>
            </a:extLst>
          </p:cNvPr>
          <p:cNvSpPr/>
          <p:nvPr/>
        </p:nvSpPr>
        <p:spPr>
          <a:xfrm>
            <a:off x="3011455" y="2412526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Director</a:t>
            </a: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28F679DC-10AC-F233-F5B0-26CBE9782037}"/>
              </a:ext>
            </a:extLst>
          </p:cNvPr>
          <p:cNvSpPr/>
          <p:nvPr/>
        </p:nvSpPr>
        <p:spPr>
          <a:xfrm>
            <a:off x="3011455" y="2709057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Manager</a:t>
            </a: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AE5A0D53-8983-FB2F-6BE9-105A1C359346}"/>
              </a:ext>
            </a:extLst>
          </p:cNvPr>
          <p:cNvSpPr/>
          <p:nvPr/>
        </p:nvSpPr>
        <p:spPr>
          <a:xfrm>
            <a:off x="3011455" y="3005587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Supervisor</a:t>
            </a:r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78539687-8C9C-4302-311B-C05F44C65F46}"/>
              </a:ext>
            </a:extLst>
          </p:cNvPr>
          <p:cNvSpPr/>
          <p:nvPr/>
        </p:nvSpPr>
        <p:spPr>
          <a:xfrm>
            <a:off x="3011455" y="3302118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Team Leads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F3429378-76AE-11C7-2C65-1437E759AA04}"/>
              </a:ext>
            </a:extLst>
          </p:cNvPr>
          <p:cNvSpPr/>
          <p:nvPr/>
        </p:nvSpPr>
        <p:spPr>
          <a:xfrm>
            <a:off x="3011455" y="3598649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Salespeople</a:t>
            </a: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0AD203D5-3DFB-44C1-5D00-AF6709D134CD}"/>
              </a:ext>
            </a:extLst>
          </p:cNvPr>
          <p:cNvSpPr/>
          <p:nvPr/>
        </p:nvSpPr>
        <p:spPr>
          <a:xfrm>
            <a:off x="3557771" y="2019080"/>
            <a:ext cx="611479" cy="305739"/>
          </a:xfrm>
          <a:custGeom>
            <a:avLst/>
            <a:gdLst>
              <a:gd name="connsiteX0" fmla="*/ 0 w 917219"/>
              <a:gd name="connsiteY0" fmla="*/ 76436 h 458609"/>
              <a:gd name="connsiteX1" fmla="*/ 76436 w 917219"/>
              <a:gd name="connsiteY1" fmla="*/ 0 h 458609"/>
              <a:gd name="connsiteX2" fmla="*/ 840783 w 917219"/>
              <a:gd name="connsiteY2" fmla="*/ 0 h 458609"/>
              <a:gd name="connsiteX3" fmla="*/ 917219 w 917219"/>
              <a:gd name="connsiteY3" fmla="*/ 76436 h 458609"/>
              <a:gd name="connsiteX4" fmla="*/ 917219 w 917219"/>
              <a:gd name="connsiteY4" fmla="*/ 382173 h 458609"/>
              <a:gd name="connsiteX5" fmla="*/ 840783 w 917219"/>
              <a:gd name="connsiteY5" fmla="*/ 458609 h 458609"/>
              <a:gd name="connsiteX6" fmla="*/ 76436 w 917219"/>
              <a:gd name="connsiteY6" fmla="*/ 458609 h 458609"/>
              <a:gd name="connsiteX7" fmla="*/ 0 w 917219"/>
              <a:gd name="connsiteY7" fmla="*/ 382173 h 458609"/>
              <a:gd name="connsiteX8" fmla="*/ 0 w 917219"/>
              <a:gd name="connsiteY8" fmla="*/ 76436 h 45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7219" h="458609">
                <a:moveTo>
                  <a:pt x="0" y="76436"/>
                </a:moveTo>
                <a:cubicBezTo>
                  <a:pt x="0" y="34222"/>
                  <a:pt x="34222" y="0"/>
                  <a:pt x="76436" y="0"/>
                </a:cubicBezTo>
                <a:lnTo>
                  <a:pt x="840783" y="0"/>
                </a:lnTo>
                <a:cubicBezTo>
                  <a:pt x="882997" y="0"/>
                  <a:pt x="917219" y="34222"/>
                  <a:pt x="917219" y="76436"/>
                </a:cubicBezTo>
                <a:lnTo>
                  <a:pt x="917219" y="382173"/>
                </a:lnTo>
                <a:cubicBezTo>
                  <a:pt x="917219" y="424387"/>
                  <a:pt x="882997" y="458609"/>
                  <a:pt x="840783" y="458609"/>
                </a:cubicBezTo>
                <a:lnTo>
                  <a:pt x="76436" y="458609"/>
                </a:lnTo>
                <a:cubicBezTo>
                  <a:pt x="34222" y="458609"/>
                  <a:pt x="0" y="424387"/>
                  <a:pt x="0" y="382173"/>
                </a:cubicBezTo>
                <a:lnTo>
                  <a:pt x="0" y="7643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11" tIns="18311" rIns="18311" bIns="1831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Business Development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7931FE3B-2B73-9DD7-CD5E-E372A5C35C87}"/>
              </a:ext>
            </a:extLst>
          </p:cNvPr>
          <p:cNvSpPr/>
          <p:nvPr/>
        </p:nvSpPr>
        <p:spPr>
          <a:xfrm>
            <a:off x="3710641" y="2412526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Director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4DA01597-958F-31AC-B107-F7ABA47CDD23}"/>
              </a:ext>
            </a:extLst>
          </p:cNvPr>
          <p:cNvSpPr/>
          <p:nvPr/>
        </p:nvSpPr>
        <p:spPr>
          <a:xfrm>
            <a:off x="3710641" y="2709057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Manager</a:t>
            </a:r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FDA8A928-75F9-0646-F71C-14DA0B928B53}"/>
              </a:ext>
            </a:extLst>
          </p:cNvPr>
          <p:cNvSpPr/>
          <p:nvPr/>
        </p:nvSpPr>
        <p:spPr>
          <a:xfrm>
            <a:off x="3710641" y="3005587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Associate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5598C115-B734-080B-C6A2-81DCB7922E36}"/>
              </a:ext>
            </a:extLst>
          </p:cNvPr>
          <p:cNvSpPr/>
          <p:nvPr/>
        </p:nvSpPr>
        <p:spPr>
          <a:xfrm>
            <a:off x="3710641" y="3302118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Representative</a:t>
            </a:r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E25E6776-D6F4-7178-9CC4-22FCA7F4772C}"/>
              </a:ext>
            </a:extLst>
          </p:cNvPr>
          <p:cNvSpPr/>
          <p:nvPr/>
        </p:nvSpPr>
        <p:spPr>
          <a:xfrm>
            <a:off x="3710641" y="3598649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 Research Analyst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3CBBACB2-DE79-30BF-1040-4DD056CBA7EC}"/>
              </a:ext>
            </a:extLst>
          </p:cNvPr>
          <p:cNvSpPr/>
          <p:nvPr/>
        </p:nvSpPr>
        <p:spPr>
          <a:xfrm>
            <a:off x="4606551" y="1625634"/>
            <a:ext cx="611479" cy="305739"/>
          </a:xfrm>
          <a:custGeom>
            <a:avLst/>
            <a:gdLst>
              <a:gd name="connsiteX0" fmla="*/ 0 w 917219"/>
              <a:gd name="connsiteY0" fmla="*/ 76436 h 458609"/>
              <a:gd name="connsiteX1" fmla="*/ 76436 w 917219"/>
              <a:gd name="connsiteY1" fmla="*/ 0 h 458609"/>
              <a:gd name="connsiteX2" fmla="*/ 840783 w 917219"/>
              <a:gd name="connsiteY2" fmla="*/ 0 h 458609"/>
              <a:gd name="connsiteX3" fmla="*/ 917219 w 917219"/>
              <a:gd name="connsiteY3" fmla="*/ 76436 h 458609"/>
              <a:gd name="connsiteX4" fmla="*/ 917219 w 917219"/>
              <a:gd name="connsiteY4" fmla="*/ 382173 h 458609"/>
              <a:gd name="connsiteX5" fmla="*/ 840783 w 917219"/>
              <a:gd name="connsiteY5" fmla="*/ 458609 h 458609"/>
              <a:gd name="connsiteX6" fmla="*/ 76436 w 917219"/>
              <a:gd name="connsiteY6" fmla="*/ 458609 h 458609"/>
              <a:gd name="connsiteX7" fmla="*/ 0 w 917219"/>
              <a:gd name="connsiteY7" fmla="*/ 382173 h 458609"/>
              <a:gd name="connsiteX8" fmla="*/ 0 w 917219"/>
              <a:gd name="connsiteY8" fmla="*/ 76436 h 45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7219" h="458609">
                <a:moveTo>
                  <a:pt x="0" y="76436"/>
                </a:moveTo>
                <a:cubicBezTo>
                  <a:pt x="0" y="34222"/>
                  <a:pt x="34222" y="0"/>
                  <a:pt x="76436" y="0"/>
                </a:cubicBezTo>
                <a:lnTo>
                  <a:pt x="840783" y="0"/>
                </a:lnTo>
                <a:cubicBezTo>
                  <a:pt x="882997" y="0"/>
                  <a:pt x="917219" y="34222"/>
                  <a:pt x="917219" y="76436"/>
                </a:cubicBezTo>
                <a:lnTo>
                  <a:pt x="917219" y="382173"/>
                </a:lnTo>
                <a:cubicBezTo>
                  <a:pt x="917219" y="424387"/>
                  <a:pt x="882997" y="458609"/>
                  <a:pt x="840783" y="458609"/>
                </a:cubicBezTo>
                <a:lnTo>
                  <a:pt x="76436" y="458609"/>
                </a:lnTo>
                <a:cubicBezTo>
                  <a:pt x="34222" y="458609"/>
                  <a:pt x="0" y="424387"/>
                  <a:pt x="0" y="382173"/>
                </a:cubicBezTo>
                <a:lnTo>
                  <a:pt x="0" y="76436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735" tIns="18735" rIns="18735" bIns="18735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Information Officer (CIO)</a:t>
            </a:r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A0884A41-49D9-E767-CD9D-74D30DD3A989}"/>
              </a:ext>
            </a:extLst>
          </p:cNvPr>
          <p:cNvSpPr/>
          <p:nvPr/>
        </p:nvSpPr>
        <p:spPr>
          <a:xfrm>
            <a:off x="4256957" y="2019080"/>
            <a:ext cx="611479" cy="305739"/>
          </a:xfrm>
          <a:custGeom>
            <a:avLst/>
            <a:gdLst>
              <a:gd name="connsiteX0" fmla="*/ 0 w 917219"/>
              <a:gd name="connsiteY0" fmla="*/ 76436 h 458609"/>
              <a:gd name="connsiteX1" fmla="*/ 76436 w 917219"/>
              <a:gd name="connsiteY1" fmla="*/ 0 h 458609"/>
              <a:gd name="connsiteX2" fmla="*/ 840783 w 917219"/>
              <a:gd name="connsiteY2" fmla="*/ 0 h 458609"/>
              <a:gd name="connsiteX3" fmla="*/ 917219 w 917219"/>
              <a:gd name="connsiteY3" fmla="*/ 76436 h 458609"/>
              <a:gd name="connsiteX4" fmla="*/ 917219 w 917219"/>
              <a:gd name="connsiteY4" fmla="*/ 382173 h 458609"/>
              <a:gd name="connsiteX5" fmla="*/ 840783 w 917219"/>
              <a:gd name="connsiteY5" fmla="*/ 458609 h 458609"/>
              <a:gd name="connsiteX6" fmla="*/ 76436 w 917219"/>
              <a:gd name="connsiteY6" fmla="*/ 458609 h 458609"/>
              <a:gd name="connsiteX7" fmla="*/ 0 w 917219"/>
              <a:gd name="connsiteY7" fmla="*/ 382173 h 458609"/>
              <a:gd name="connsiteX8" fmla="*/ 0 w 917219"/>
              <a:gd name="connsiteY8" fmla="*/ 76436 h 45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7219" h="458609">
                <a:moveTo>
                  <a:pt x="0" y="76436"/>
                </a:moveTo>
                <a:cubicBezTo>
                  <a:pt x="0" y="34222"/>
                  <a:pt x="34222" y="0"/>
                  <a:pt x="76436" y="0"/>
                </a:cubicBezTo>
                <a:lnTo>
                  <a:pt x="840783" y="0"/>
                </a:lnTo>
                <a:cubicBezTo>
                  <a:pt x="882997" y="0"/>
                  <a:pt x="917219" y="34222"/>
                  <a:pt x="917219" y="76436"/>
                </a:cubicBezTo>
                <a:lnTo>
                  <a:pt x="917219" y="382173"/>
                </a:lnTo>
                <a:cubicBezTo>
                  <a:pt x="917219" y="424387"/>
                  <a:pt x="882997" y="458609"/>
                  <a:pt x="840783" y="458609"/>
                </a:cubicBezTo>
                <a:lnTo>
                  <a:pt x="76436" y="458609"/>
                </a:lnTo>
                <a:cubicBezTo>
                  <a:pt x="34222" y="458609"/>
                  <a:pt x="0" y="424387"/>
                  <a:pt x="0" y="382173"/>
                </a:cubicBezTo>
                <a:lnTo>
                  <a:pt x="0" y="7643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11" tIns="18311" rIns="18311" bIns="1831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IT Department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3B647DEB-61AA-489B-C889-5E34A5E04373}"/>
              </a:ext>
            </a:extLst>
          </p:cNvPr>
          <p:cNvSpPr/>
          <p:nvPr/>
        </p:nvSpPr>
        <p:spPr>
          <a:xfrm>
            <a:off x="4409827" y="2412526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Manager</a:t>
            </a:r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D16E6C12-4BD7-84B1-84E3-EF715485F6C4}"/>
              </a:ext>
            </a:extLst>
          </p:cNvPr>
          <p:cNvSpPr/>
          <p:nvPr/>
        </p:nvSpPr>
        <p:spPr>
          <a:xfrm>
            <a:off x="4409827" y="2709057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Supervisor</a:t>
            </a:r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62513069-6C6D-AE55-DF45-94FF1A7B6B6A}"/>
              </a:ext>
            </a:extLst>
          </p:cNvPr>
          <p:cNvSpPr/>
          <p:nvPr/>
        </p:nvSpPr>
        <p:spPr>
          <a:xfrm>
            <a:off x="4409827" y="3005587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Team Leads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E2ACE511-F3C6-447B-0155-9F6E44675108}"/>
              </a:ext>
            </a:extLst>
          </p:cNvPr>
          <p:cNvSpPr/>
          <p:nvPr/>
        </p:nvSpPr>
        <p:spPr>
          <a:xfrm>
            <a:off x="4409827" y="3302118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Developers</a:t>
            </a: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631CB473-8DDD-D792-9269-325492954A2D}"/>
              </a:ext>
            </a:extLst>
          </p:cNvPr>
          <p:cNvSpPr/>
          <p:nvPr/>
        </p:nvSpPr>
        <p:spPr>
          <a:xfrm>
            <a:off x="4956143" y="2019080"/>
            <a:ext cx="611479" cy="305739"/>
          </a:xfrm>
          <a:custGeom>
            <a:avLst/>
            <a:gdLst>
              <a:gd name="connsiteX0" fmla="*/ 0 w 917219"/>
              <a:gd name="connsiteY0" fmla="*/ 76436 h 458609"/>
              <a:gd name="connsiteX1" fmla="*/ 76436 w 917219"/>
              <a:gd name="connsiteY1" fmla="*/ 0 h 458609"/>
              <a:gd name="connsiteX2" fmla="*/ 840783 w 917219"/>
              <a:gd name="connsiteY2" fmla="*/ 0 h 458609"/>
              <a:gd name="connsiteX3" fmla="*/ 917219 w 917219"/>
              <a:gd name="connsiteY3" fmla="*/ 76436 h 458609"/>
              <a:gd name="connsiteX4" fmla="*/ 917219 w 917219"/>
              <a:gd name="connsiteY4" fmla="*/ 382173 h 458609"/>
              <a:gd name="connsiteX5" fmla="*/ 840783 w 917219"/>
              <a:gd name="connsiteY5" fmla="*/ 458609 h 458609"/>
              <a:gd name="connsiteX6" fmla="*/ 76436 w 917219"/>
              <a:gd name="connsiteY6" fmla="*/ 458609 h 458609"/>
              <a:gd name="connsiteX7" fmla="*/ 0 w 917219"/>
              <a:gd name="connsiteY7" fmla="*/ 382173 h 458609"/>
              <a:gd name="connsiteX8" fmla="*/ 0 w 917219"/>
              <a:gd name="connsiteY8" fmla="*/ 76436 h 45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7219" h="458609">
                <a:moveTo>
                  <a:pt x="0" y="76436"/>
                </a:moveTo>
                <a:cubicBezTo>
                  <a:pt x="0" y="34222"/>
                  <a:pt x="34222" y="0"/>
                  <a:pt x="76436" y="0"/>
                </a:cubicBezTo>
                <a:lnTo>
                  <a:pt x="840783" y="0"/>
                </a:lnTo>
                <a:cubicBezTo>
                  <a:pt x="882997" y="0"/>
                  <a:pt x="917219" y="34222"/>
                  <a:pt x="917219" y="76436"/>
                </a:cubicBezTo>
                <a:lnTo>
                  <a:pt x="917219" y="382173"/>
                </a:lnTo>
                <a:cubicBezTo>
                  <a:pt x="917219" y="424387"/>
                  <a:pt x="882997" y="458609"/>
                  <a:pt x="840783" y="458609"/>
                </a:cubicBezTo>
                <a:lnTo>
                  <a:pt x="76436" y="458609"/>
                </a:lnTo>
                <a:cubicBezTo>
                  <a:pt x="34222" y="458609"/>
                  <a:pt x="0" y="424387"/>
                  <a:pt x="0" y="382173"/>
                </a:cubicBezTo>
                <a:lnTo>
                  <a:pt x="0" y="7643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11" tIns="18311" rIns="18311" bIns="1831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Support Department</a:t>
            </a:r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9ED09A51-C2CF-6608-631C-11435735EB26}"/>
              </a:ext>
            </a:extLst>
          </p:cNvPr>
          <p:cNvSpPr/>
          <p:nvPr/>
        </p:nvSpPr>
        <p:spPr>
          <a:xfrm>
            <a:off x="5109013" y="2412526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Manager</a:t>
            </a:r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AD769EEE-D9D8-F374-8001-61B63AE2586E}"/>
              </a:ext>
            </a:extLst>
          </p:cNvPr>
          <p:cNvSpPr/>
          <p:nvPr/>
        </p:nvSpPr>
        <p:spPr>
          <a:xfrm>
            <a:off x="5109013" y="2709057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Supervisor</a:t>
            </a:r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50D9D9AA-A285-1B3C-6713-F0E0FAA9E103}"/>
              </a:ext>
            </a:extLst>
          </p:cNvPr>
          <p:cNvSpPr/>
          <p:nvPr/>
        </p:nvSpPr>
        <p:spPr>
          <a:xfrm>
            <a:off x="5109013" y="3005587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Team Leads</a:t>
            </a:r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C3754D07-21CA-1DD5-0A5D-453F8C3E91AB}"/>
              </a:ext>
            </a:extLst>
          </p:cNvPr>
          <p:cNvSpPr/>
          <p:nvPr/>
        </p:nvSpPr>
        <p:spPr>
          <a:xfrm>
            <a:off x="5109013" y="3302118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Engineers</a:t>
            </a: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9A800F14-1B9C-0157-8CF9-9F9639734F2C}"/>
              </a:ext>
            </a:extLst>
          </p:cNvPr>
          <p:cNvSpPr/>
          <p:nvPr/>
        </p:nvSpPr>
        <p:spPr>
          <a:xfrm>
            <a:off x="9339728" y="1625634"/>
            <a:ext cx="738795" cy="305739"/>
          </a:xfrm>
          <a:custGeom>
            <a:avLst/>
            <a:gdLst>
              <a:gd name="connsiteX0" fmla="*/ 0 w 1108193"/>
              <a:gd name="connsiteY0" fmla="*/ 76436 h 458609"/>
              <a:gd name="connsiteX1" fmla="*/ 76436 w 1108193"/>
              <a:gd name="connsiteY1" fmla="*/ 0 h 458609"/>
              <a:gd name="connsiteX2" fmla="*/ 1031757 w 1108193"/>
              <a:gd name="connsiteY2" fmla="*/ 0 h 458609"/>
              <a:gd name="connsiteX3" fmla="*/ 1108193 w 1108193"/>
              <a:gd name="connsiteY3" fmla="*/ 76436 h 458609"/>
              <a:gd name="connsiteX4" fmla="*/ 1108193 w 1108193"/>
              <a:gd name="connsiteY4" fmla="*/ 382173 h 458609"/>
              <a:gd name="connsiteX5" fmla="*/ 1031757 w 1108193"/>
              <a:gd name="connsiteY5" fmla="*/ 458609 h 458609"/>
              <a:gd name="connsiteX6" fmla="*/ 76436 w 1108193"/>
              <a:gd name="connsiteY6" fmla="*/ 458609 h 458609"/>
              <a:gd name="connsiteX7" fmla="*/ 0 w 1108193"/>
              <a:gd name="connsiteY7" fmla="*/ 382173 h 458609"/>
              <a:gd name="connsiteX8" fmla="*/ 0 w 1108193"/>
              <a:gd name="connsiteY8" fmla="*/ 76436 h 45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193" h="458609">
                <a:moveTo>
                  <a:pt x="0" y="76436"/>
                </a:moveTo>
                <a:cubicBezTo>
                  <a:pt x="0" y="34222"/>
                  <a:pt x="34222" y="0"/>
                  <a:pt x="76436" y="0"/>
                </a:cubicBezTo>
                <a:lnTo>
                  <a:pt x="1031757" y="0"/>
                </a:lnTo>
                <a:cubicBezTo>
                  <a:pt x="1073971" y="0"/>
                  <a:pt x="1108193" y="34222"/>
                  <a:pt x="1108193" y="76436"/>
                </a:cubicBezTo>
                <a:lnTo>
                  <a:pt x="1108193" y="382173"/>
                </a:lnTo>
                <a:cubicBezTo>
                  <a:pt x="1108193" y="424387"/>
                  <a:pt x="1073971" y="458609"/>
                  <a:pt x="1031757" y="458609"/>
                </a:cubicBezTo>
                <a:lnTo>
                  <a:pt x="76436" y="458609"/>
                </a:lnTo>
                <a:cubicBezTo>
                  <a:pt x="34222" y="458609"/>
                  <a:pt x="0" y="424387"/>
                  <a:pt x="0" y="382173"/>
                </a:cubicBezTo>
                <a:lnTo>
                  <a:pt x="0" y="76436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735" tIns="18735" rIns="18735" bIns="18735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Operations Officer (COO)</a:t>
            </a: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B2204C61-A224-3EC5-2F24-680D37D79928}"/>
              </a:ext>
            </a:extLst>
          </p:cNvPr>
          <p:cNvSpPr/>
          <p:nvPr/>
        </p:nvSpPr>
        <p:spPr>
          <a:xfrm>
            <a:off x="7491924" y="2019080"/>
            <a:ext cx="611479" cy="305739"/>
          </a:xfrm>
          <a:custGeom>
            <a:avLst/>
            <a:gdLst>
              <a:gd name="connsiteX0" fmla="*/ 0 w 917219"/>
              <a:gd name="connsiteY0" fmla="*/ 76436 h 458609"/>
              <a:gd name="connsiteX1" fmla="*/ 76436 w 917219"/>
              <a:gd name="connsiteY1" fmla="*/ 0 h 458609"/>
              <a:gd name="connsiteX2" fmla="*/ 840783 w 917219"/>
              <a:gd name="connsiteY2" fmla="*/ 0 h 458609"/>
              <a:gd name="connsiteX3" fmla="*/ 917219 w 917219"/>
              <a:gd name="connsiteY3" fmla="*/ 76436 h 458609"/>
              <a:gd name="connsiteX4" fmla="*/ 917219 w 917219"/>
              <a:gd name="connsiteY4" fmla="*/ 382173 h 458609"/>
              <a:gd name="connsiteX5" fmla="*/ 840783 w 917219"/>
              <a:gd name="connsiteY5" fmla="*/ 458609 h 458609"/>
              <a:gd name="connsiteX6" fmla="*/ 76436 w 917219"/>
              <a:gd name="connsiteY6" fmla="*/ 458609 h 458609"/>
              <a:gd name="connsiteX7" fmla="*/ 0 w 917219"/>
              <a:gd name="connsiteY7" fmla="*/ 382173 h 458609"/>
              <a:gd name="connsiteX8" fmla="*/ 0 w 917219"/>
              <a:gd name="connsiteY8" fmla="*/ 76436 h 45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7219" h="458609">
                <a:moveTo>
                  <a:pt x="0" y="76436"/>
                </a:moveTo>
                <a:cubicBezTo>
                  <a:pt x="0" y="34222"/>
                  <a:pt x="34222" y="0"/>
                  <a:pt x="76436" y="0"/>
                </a:cubicBezTo>
                <a:lnTo>
                  <a:pt x="840783" y="0"/>
                </a:lnTo>
                <a:cubicBezTo>
                  <a:pt x="882997" y="0"/>
                  <a:pt x="917219" y="34222"/>
                  <a:pt x="917219" y="76436"/>
                </a:cubicBezTo>
                <a:lnTo>
                  <a:pt x="917219" y="382173"/>
                </a:lnTo>
                <a:cubicBezTo>
                  <a:pt x="917219" y="424387"/>
                  <a:pt x="882997" y="458609"/>
                  <a:pt x="840783" y="458609"/>
                </a:cubicBezTo>
                <a:lnTo>
                  <a:pt x="76436" y="458609"/>
                </a:lnTo>
                <a:cubicBezTo>
                  <a:pt x="34222" y="458609"/>
                  <a:pt x="0" y="424387"/>
                  <a:pt x="0" y="382173"/>
                </a:cubicBezTo>
                <a:lnTo>
                  <a:pt x="0" y="7643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11" tIns="18311" rIns="18311" bIns="1831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Customer Service Department</a:t>
            </a:r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FD762185-5383-DD11-ECF8-709C3E632F71}"/>
              </a:ext>
            </a:extLst>
          </p:cNvPr>
          <p:cNvSpPr/>
          <p:nvPr/>
        </p:nvSpPr>
        <p:spPr>
          <a:xfrm>
            <a:off x="7644794" y="2412526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Director</a:t>
            </a: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06BB694A-4AA8-ED30-FF01-B7E0EF381FEF}"/>
              </a:ext>
            </a:extLst>
          </p:cNvPr>
          <p:cNvSpPr/>
          <p:nvPr/>
        </p:nvSpPr>
        <p:spPr>
          <a:xfrm>
            <a:off x="7644794" y="2709057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Manager</a:t>
            </a:r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E0B8D23D-7F3C-0C61-A880-1AC665D4912B}"/>
              </a:ext>
            </a:extLst>
          </p:cNvPr>
          <p:cNvSpPr/>
          <p:nvPr/>
        </p:nvSpPr>
        <p:spPr>
          <a:xfrm>
            <a:off x="7644794" y="3005587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Supervisor</a:t>
            </a: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E6C4FFE7-5530-077A-8343-B1893FD69985}"/>
              </a:ext>
            </a:extLst>
          </p:cNvPr>
          <p:cNvSpPr/>
          <p:nvPr/>
        </p:nvSpPr>
        <p:spPr>
          <a:xfrm>
            <a:off x="7644794" y="3302118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Team Leads</a:t>
            </a:r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6BE0A968-2C7C-F960-F45E-30346EF3DBB5}"/>
              </a:ext>
            </a:extLst>
          </p:cNvPr>
          <p:cNvSpPr/>
          <p:nvPr/>
        </p:nvSpPr>
        <p:spPr>
          <a:xfrm>
            <a:off x="7644794" y="3598649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Agents</a:t>
            </a: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CBF9E47-EA39-4557-09C9-9572EFCC743B}"/>
              </a:ext>
            </a:extLst>
          </p:cNvPr>
          <p:cNvSpPr/>
          <p:nvPr/>
        </p:nvSpPr>
        <p:spPr>
          <a:xfrm>
            <a:off x="8191110" y="2019080"/>
            <a:ext cx="611479" cy="305739"/>
          </a:xfrm>
          <a:custGeom>
            <a:avLst/>
            <a:gdLst>
              <a:gd name="connsiteX0" fmla="*/ 0 w 917219"/>
              <a:gd name="connsiteY0" fmla="*/ 76436 h 458609"/>
              <a:gd name="connsiteX1" fmla="*/ 76436 w 917219"/>
              <a:gd name="connsiteY1" fmla="*/ 0 h 458609"/>
              <a:gd name="connsiteX2" fmla="*/ 840783 w 917219"/>
              <a:gd name="connsiteY2" fmla="*/ 0 h 458609"/>
              <a:gd name="connsiteX3" fmla="*/ 917219 w 917219"/>
              <a:gd name="connsiteY3" fmla="*/ 76436 h 458609"/>
              <a:gd name="connsiteX4" fmla="*/ 917219 w 917219"/>
              <a:gd name="connsiteY4" fmla="*/ 382173 h 458609"/>
              <a:gd name="connsiteX5" fmla="*/ 840783 w 917219"/>
              <a:gd name="connsiteY5" fmla="*/ 458609 h 458609"/>
              <a:gd name="connsiteX6" fmla="*/ 76436 w 917219"/>
              <a:gd name="connsiteY6" fmla="*/ 458609 h 458609"/>
              <a:gd name="connsiteX7" fmla="*/ 0 w 917219"/>
              <a:gd name="connsiteY7" fmla="*/ 382173 h 458609"/>
              <a:gd name="connsiteX8" fmla="*/ 0 w 917219"/>
              <a:gd name="connsiteY8" fmla="*/ 76436 h 45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7219" h="458609">
                <a:moveTo>
                  <a:pt x="0" y="76436"/>
                </a:moveTo>
                <a:cubicBezTo>
                  <a:pt x="0" y="34222"/>
                  <a:pt x="34222" y="0"/>
                  <a:pt x="76436" y="0"/>
                </a:cubicBezTo>
                <a:lnTo>
                  <a:pt x="840783" y="0"/>
                </a:lnTo>
                <a:cubicBezTo>
                  <a:pt x="882997" y="0"/>
                  <a:pt x="917219" y="34222"/>
                  <a:pt x="917219" y="76436"/>
                </a:cubicBezTo>
                <a:lnTo>
                  <a:pt x="917219" y="382173"/>
                </a:lnTo>
                <a:cubicBezTo>
                  <a:pt x="917219" y="424387"/>
                  <a:pt x="882997" y="458609"/>
                  <a:pt x="840783" y="458609"/>
                </a:cubicBezTo>
                <a:lnTo>
                  <a:pt x="76436" y="458609"/>
                </a:lnTo>
                <a:cubicBezTo>
                  <a:pt x="34222" y="458609"/>
                  <a:pt x="0" y="424387"/>
                  <a:pt x="0" y="382173"/>
                </a:cubicBezTo>
                <a:lnTo>
                  <a:pt x="0" y="7643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11" tIns="18311" rIns="18311" bIns="1831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Auditing Department</a:t>
            </a:r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38785C1E-93BF-EEBB-8C11-A0745F123F7F}"/>
              </a:ext>
            </a:extLst>
          </p:cNvPr>
          <p:cNvSpPr/>
          <p:nvPr/>
        </p:nvSpPr>
        <p:spPr>
          <a:xfrm>
            <a:off x="8343980" y="2412526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Internal Audit Director</a:t>
            </a:r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2029339B-F75B-0AED-BA48-3B27674FD6C6}"/>
              </a:ext>
            </a:extLst>
          </p:cNvPr>
          <p:cNvSpPr/>
          <p:nvPr/>
        </p:nvSpPr>
        <p:spPr>
          <a:xfrm>
            <a:off x="8343980" y="2709057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Manager</a:t>
            </a:r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0644C49F-AD16-EFB7-45F5-FBDF2F5E6964}"/>
              </a:ext>
            </a:extLst>
          </p:cNvPr>
          <p:cNvSpPr/>
          <p:nvPr/>
        </p:nvSpPr>
        <p:spPr>
          <a:xfrm>
            <a:off x="8343980" y="3005587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Lead Auditor</a:t>
            </a:r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B4D2F64F-B319-CD15-FF84-6E0314784C0D}"/>
              </a:ext>
            </a:extLst>
          </p:cNvPr>
          <p:cNvSpPr/>
          <p:nvPr/>
        </p:nvSpPr>
        <p:spPr>
          <a:xfrm>
            <a:off x="8343980" y="3302118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Associates</a:t>
            </a: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EF781BEE-20C1-A5AF-DFB6-3A142030EA2E}"/>
              </a:ext>
            </a:extLst>
          </p:cNvPr>
          <p:cNvSpPr/>
          <p:nvPr/>
        </p:nvSpPr>
        <p:spPr>
          <a:xfrm>
            <a:off x="9005097" y="2019080"/>
            <a:ext cx="611479" cy="305739"/>
          </a:xfrm>
          <a:custGeom>
            <a:avLst/>
            <a:gdLst>
              <a:gd name="connsiteX0" fmla="*/ 0 w 917219"/>
              <a:gd name="connsiteY0" fmla="*/ 76436 h 458609"/>
              <a:gd name="connsiteX1" fmla="*/ 76436 w 917219"/>
              <a:gd name="connsiteY1" fmla="*/ 0 h 458609"/>
              <a:gd name="connsiteX2" fmla="*/ 840783 w 917219"/>
              <a:gd name="connsiteY2" fmla="*/ 0 h 458609"/>
              <a:gd name="connsiteX3" fmla="*/ 917219 w 917219"/>
              <a:gd name="connsiteY3" fmla="*/ 76436 h 458609"/>
              <a:gd name="connsiteX4" fmla="*/ 917219 w 917219"/>
              <a:gd name="connsiteY4" fmla="*/ 382173 h 458609"/>
              <a:gd name="connsiteX5" fmla="*/ 840783 w 917219"/>
              <a:gd name="connsiteY5" fmla="*/ 458609 h 458609"/>
              <a:gd name="connsiteX6" fmla="*/ 76436 w 917219"/>
              <a:gd name="connsiteY6" fmla="*/ 458609 h 458609"/>
              <a:gd name="connsiteX7" fmla="*/ 0 w 917219"/>
              <a:gd name="connsiteY7" fmla="*/ 382173 h 458609"/>
              <a:gd name="connsiteX8" fmla="*/ 0 w 917219"/>
              <a:gd name="connsiteY8" fmla="*/ 76436 h 45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7219" h="458609">
                <a:moveTo>
                  <a:pt x="0" y="76436"/>
                </a:moveTo>
                <a:cubicBezTo>
                  <a:pt x="0" y="34222"/>
                  <a:pt x="34222" y="0"/>
                  <a:pt x="76436" y="0"/>
                </a:cubicBezTo>
                <a:lnTo>
                  <a:pt x="840783" y="0"/>
                </a:lnTo>
                <a:cubicBezTo>
                  <a:pt x="882997" y="0"/>
                  <a:pt x="917219" y="34222"/>
                  <a:pt x="917219" y="76436"/>
                </a:cubicBezTo>
                <a:lnTo>
                  <a:pt x="917219" y="382173"/>
                </a:lnTo>
                <a:cubicBezTo>
                  <a:pt x="917219" y="424387"/>
                  <a:pt x="882997" y="458609"/>
                  <a:pt x="840783" y="458609"/>
                </a:cubicBezTo>
                <a:lnTo>
                  <a:pt x="76436" y="458609"/>
                </a:lnTo>
                <a:cubicBezTo>
                  <a:pt x="34222" y="458609"/>
                  <a:pt x="0" y="424387"/>
                  <a:pt x="0" y="382173"/>
                </a:cubicBezTo>
                <a:lnTo>
                  <a:pt x="0" y="7643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11" tIns="18311" rIns="18311" bIns="1831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Legal Compliance Department</a:t>
            </a:r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64527F0D-A1CA-EC45-742D-2CAB54D98618}"/>
              </a:ext>
            </a:extLst>
          </p:cNvPr>
          <p:cNvSpPr/>
          <p:nvPr/>
        </p:nvSpPr>
        <p:spPr>
          <a:xfrm>
            <a:off x="9005097" y="2412527"/>
            <a:ext cx="611479" cy="305739"/>
          </a:xfrm>
          <a:custGeom>
            <a:avLst/>
            <a:gdLst>
              <a:gd name="connsiteX0" fmla="*/ 0 w 917219"/>
              <a:gd name="connsiteY0" fmla="*/ 76436 h 458609"/>
              <a:gd name="connsiteX1" fmla="*/ 76436 w 917219"/>
              <a:gd name="connsiteY1" fmla="*/ 0 h 458609"/>
              <a:gd name="connsiteX2" fmla="*/ 840783 w 917219"/>
              <a:gd name="connsiteY2" fmla="*/ 0 h 458609"/>
              <a:gd name="connsiteX3" fmla="*/ 917219 w 917219"/>
              <a:gd name="connsiteY3" fmla="*/ 76436 h 458609"/>
              <a:gd name="connsiteX4" fmla="*/ 917219 w 917219"/>
              <a:gd name="connsiteY4" fmla="*/ 382173 h 458609"/>
              <a:gd name="connsiteX5" fmla="*/ 840783 w 917219"/>
              <a:gd name="connsiteY5" fmla="*/ 458609 h 458609"/>
              <a:gd name="connsiteX6" fmla="*/ 76436 w 917219"/>
              <a:gd name="connsiteY6" fmla="*/ 458609 h 458609"/>
              <a:gd name="connsiteX7" fmla="*/ 0 w 917219"/>
              <a:gd name="connsiteY7" fmla="*/ 382173 h 458609"/>
              <a:gd name="connsiteX8" fmla="*/ 0 w 917219"/>
              <a:gd name="connsiteY8" fmla="*/ 76436 h 45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7219" h="458609">
                <a:moveTo>
                  <a:pt x="0" y="76436"/>
                </a:moveTo>
                <a:cubicBezTo>
                  <a:pt x="0" y="34222"/>
                  <a:pt x="34222" y="0"/>
                  <a:pt x="76436" y="0"/>
                </a:cubicBezTo>
                <a:lnTo>
                  <a:pt x="840783" y="0"/>
                </a:lnTo>
                <a:cubicBezTo>
                  <a:pt x="882997" y="0"/>
                  <a:pt x="917219" y="34222"/>
                  <a:pt x="917219" y="76436"/>
                </a:cubicBezTo>
                <a:lnTo>
                  <a:pt x="917219" y="382173"/>
                </a:lnTo>
                <a:cubicBezTo>
                  <a:pt x="917219" y="424387"/>
                  <a:pt x="882997" y="458609"/>
                  <a:pt x="840783" y="458609"/>
                </a:cubicBezTo>
                <a:lnTo>
                  <a:pt x="76436" y="458609"/>
                </a:lnTo>
                <a:cubicBezTo>
                  <a:pt x="34222" y="458609"/>
                  <a:pt x="0" y="424387"/>
                  <a:pt x="0" y="382173"/>
                </a:cubicBezTo>
                <a:lnTo>
                  <a:pt x="0" y="7643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11" tIns="18311" rIns="18311" bIns="1831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General Counsel</a:t>
            </a:r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5385D002-9FF0-DAB3-5E4E-EEF04F1BDD87}"/>
              </a:ext>
            </a:extLst>
          </p:cNvPr>
          <p:cNvSpPr/>
          <p:nvPr/>
        </p:nvSpPr>
        <p:spPr>
          <a:xfrm>
            <a:off x="8849335" y="2805972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Deputy General Counsel</a:t>
            </a:r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38D27D12-2F33-B0BC-5709-5D08459F3FAB}"/>
              </a:ext>
            </a:extLst>
          </p:cNvPr>
          <p:cNvSpPr/>
          <p:nvPr/>
        </p:nvSpPr>
        <p:spPr>
          <a:xfrm>
            <a:off x="9354690" y="2805972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Manager</a:t>
            </a:r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6DDF0688-CE9F-9B19-A33B-0883456A1FB8}"/>
              </a:ext>
            </a:extLst>
          </p:cNvPr>
          <p:cNvSpPr/>
          <p:nvPr/>
        </p:nvSpPr>
        <p:spPr>
          <a:xfrm>
            <a:off x="9459102" y="3102503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Specialists</a:t>
            </a: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8411CA1F-CA4B-7797-F920-145188A4DD60}"/>
              </a:ext>
            </a:extLst>
          </p:cNvPr>
          <p:cNvSpPr/>
          <p:nvPr/>
        </p:nvSpPr>
        <p:spPr>
          <a:xfrm>
            <a:off x="9459102" y="3399033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Assistants</a:t>
            </a:r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D167EAD5-988B-CE24-E379-05E6E5FDDE7C}"/>
              </a:ext>
            </a:extLst>
          </p:cNvPr>
          <p:cNvSpPr/>
          <p:nvPr/>
        </p:nvSpPr>
        <p:spPr>
          <a:xfrm>
            <a:off x="10262083" y="2019080"/>
            <a:ext cx="611479" cy="305739"/>
          </a:xfrm>
          <a:custGeom>
            <a:avLst/>
            <a:gdLst>
              <a:gd name="connsiteX0" fmla="*/ 0 w 917219"/>
              <a:gd name="connsiteY0" fmla="*/ 76436 h 458609"/>
              <a:gd name="connsiteX1" fmla="*/ 76436 w 917219"/>
              <a:gd name="connsiteY1" fmla="*/ 0 h 458609"/>
              <a:gd name="connsiteX2" fmla="*/ 840783 w 917219"/>
              <a:gd name="connsiteY2" fmla="*/ 0 h 458609"/>
              <a:gd name="connsiteX3" fmla="*/ 917219 w 917219"/>
              <a:gd name="connsiteY3" fmla="*/ 76436 h 458609"/>
              <a:gd name="connsiteX4" fmla="*/ 917219 w 917219"/>
              <a:gd name="connsiteY4" fmla="*/ 382173 h 458609"/>
              <a:gd name="connsiteX5" fmla="*/ 840783 w 917219"/>
              <a:gd name="connsiteY5" fmla="*/ 458609 h 458609"/>
              <a:gd name="connsiteX6" fmla="*/ 76436 w 917219"/>
              <a:gd name="connsiteY6" fmla="*/ 458609 h 458609"/>
              <a:gd name="connsiteX7" fmla="*/ 0 w 917219"/>
              <a:gd name="connsiteY7" fmla="*/ 382173 h 458609"/>
              <a:gd name="connsiteX8" fmla="*/ 0 w 917219"/>
              <a:gd name="connsiteY8" fmla="*/ 76436 h 45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7219" h="458609">
                <a:moveTo>
                  <a:pt x="0" y="76436"/>
                </a:moveTo>
                <a:cubicBezTo>
                  <a:pt x="0" y="34222"/>
                  <a:pt x="34222" y="0"/>
                  <a:pt x="76436" y="0"/>
                </a:cubicBezTo>
                <a:lnTo>
                  <a:pt x="840783" y="0"/>
                </a:lnTo>
                <a:cubicBezTo>
                  <a:pt x="882997" y="0"/>
                  <a:pt x="917219" y="34222"/>
                  <a:pt x="917219" y="76436"/>
                </a:cubicBezTo>
                <a:lnTo>
                  <a:pt x="917219" y="382173"/>
                </a:lnTo>
                <a:cubicBezTo>
                  <a:pt x="917219" y="424387"/>
                  <a:pt x="882997" y="458609"/>
                  <a:pt x="840783" y="458609"/>
                </a:cubicBezTo>
                <a:lnTo>
                  <a:pt x="76436" y="458609"/>
                </a:lnTo>
                <a:cubicBezTo>
                  <a:pt x="34222" y="458609"/>
                  <a:pt x="0" y="424387"/>
                  <a:pt x="0" y="382173"/>
                </a:cubicBezTo>
                <a:lnTo>
                  <a:pt x="0" y="7643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11" tIns="18311" rIns="18311" bIns="1831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53175D2B-49FC-E5C2-D1D7-0078BC86C31C}"/>
              </a:ext>
            </a:extLst>
          </p:cNvPr>
          <p:cNvSpPr/>
          <p:nvPr/>
        </p:nvSpPr>
        <p:spPr>
          <a:xfrm>
            <a:off x="10262083" y="2412527"/>
            <a:ext cx="611479" cy="305739"/>
          </a:xfrm>
          <a:custGeom>
            <a:avLst/>
            <a:gdLst>
              <a:gd name="connsiteX0" fmla="*/ 0 w 917219"/>
              <a:gd name="connsiteY0" fmla="*/ 76436 h 458609"/>
              <a:gd name="connsiteX1" fmla="*/ 76436 w 917219"/>
              <a:gd name="connsiteY1" fmla="*/ 0 h 458609"/>
              <a:gd name="connsiteX2" fmla="*/ 840783 w 917219"/>
              <a:gd name="connsiteY2" fmla="*/ 0 h 458609"/>
              <a:gd name="connsiteX3" fmla="*/ 917219 w 917219"/>
              <a:gd name="connsiteY3" fmla="*/ 76436 h 458609"/>
              <a:gd name="connsiteX4" fmla="*/ 917219 w 917219"/>
              <a:gd name="connsiteY4" fmla="*/ 382173 h 458609"/>
              <a:gd name="connsiteX5" fmla="*/ 840783 w 917219"/>
              <a:gd name="connsiteY5" fmla="*/ 458609 h 458609"/>
              <a:gd name="connsiteX6" fmla="*/ 76436 w 917219"/>
              <a:gd name="connsiteY6" fmla="*/ 458609 h 458609"/>
              <a:gd name="connsiteX7" fmla="*/ 0 w 917219"/>
              <a:gd name="connsiteY7" fmla="*/ 382173 h 458609"/>
              <a:gd name="connsiteX8" fmla="*/ 0 w 917219"/>
              <a:gd name="connsiteY8" fmla="*/ 76436 h 45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7219" h="458609">
                <a:moveTo>
                  <a:pt x="0" y="76436"/>
                </a:moveTo>
                <a:cubicBezTo>
                  <a:pt x="0" y="34222"/>
                  <a:pt x="34222" y="0"/>
                  <a:pt x="76436" y="0"/>
                </a:cubicBezTo>
                <a:lnTo>
                  <a:pt x="840783" y="0"/>
                </a:lnTo>
                <a:cubicBezTo>
                  <a:pt x="882997" y="0"/>
                  <a:pt x="917219" y="34222"/>
                  <a:pt x="917219" y="76436"/>
                </a:cubicBezTo>
                <a:lnTo>
                  <a:pt x="917219" y="382173"/>
                </a:lnTo>
                <a:cubicBezTo>
                  <a:pt x="917219" y="424387"/>
                  <a:pt x="882997" y="458609"/>
                  <a:pt x="840783" y="458609"/>
                </a:cubicBezTo>
                <a:lnTo>
                  <a:pt x="76436" y="458609"/>
                </a:lnTo>
                <a:cubicBezTo>
                  <a:pt x="34222" y="458609"/>
                  <a:pt x="0" y="424387"/>
                  <a:pt x="0" y="382173"/>
                </a:cubicBezTo>
                <a:lnTo>
                  <a:pt x="0" y="7643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11" tIns="18311" rIns="18311" bIns="1831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 Director</a:t>
            </a:r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48D8A659-D938-90D0-42DF-6720A05A4D7D}"/>
              </a:ext>
            </a:extLst>
          </p:cNvPr>
          <p:cNvSpPr/>
          <p:nvPr/>
        </p:nvSpPr>
        <p:spPr>
          <a:xfrm>
            <a:off x="10024198" y="2827863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Branch Manager</a:t>
            </a: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C9BC48B9-5EC2-B42E-D067-6BB343162020}"/>
              </a:ext>
            </a:extLst>
          </p:cNvPr>
          <p:cNvSpPr/>
          <p:nvPr/>
        </p:nvSpPr>
        <p:spPr>
          <a:xfrm>
            <a:off x="10026052" y="3121301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Coordinators</a:t>
            </a:r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5EE5109A-F8D8-831A-0E95-FF6E796A48FA}"/>
              </a:ext>
            </a:extLst>
          </p:cNvPr>
          <p:cNvSpPr/>
          <p:nvPr/>
        </p:nvSpPr>
        <p:spPr>
          <a:xfrm>
            <a:off x="10027907" y="3455416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Collections</a:t>
            </a:r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6E1D7081-2EF7-09EE-D6A1-C0730F0BD7EA}"/>
              </a:ext>
            </a:extLst>
          </p:cNvPr>
          <p:cNvSpPr/>
          <p:nvPr/>
        </p:nvSpPr>
        <p:spPr>
          <a:xfrm>
            <a:off x="10722987" y="2827759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Admin Assistants</a:t>
            </a:r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4D6E6B54-9EB0-1539-8A03-A7D216228676}"/>
              </a:ext>
            </a:extLst>
          </p:cNvPr>
          <p:cNvSpPr/>
          <p:nvPr/>
        </p:nvSpPr>
        <p:spPr>
          <a:xfrm>
            <a:off x="10722678" y="3123867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Functions</a:t>
            </a:r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EB45B190-F5CD-E5CB-B014-6A7EFEEA7DB2}"/>
              </a:ext>
            </a:extLst>
          </p:cNvPr>
          <p:cNvSpPr/>
          <p:nvPr/>
        </p:nvSpPr>
        <p:spPr>
          <a:xfrm>
            <a:off x="10782665" y="3463040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Couriers and Office Boys</a:t>
            </a:r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49F0A6CB-D3A4-AF8C-4A2E-0806DC9B929E}"/>
              </a:ext>
            </a:extLst>
          </p:cNvPr>
          <p:cNvSpPr/>
          <p:nvPr/>
        </p:nvSpPr>
        <p:spPr>
          <a:xfrm>
            <a:off x="11245510" y="2019080"/>
            <a:ext cx="611479" cy="305739"/>
          </a:xfrm>
          <a:custGeom>
            <a:avLst/>
            <a:gdLst>
              <a:gd name="connsiteX0" fmla="*/ 0 w 917219"/>
              <a:gd name="connsiteY0" fmla="*/ 76436 h 458609"/>
              <a:gd name="connsiteX1" fmla="*/ 76436 w 917219"/>
              <a:gd name="connsiteY1" fmla="*/ 0 h 458609"/>
              <a:gd name="connsiteX2" fmla="*/ 840783 w 917219"/>
              <a:gd name="connsiteY2" fmla="*/ 0 h 458609"/>
              <a:gd name="connsiteX3" fmla="*/ 917219 w 917219"/>
              <a:gd name="connsiteY3" fmla="*/ 76436 h 458609"/>
              <a:gd name="connsiteX4" fmla="*/ 917219 w 917219"/>
              <a:gd name="connsiteY4" fmla="*/ 382173 h 458609"/>
              <a:gd name="connsiteX5" fmla="*/ 840783 w 917219"/>
              <a:gd name="connsiteY5" fmla="*/ 458609 h 458609"/>
              <a:gd name="connsiteX6" fmla="*/ 76436 w 917219"/>
              <a:gd name="connsiteY6" fmla="*/ 458609 h 458609"/>
              <a:gd name="connsiteX7" fmla="*/ 0 w 917219"/>
              <a:gd name="connsiteY7" fmla="*/ 382173 h 458609"/>
              <a:gd name="connsiteX8" fmla="*/ 0 w 917219"/>
              <a:gd name="connsiteY8" fmla="*/ 76436 h 45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7219" h="458609">
                <a:moveTo>
                  <a:pt x="0" y="76436"/>
                </a:moveTo>
                <a:cubicBezTo>
                  <a:pt x="0" y="34222"/>
                  <a:pt x="34222" y="0"/>
                  <a:pt x="76436" y="0"/>
                </a:cubicBezTo>
                <a:lnTo>
                  <a:pt x="840783" y="0"/>
                </a:lnTo>
                <a:cubicBezTo>
                  <a:pt x="882997" y="0"/>
                  <a:pt x="917219" y="34222"/>
                  <a:pt x="917219" y="76436"/>
                </a:cubicBezTo>
                <a:lnTo>
                  <a:pt x="917219" y="382173"/>
                </a:lnTo>
                <a:cubicBezTo>
                  <a:pt x="917219" y="424387"/>
                  <a:pt x="882997" y="458609"/>
                  <a:pt x="840783" y="458609"/>
                </a:cubicBezTo>
                <a:lnTo>
                  <a:pt x="76436" y="458609"/>
                </a:lnTo>
                <a:cubicBezTo>
                  <a:pt x="34222" y="458609"/>
                  <a:pt x="0" y="424387"/>
                  <a:pt x="0" y="382173"/>
                </a:cubicBezTo>
                <a:lnTo>
                  <a:pt x="0" y="7643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11" tIns="18311" rIns="18311" bIns="1831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Human Resources Department</a:t>
            </a:r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F21480D3-5837-BDE0-2EDD-AF0E133257B4}"/>
              </a:ext>
            </a:extLst>
          </p:cNvPr>
          <p:cNvSpPr/>
          <p:nvPr/>
        </p:nvSpPr>
        <p:spPr>
          <a:xfrm>
            <a:off x="11398380" y="2412526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Director</a:t>
            </a:r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F8A4F292-4A4D-A8D1-51D6-08B38C935D25}"/>
              </a:ext>
            </a:extLst>
          </p:cNvPr>
          <p:cNvSpPr/>
          <p:nvPr/>
        </p:nvSpPr>
        <p:spPr>
          <a:xfrm>
            <a:off x="11398380" y="2709057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Business Partner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12792A66-287B-BA88-3571-E0C474015288}"/>
              </a:ext>
            </a:extLst>
          </p:cNvPr>
          <p:cNvSpPr/>
          <p:nvPr/>
        </p:nvSpPr>
        <p:spPr>
          <a:xfrm>
            <a:off x="11398380" y="3005587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Compensation and Benefits Manager</a:t>
            </a: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12E1DF47-4005-42BD-D1A1-10C02DA83181}"/>
              </a:ext>
            </a:extLst>
          </p:cNvPr>
          <p:cNvSpPr/>
          <p:nvPr/>
        </p:nvSpPr>
        <p:spPr>
          <a:xfrm>
            <a:off x="11398380" y="3302118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Recruitment and Talent Acquisition Manager</a:t>
            </a:r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6D8E5C0D-A93F-CF5B-B9DF-4995831FC5EB}"/>
              </a:ext>
            </a:extLst>
          </p:cNvPr>
          <p:cNvSpPr/>
          <p:nvPr/>
        </p:nvSpPr>
        <p:spPr>
          <a:xfrm>
            <a:off x="11398380" y="3598649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L&amp;D Manager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F8E38347-1371-F545-4209-1CFE4CE96614}"/>
              </a:ext>
            </a:extLst>
          </p:cNvPr>
          <p:cNvSpPr/>
          <p:nvPr/>
        </p:nvSpPr>
        <p:spPr>
          <a:xfrm>
            <a:off x="11398380" y="3895179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Employee Relations Manager</a:t>
            </a:r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030AC0D1-5D4C-76FD-FEF3-A3675CDFACE8}"/>
              </a:ext>
            </a:extLst>
          </p:cNvPr>
          <p:cNvSpPr/>
          <p:nvPr/>
        </p:nvSpPr>
        <p:spPr>
          <a:xfrm>
            <a:off x="11398380" y="4191710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Payroll Manager</a:t>
            </a:r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608A69D0-022D-9C83-264E-A90205334056}"/>
              </a:ext>
            </a:extLst>
          </p:cNvPr>
          <p:cNvSpPr/>
          <p:nvPr/>
        </p:nvSpPr>
        <p:spPr>
          <a:xfrm>
            <a:off x="11398380" y="4488241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Generalist</a:t>
            </a:r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A36B6829-E059-F76E-1B46-0BDCF4BAD9C7}"/>
              </a:ext>
            </a:extLst>
          </p:cNvPr>
          <p:cNvSpPr/>
          <p:nvPr/>
        </p:nvSpPr>
        <p:spPr>
          <a:xfrm>
            <a:off x="11398380" y="4784771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Administrators</a:t>
            </a:r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3E230DD6-BB28-7333-6238-FAF9638B2A6A}"/>
              </a:ext>
            </a:extLst>
          </p:cNvPr>
          <p:cNvSpPr/>
          <p:nvPr/>
        </p:nvSpPr>
        <p:spPr>
          <a:xfrm>
            <a:off x="11398380" y="5081303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Assistants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33922CB2-A636-FD62-7268-98AFEB60ADA1}"/>
              </a:ext>
            </a:extLst>
          </p:cNvPr>
          <p:cNvSpPr/>
          <p:nvPr/>
        </p:nvSpPr>
        <p:spPr>
          <a:xfrm>
            <a:off x="0" y="-1352"/>
            <a:ext cx="12192000" cy="6859352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9FFCB252-F176-9C1A-C1F1-C0A8CFFA7F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7293"/>
          <a:stretch/>
        </p:blipFill>
        <p:spPr>
          <a:xfrm>
            <a:off x="101600" y="98458"/>
            <a:ext cx="1244600" cy="165399"/>
          </a:xfrm>
          <a:prstGeom prst="rect">
            <a:avLst/>
          </a:prstGeom>
        </p:spPr>
      </p:pic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12C0E956-A842-9A1B-A670-F5AC99B0117B}"/>
              </a:ext>
            </a:extLst>
          </p:cNvPr>
          <p:cNvSpPr/>
          <p:nvPr/>
        </p:nvSpPr>
        <p:spPr>
          <a:xfrm>
            <a:off x="5537173" y="51970"/>
            <a:ext cx="1181315" cy="590657"/>
          </a:xfrm>
          <a:custGeom>
            <a:avLst/>
            <a:gdLst>
              <a:gd name="connsiteX0" fmla="*/ 0 w 1771973"/>
              <a:gd name="connsiteY0" fmla="*/ 147667 h 885986"/>
              <a:gd name="connsiteX1" fmla="*/ 147667 w 1771973"/>
              <a:gd name="connsiteY1" fmla="*/ 0 h 885986"/>
              <a:gd name="connsiteX2" fmla="*/ 1624306 w 1771973"/>
              <a:gd name="connsiteY2" fmla="*/ 0 h 885986"/>
              <a:gd name="connsiteX3" fmla="*/ 1771973 w 1771973"/>
              <a:gd name="connsiteY3" fmla="*/ 147667 h 885986"/>
              <a:gd name="connsiteX4" fmla="*/ 1771973 w 1771973"/>
              <a:gd name="connsiteY4" fmla="*/ 738319 h 885986"/>
              <a:gd name="connsiteX5" fmla="*/ 1624306 w 1771973"/>
              <a:gd name="connsiteY5" fmla="*/ 885986 h 885986"/>
              <a:gd name="connsiteX6" fmla="*/ 147667 w 1771973"/>
              <a:gd name="connsiteY6" fmla="*/ 885986 h 885986"/>
              <a:gd name="connsiteX7" fmla="*/ 0 w 1771973"/>
              <a:gd name="connsiteY7" fmla="*/ 738319 h 885986"/>
              <a:gd name="connsiteX8" fmla="*/ 0 w 1771973"/>
              <a:gd name="connsiteY8" fmla="*/ 147667 h 885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1973" h="885986">
                <a:moveTo>
                  <a:pt x="0" y="147667"/>
                </a:moveTo>
                <a:cubicBezTo>
                  <a:pt x="0" y="66113"/>
                  <a:pt x="66113" y="0"/>
                  <a:pt x="147667" y="0"/>
                </a:cubicBezTo>
                <a:lnTo>
                  <a:pt x="1624306" y="0"/>
                </a:lnTo>
                <a:cubicBezTo>
                  <a:pt x="1705860" y="0"/>
                  <a:pt x="1771973" y="66113"/>
                  <a:pt x="1771973" y="147667"/>
                </a:cubicBezTo>
                <a:lnTo>
                  <a:pt x="1771973" y="738319"/>
                </a:lnTo>
                <a:cubicBezTo>
                  <a:pt x="1771973" y="819873"/>
                  <a:pt x="1705860" y="885986"/>
                  <a:pt x="1624306" y="885986"/>
                </a:cubicBezTo>
                <a:lnTo>
                  <a:pt x="147667" y="885986"/>
                </a:lnTo>
                <a:cubicBezTo>
                  <a:pt x="66113" y="885986"/>
                  <a:pt x="0" y="819873"/>
                  <a:pt x="0" y="738319"/>
                </a:cubicBezTo>
                <a:lnTo>
                  <a:pt x="0" y="147667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687" tIns="40687" rIns="40687" bIns="40687" numCol="1" spcCol="1270" anchor="ctr" anchorCtr="0">
            <a:noAutofit/>
          </a:bodyPr>
          <a:lstStyle/>
          <a:p>
            <a:pPr algn="ctr" defTabSz="8297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7" b="1" dirty="0">
                <a:latin typeface="Oswald" panose="00000500000000000000" pitchFamily="2" charset="0"/>
              </a:rPr>
              <a:t>Chairman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D4E68B39-F2E8-C3BB-DE0A-E0F6E4899DA0}"/>
              </a:ext>
            </a:extLst>
          </p:cNvPr>
          <p:cNvSpPr/>
          <p:nvPr/>
        </p:nvSpPr>
        <p:spPr>
          <a:xfrm>
            <a:off x="5680197" y="792850"/>
            <a:ext cx="895268" cy="447634"/>
          </a:xfrm>
          <a:custGeom>
            <a:avLst/>
            <a:gdLst>
              <a:gd name="connsiteX0" fmla="*/ 0 w 1342902"/>
              <a:gd name="connsiteY0" fmla="*/ 111911 h 671451"/>
              <a:gd name="connsiteX1" fmla="*/ 111911 w 1342902"/>
              <a:gd name="connsiteY1" fmla="*/ 0 h 671451"/>
              <a:gd name="connsiteX2" fmla="*/ 1230991 w 1342902"/>
              <a:gd name="connsiteY2" fmla="*/ 0 h 671451"/>
              <a:gd name="connsiteX3" fmla="*/ 1342902 w 1342902"/>
              <a:gd name="connsiteY3" fmla="*/ 111911 h 671451"/>
              <a:gd name="connsiteX4" fmla="*/ 1342902 w 1342902"/>
              <a:gd name="connsiteY4" fmla="*/ 559540 h 671451"/>
              <a:gd name="connsiteX5" fmla="*/ 1230991 w 1342902"/>
              <a:gd name="connsiteY5" fmla="*/ 671451 h 671451"/>
              <a:gd name="connsiteX6" fmla="*/ 111911 w 1342902"/>
              <a:gd name="connsiteY6" fmla="*/ 671451 h 671451"/>
              <a:gd name="connsiteX7" fmla="*/ 0 w 1342902"/>
              <a:gd name="connsiteY7" fmla="*/ 559540 h 671451"/>
              <a:gd name="connsiteX8" fmla="*/ 0 w 1342902"/>
              <a:gd name="connsiteY8" fmla="*/ 111911 h 671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2902" h="671451">
                <a:moveTo>
                  <a:pt x="0" y="111911"/>
                </a:moveTo>
                <a:cubicBezTo>
                  <a:pt x="0" y="50104"/>
                  <a:pt x="50104" y="0"/>
                  <a:pt x="111911" y="0"/>
                </a:cubicBezTo>
                <a:lnTo>
                  <a:pt x="1230991" y="0"/>
                </a:lnTo>
                <a:cubicBezTo>
                  <a:pt x="1292798" y="0"/>
                  <a:pt x="1342902" y="50104"/>
                  <a:pt x="1342902" y="111911"/>
                </a:cubicBezTo>
                <a:lnTo>
                  <a:pt x="1342902" y="559540"/>
                </a:lnTo>
                <a:cubicBezTo>
                  <a:pt x="1342902" y="621347"/>
                  <a:pt x="1292798" y="671451"/>
                  <a:pt x="1230991" y="671451"/>
                </a:cubicBezTo>
                <a:lnTo>
                  <a:pt x="111911" y="671451"/>
                </a:lnTo>
                <a:cubicBezTo>
                  <a:pt x="50104" y="671451"/>
                  <a:pt x="0" y="621347"/>
                  <a:pt x="0" y="559540"/>
                </a:cubicBezTo>
                <a:lnTo>
                  <a:pt x="0" y="11191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779" tIns="27779" rIns="27779" bIns="27779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Chief Executive Officer (CEO)</a:t>
            </a:r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F5E34BD5-B70E-1B78-FD64-8DB11D2804BB}"/>
              </a:ext>
            </a:extLst>
          </p:cNvPr>
          <p:cNvSpPr/>
          <p:nvPr/>
        </p:nvSpPr>
        <p:spPr>
          <a:xfrm>
            <a:off x="5655329" y="1625634"/>
            <a:ext cx="1586017" cy="793009"/>
          </a:xfrm>
          <a:custGeom>
            <a:avLst/>
            <a:gdLst>
              <a:gd name="connsiteX0" fmla="*/ 0 w 2379026"/>
              <a:gd name="connsiteY0" fmla="*/ 198256 h 1189513"/>
              <a:gd name="connsiteX1" fmla="*/ 198256 w 2379026"/>
              <a:gd name="connsiteY1" fmla="*/ 0 h 1189513"/>
              <a:gd name="connsiteX2" fmla="*/ 2180770 w 2379026"/>
              <a:gd name="connsiteY2" fmla="*/ 0 h 1189513"/>
              <a:gd name="connsiteX3" fmla="*/ 2379026 w 2379026"/>
              <a:gd name="connsiteY3" fmla="*/ 198256 h 1189513"/>
              <a:gd name="connsiteX4" fmla="*/ 2379026 w 2379026"/>
              <a:gd name="connsiteY4" fmla="*/ 991257 h 1189513"/>
              <a:gd name="connsiteX5" fmla="*/ 2180770 w 2379026"/>
              <a:gd name="connsiteY5" fmla="*/ 1189513 h 1189513"/>
              <a:gd name="connsiteX6" fmla="*/ 198256 w 2379026"/>
              <a:gd name="connsiteY6" fmla="*/ 1189513 h 1189513"/>
              <a:gd name="connsiteX7" fmla="*/ 0 w 2379026"/>
              <a:gd name="connsiteY7" fmla="*/ 991257 h 1189513"/>
              <a:gd name="connsiteX8" fmla="*/ 0 w 2379026"/>
              <a:gd name="connsiteY8" fmla="*/ 198256 h 1189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79026" h="1189513">
                <a:moveTo>
                  <a:pt x="0" y="198256"/>
                </a:moveTo>
                <a:cubicBezTo>
                  <a:pt x="0" y="88762"/>
                  <a:pt x="88762" y="0"/>
                  <a:pt x="198256" y="0"/>
                </a:cubicBezTo>
                <a:lnTo>
                  <a:pt x="2180770" y="0"/>
                </a:lnTo>
                <a:cubicBezTo>
                  <a:pt x="2290264" y="0"/>
                  <a:pt x="2379026" y="88762"/>
                  <a:pt x="2379026" y="198256"/>
                </a:cubicBezTo>
                <a:lnTo>
                  <a:pt x="2379026" y="991257"/>
                </a:lnTo>
                <a:cubicBezTo>
                  <a:pt x="2379026" y="1100751"/>
                  <a:pt x="2290264" y="1189513"/>
                  <a:pt x="2180770" y="1189513"/>
                </a:cubicBezTo>
                <a:lnTo>
                  <a:pt x="198256" y="1189513"/>
                </a:lnTo>
                <a:cubicBezTo>
                  <a:pt x="88762" y="1189513"/>
                  <a:pt x="0" y="1100751"/>
                  <a:pt x="0" y="991257"/>
                </a:cubicBezTo>
                <a:lnTo>
                  <a:pt x="0" y="198256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0565" tIns="50565" rIns="50565" bIns="50565" numCol="1" spcCol="1270" anchor="ctr" anchorCtr="0">
            <a:noAutofit/>
          </a:bodyPr>
          <a:lstStyle/>
          <a:p>
            <a:pPr algn="ctr" defTabSz="8297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7" b="1" dirty="0">
                <a:latin typeface="Oswald" panose="00000500000000000000" pitchFamily="2" charset="0"/>
              </a:rPr>
              <a:t>Chief Financial Officer (CFO)</a:t>
            </a: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1C8DB3D9-BC32-BE92-677D-1524BCF511BC}"/>
              </a:ext>
            </a:extLst>
          </p:cNvPr>
          <p:cNvSpPr/>
          <p:nvPr/>
        </p:nvSpPr>
        <p:spPr>
          <a:xfrm>
            <a:off x="5655329" y="2506349"/>
            <a:ext cx="1586017" cy="793009"/>
          </a:xfrm>
          <a:custGeom>
            <a:avLst/>
            <a:gdLst>
              <a:gd name="connsiteX0" fmla="*/ 0 w 2379026"/>
              <a:gd name="connsiteY0" fmla="*/ 198256 h 1189513"/>
              <a:gd name="connsiteX1" fmla="*/ 198256 w 2379026"/>
              <a:gd name="connsiteY1" fmla="*/ 0 h 1189513"/>
              <a:gd name="connsiteX2" fmla="*/ 2180770 w 2379026"/>
              <a:gd name="connsiteY2" fmla="*/ 0 h 1189513"/>
              <a:gd name="connsiteX3" fmla="*/ 2379026 w 2379026"/>
              <a:gd name="connsiteY3" fmla="*/ 198256 h 1189513"/>
              <a:gd name="connsiteX4" fmla="*/ 2379026 w 2379026"/>
              <a:gd name="connsiteY4" fmla="*/ 991257 h 1189513"/>
              <a:gd name="connsiteX5" fmla="*/ 2180770 w 2379026"/>
              <a:gd name="connsiteY5" fmla="*/ 1189513 h 1189513"/>
              <a:gd name="connsiteX6" fmla="*/ 198256 w 2379026"/>
              <a:gd name="connsiteY6" fmla="*/ 1189513 h 1189513"/>
              <a:gd name="connsiteX7" fmla="*/ 0 w 2379026"/>
              <a:gd name="connsiteY7" fmla="*/ 991257 h 1189513"/>
              <a:gd name="connsiteX8" fmla="*/ 0 w 2379026"/>
              <a:gd name="connsiteY8" fmla="*/ 198256 h 1189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79026" h="1189513">
                <a:moveTo>
                  <a:pt x="0" y="198256"/>
                </a:moveTo>
                <a:cubicBezTo>
                  <a:pt x="0" y="88762"/>
                  <a:pt x="88762" y="0"/>
                  <a:pt x="198256" y="0"/>
                </a:cubicBezTo>
                <a:lnTo>
                  <a:pt x="2180770" y="0"/>
                </a:lnTo>
                <a:cubicBezTo>
                  <a:pt x="2290264" y="0"/>
                  <a:pt x="2379026" y="88762"/>
                  <a:pt x="2379026" y="198256"/>
                </a:cubicBezTo>
                <a:lnTo>
                  <a:pt x="2379026" y="991257"/>
                </a:lnTo>
                <a:cubicBezTo>
                  <a:pt x="2379026" y="1100751"/>
                  <a:pt x="2290264" y="1189513"/>
                  <a:pt x="2180770" y="1189513"/>
                </a:cubicBezTo>
                <a:lnTo>
                  <a:pt x="198256" y="1189513"/>
                </a:lnTo>
                <a:cubicBezTo>
                  <a:pt x="88762" y="1189513"/>
                  <a:pt x="0" y="1100751"/>
                  <a:pt x="0" y="991257"/>
                </a:cubicBezTo>
                <a:lnTo>
                  <a:pt x="0" y="19825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871" tIns="48871" rIns="48871" bIns="48871" numCol="1" spcCol="1270" anchor="ctr" anchorCtr="0">
            <a:noAutofit/>
          </a:bodyPr>
          <a:lstStyle/>
          <a:p>
            <a:pPr algn="ctr" defTabSz="71123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latin typeface="Oswald" panose="00000500000000000000" pitchFamily="2" charset="0"/>
              </a:rPr>
              <a:t>Finance and Accounting Department</a:t>
            </a:r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93AB32BD-2F3B-D986-979B-1DE1DA88042D}"/>
              </a:ext>
            </a:extLst>
          </p:cNvPr>
          <p:cNvSpPr/>
          <p:nvPr/>
        </p:nvSpPr>
        <p:spPr>
          <a:xfrm>
            <a:off x="6051834" y="3387063"/>
            <a:ext cx="1083273" cy="541636"/>
          </a:xfrm>
          <a:custGeom>
            <a:avLst/>
            <a:gdLst>
              <a:gd name="connsiteX0" fmla="*/ 0 w 1624909"/>
              <a:gd name="connsiteY0" fmla="*/ 135412 h 812454"/>
              <a:gd name="connsiteX1" fmla="*/ 135412 w 1624909"/>
              <a:gd name="connsiteY1" fmla="*/ 0 h 812454"/>
              <a:gd name="connsiteX2" fmla="*/ 1489497 w 1624909"/>
              <a:gd name="connsiteY2" fmla="*/ 0 h 812454"/>
              <a:gd name="connsiteX3" fmla="*/ 1624909 w 1624909"/>
              <a:gd name="connsiteY3" fmla="*/ 135412 h 812454"/>
              <a:gd name="connsiteX4" fmla="*/ 1624909 w 1624909"/>
              <a:gd name="connsiteY4" fmla="*/ 677042 h 812454"/>
              <a:gd name="connsiteX5" fmla="*/ 1489497 w 1624909"/>
              <a:gd name="connsiteY5" fmla="*/ 812454 h 812454"/>
              <a:gd name="connsiteX6" fmla="*/ 135412 w 1624909"/>
              <a:gd name="connsiteY6" fmla="*/ 812454 h 812454"/>
              <a:gd name="connsiteX7" fmla="*/ 0 w 1624909"/>
              <a:gd name="connsiteY7" fmla="*/ 677042 h 812454"/>
              <a:gd name="connsiteX8" fmla="*/ 0 w 1624909"/>
              <a:gd name="connsiteY8" fmla="*/ 135412 h 812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4909" h="812454">
                <a:moveTo>
                  <a:pt x="0" y="135412"/>
                </a:moveTo>
                <a:cubicBezTo>
                  <a:pt x="0" y="60626"/>
                  <a:pt x="60626" y="0"/>
                  <a:pt x="135412" y="0"/>
                </a:cubicBezTo>
                <a:lnTo>
                  <a:pt x="1489497" y="0"/>
                </a:lnTo>
                <a:cubicBezTo>
                  <a:pt x="1564283" y="0"/>
                  <a:pt x="1624909" y="60626"/>
                  <a:pt x="1624909" y="135412"/>
                </a:cubicBezTo>
                <a:lnTo>
                  <a:pt x="1624909" y="677042"/>
                </a:lnTo>
                <a:cubicBezTo>
                  <a:pt x="1624909" y="751828"/>
                  <a:pt x="1564283" y="812454"/>
                  <a:pt x="1489497" y="812454"/>
                </a:cubicBezTo>
                <a:lnTo>
                  <a:pt x="135412" y="812454"/>
                </a:lnTo>
                <a:cubicBezTo>
                  <a:pt x="60626" y="812454"/>
                  <a:pt x="0" y="751828"/>
                  <a:pt x="0" y="677042"/>
                </a:cubicBezTo>
                <a:lnTo>
                  <a:pt x="0" y="13541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214" tIns="33214" rIns="33214" bIns="33214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Financial Director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5D64CB56-7F2E-AEE7-BE38-47CE87BD202A}"/>
              </a:ext>
            </a:extLst>
          </p:cNvPr>
          <p:cNvSpPr/>
          <p:nvPr/>
        </p:nvSpPr>
        <p:spPr>
          <a:xfrm>
            <a:off x="6051834" y="4016406"/>
            <a:ext cx="1083273" cy="541636"/>
          </a:xfrm>
          <a:custGeom>
            <a:avLst/>
            <a:gdLst>
              <a:gd name="connsiteX0" fmla="*/ 0 w 1624909"/>
              <a:gd name="connsiteY0" fmla="*/ 135412 h 812454"/>
              <a:gd name="connsiteX1" fmla="*/ 135412 w 1624909"/>
              <a:gd name="connsiteY1" fmla="*/ 0 h 812454"/>
              <a:gd name="connsiteX2" fmla="*/ 1489497 w 1624909"/>
              <a:gd name="connsiteY2" fmla="*/ 0 h 812454"/>
              <a:gd name="connsiteX3" fmla="*/ 1624909 w 1624909"/>
              <a:gd name="connsiteY3" fmla="*/ 135412 h 812454"/>
              <a:gd name="connsiteX4" fmla="*/ 1624909 w 1624909"/>
              <a:gd name="connsiteY4" fmla="*/ 677042 h 812454"/>
              <a:gd name="connsiteX5" fmla="*/ 1489497 w 1624909"/>
              <a:gd name="connsiteY5" fmla="*/ 812454 h 812454"/>
              <a:gd name="connsiteX6" fmla="*/ 135412 w 1624909"/>
              <a:gd name="connsiteY6" fmla="*/ 812454 h 812454"/>
              <a:gd name="connsiteX7" fmla="*/ 0 w 1624909"/>
              <a:gd name="connsiteY7" fmla="*/ 677042 h 812454"/>
              <a:gd name="connsiteX8" fmla="*/ 0 w 1624909"/>
              <a:gd name="connsiteY8" fmla="*/ 135412 h 812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4909" h="812454">
                <a:moveTo>
                  <a:pt x="0" y="135412"/>
                </a:moveTo>
                <a:cubicBezTo>
                  <a:pt x="0" y="60626"/>
                  <a:pt x="60626" y="0"/>
                  <a:pt x="135412" y="0"/>
                </a:cubicBezTo>
                <a:lnTo>
                  <a:pt x="1489497" y="0"/>
                </a:lnTo>
                <a:cubicBezTo>
                  <a:pt x="1564283" y="0"/>
                  <a:pt x="1624909" y="60626"/>
                  <a:pt x="1624909" y="135412"/>
                </a:cubicBezTo>
                <a:lnTo>
                  <a:pt x="1624909" y="677042"/>
                </a:lnTo>
                <a:cubicBezTo>
                  <a:pt x="1624909" y="751828"/>
                  <a:pt x="1564283" y="812454"/>
                  <a:pt x="1489497" y="812454"/>
                </a:cubicBezTo>
                <a:lnTo>
                  <a:pt x="135412" y="812454"/>
                </a:lnTo>
                <a:cubicBezTo>
                  <a:pt x="60626" y="812454"/>
                  <a:pt x="0" y="751828"/>
                  <a:pt x="0" y="677042"/>
                </a:cubicBezTo>
                <a:lnTo>
                  <a:pt x="0" y="13541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214" tIns="33214" rIns="33214" bIns="33214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Financial Manager</a:t>
            </a:r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E9F0A007-D9B9-4A0B-8624-4382DCB10D88}"/>
              </a:ext>
            </a:extLst>
          </p:cNvPr>
          <p:cNvSpPr/>
          <p:nvPr/>
        </p:nvSpPr>
        <p:spPr>
          <a:xfrm>
            <a:off x="6051834" y="4645749"/>
            <a:ext cx="1083273" cy="541636"/>
          </a:xfrm>
          <a:custGeom>
            <a:avLst/>
            <a:gdLst>
              <a:gd name="connsiteX0" fmla="*/ 0 w 1624909"/>
              <a:gd name="connsiteY0" fmla="*/ 135412 h 812454"/>
              <a:gd name="connsiteX1" fmla="*/ 135412 w 1624909"/>
              <a:gd name="connsiteY1" fmla="*/ 0 h 812454"/>
              <a:gd name="connsiteX2" fmla="*/ 1489497 w 1624909"/>
              <a:gd name="connsiteY2" fmla="*/ 0 h 812454"/>
              <a:gd name="connsiteX3" fmla="*/ 1624909 w 1624909"/>
              <a:gd name="connsiteY3" fmla="*/ 135412 h 812454"/>
              <a:gd name="connsiteX4" fmla="*/ 1624909 w 1624909"/>
              <a:gd name="connsiteY4" fmla="*/ 677042 h 812454"/>
              <a:gd name="connsiteX5" fmla="*/ 1489497 w 1624909"/>
              <a:gd name="connsiteY5" fmla="*/ 812454 h 812454"/>
              <a:gd name="connsiteX6" fmla="*/ 135412 w 1624909"/>
              <a:gd name="connsiteY6" fmla="*/ 812454 h 812454"/>
              <a:gd name="connsiteX7" fmla="*/ 0 w 1624909"/>
              <a:gd name="connsiteY7" fmla="*/ 677042 h 812454"/>
              <a:gd name="connsiteX8" fmla="*/ 0 w 1624909"/>
              <a:gd name="connsiteY8" fmla="*/ 135412 h 812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4909" h="812454">
                <a:moveTo>
                  <a:pt x="0" y="135412"/>
                </a:moveTo>
                <a:cubicBezTo>
                  <a:pt x="0" y="60626"/>
                  <a:pt x="60626" y="0"/>
                  <a:pt x="135412" y="0"/>
                </a:cubicBezTo>
                <a:lnTo>
                  <a:pt x="1489497" y="0"/>
                </a:lnTo>
                <a:cubicBezTo>
                  <a:pt x="1564283" y="0"/>
                  <a:pt x="1624909" y="60626"/>
                  <a:pt x="1624909" y="135412"/>
                </a:cubicBezTo>
                <a:lnTo>
                  <a:pt x="1624909" y="677042"/>
                </a:lnTo>
                <a:cubicBezTo>
                  <a:pt x="1624909" y="751828"/>
                  <a:pt x="1564283" y="812454"/>
                  <a:pt x="1489497" y="812454"/>
                </a:cubicBezTo>
                <a:lnTo>
                  <a:pt x="135412" y="812454"/>
                </a:lnTo>
                <a:cubicBezTo>
                  <a:pt x="60626" y="812454"/>
                  <a:pt x="0" y="751828"/>
                  <a:pt x="0" y="677042"/>
                </a:cubicBezTo>
                <a:lnTo>
                  <a:pt x="0" y="13541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214" tIns="33214" rIns="33214" bIns="33214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Financial Supervisor</a:t>
            </a:r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6663E850-55C4-2088-4FD4-E3663CE569C9}"/>
              </a:ext>
            </a:extLst>
          </p:cNvPr>
          <p:cNvSpPr/>
          <p:nvPr/>
        </p:nvSpPr>
        <p:spPr>
          <a:xfrm>
            <a:off x="6051834" y="5275091"/>
            <a:ext cx="1083273" cy="541636"/>
          </a:xfrm>
          <a:custGeom>
            <a:avLst/>
            <a:gdLst>
              <a:gd name="connsiteX0" fmla="*/ 0 w 1624909"/>
              <a:gd name="connsiteY0" fmla="*/ 135412 h 812454"/>
              <a:gd name="connsiteX1" fmla="*/ 135412 w 1624909"/>
              <a:gd name="connsiteY1" fmla="*/ 0 h 812454"/>
              <a:gd name="connsiteX2" fmla="*/ 1489497 w 1624909"/>
              <a:gd name="connsiteY2" fmla="*/ 0 h 812454"/>
              <a:gd name="connsiteX3" fmla="*/ 1624909 w 1624909"/>
              <a:gd name="connsiteY3" fmla="*/ 135412 h 812454"/>
              <a:gd name="connsiteX4" fmla="*/ 1624909 w 1624909"/>
              <a:gd name="connsiteY4" fmla="*/ 677042 h 812454"/>
              <a:gd name="connsiteX5" fmla="*/ 1489497 w 1624909"/>
              <a:gd name="connsiteY5" fmla="*/ 812454 h 812454"/>
              <a:gd name="connsiteX6" fmla="*/ 135412 w 1624909"/>
              <a:gd name="connsiteY6" fmla="*/ 812454 h 812454"/>
              <a:gd name="connsiteX7" fmla="*/ 0 w 1624909"/>
              <a:gd name="connsiteY7" fmla="*/ 677042 h 812454"/>
              <a:gd name="connsiteX8" fmla="*/ 0 w 1624909"/>
              <a:gd name="connsiteY8" fmla="*/ 135412 h 812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4909" h="812454">
                <a:moveTo>
                  <a:pt x="0" y="135412"/>
                </a:moveTo>
                <a:cubicBezTo>
                  <a:pt x="0" y="60626"/>
                  <a:pt x="60626" y="0"/>
                  <a:pt x="135412" y="0"/>
                </a:cubicBezTo>
                <a:lnTo>
                  <a:pt x="1489497" y="0"/>
                </a:lnTo>
                <a:cubicBezTo>
                  <a:pt x="1564283" y="0"/>
                  <a:pt x="1624909" y="60626"/>
                  <a:pt x="1624909" y="135412"/>
                </a:cubicBezTo>
                <a:lnTo>
                  <a:pt x="1624909" y="677042"/>
                </a:lnTo>
                <a:cubicBezTo>
                  <a:pt x="1624909" y="751828"/>
                  <a:pt x="1564283" y="812454"/>
                  <a:pt x="1489497" y="812454"/>
                </a:cubicBezTo>
                <a:lnTo>
                  <a:pt x="135412" y="812454"/>
                </a:lnTo>
                <a:cubicBezTo>
                  <a:pt x="60626" y="812454"/>
                  <a:pt x="0" y="751828"/>
                  <a:pt x="0" y="677042"/>
                </a:cubicBezTo>
                <a:lnTo>
                  <a:pt x="0" y="13541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214" tIns="33214" rIns="33214" bIns="33214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Financial Analysts</a:t>
            </a:r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1DD8E70D-76D9-7CCE-CAD9-66CBEBDBC319}"/>
              </a:ext>
            </a:extLst>
          </p:cNvPr>
          <p:cNvSpPr/>
          <p:nvPr/>
        </p:nvSpPr>
        <p:spPr>
          <a:xfrm>
            <a:off x="6051834" y="5904434"/>
            <a:ext cx="1083273" cy="541636"/>
          </a:xfrm>
          <a:custGeom>
            <a:avLst/>
            <a:gdLst>
              <a:gd name="connsiteX0" fmla="*/ 0 w 1624909"/>
              <a:gd name="connsiteY0" fmla="*/ 135412 h 812454"/>
              <a:gd name="connsiteX1" fmla="*/ 135412 w 1624909"/>
              <a:gd name="connsiteY1" fmla="*/ 0 h 812454"/>
              <a:gd name="connsiteX2" fmla="*/ 1489497 w 1624909"/>
              <a:gd name="connsiteY2" fmla="*/ 0 h 812454"/>
              <a:gd name="connsiteX3" fmla="*/ 1624909 w 1624909"/>
              <a:gd name="connsiteY3" fmla="*/ 135412 h 812454"/>
              <a:gd name="connsiteX4" fmla="*/ 1624909 w 1624909"/>
              <a:gd name="connsiteY4" fmla="*/ 677042 h 812454"/>
              <a:gd name="connsiteX5" fmla="*/ 1489497 w 1624909"/>
              <a:gd name="connsiteY5" fmla="*/ 812454 h 812454"/>
              <a:gd name="connsiteX6" fmla="*/ 135412 w 1624909"/>
              <a:gd name="connsiteY6" fmla="*/ 812454 h 812454"/>
              <a:gd name="connsiteX7" fmla="*/ 0 w 1624909"/>
              <a:gd name="connsiteY7" fmla="*/ 677042 h 812454"/>
              <a:gd name="connsiteX8" fmla="*/ 0 w 1624909"/>
              <a:gd name="connsiteY8" fmla="*/ 135412 h 812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4909" h="812454">
                <a:moveTo>
                  <a:pt x="0" y="135412"/>
                </a:moveTo>
                <a:cubicBezTo>
                  <a:pt x="0" y="60626"/>
                  <a:pt x="60626" y="0"/>
                  <a:pt x="135412" y="0"/>
                </a:cubicBezTo>
                <a:lnTo>
                  <a:pt x="1489497" y="0"/>
                </a:lnTo>
                <a:cubicBezTo>
                  <a:pt x="1564283" y="0"/>
                  <a:pt x="1624909" y="60626"/>
                  <a:pt x="1624909" y="135412"/>
                </a:cubicBezTo>
                <a:lnTo>
                  <a:pt x="1624909" y="677042"/>
                </a:lnTo>
                <a:cubicBezTo>
                  <a:pt x="1624909" y="751828"/>
                  <a:pt x="1564283" y="812454"/>
                  <a:pt x="1489497" y="812454"/>
                </a:cubicBezTo>
                <a:lnTo>
                  <a:pt x="135412" y="812454"/>
                </a:lnTo>
                <a:cubicBezTo>
                  <a:pt x="60626" y="812454"/>
                  <a:pt x="0" y="751828"/>
                  <a:pt x="0" y="677042"/>
                </a:cubicBezTo>
                <a:lnTo>
                  <a:pt x="0" y="13541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214" tIns="33214" rIns="33214" bIns="33214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Accountants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15D1EC4E-9146-C4D3-CFAF-03DAC545FBF9}"/>
              </a:ext>
            </a:extLst>
          </p:cNvPr>
          <p:cNvSpPr/>
          <p:nvPr/>
        </p:nvSpPr>
        <p:spPr>
          <a:xfrm>
            <a:off x="6127831" y="1240484"/>
            <a:ext cx="320507" cy="3851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11944"/>
                </a:lnTo>
                <a:lnTo>
                  <a:pt x="480760" y="511944"/>
                </a:lnTo>
                <a:lnTo>
                  <a:pt x="480760" y="577724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03CBBF7-EDEB-8370-7445-ADC980B01B9A}"/>
              </a:ext>
            </a:extLst>
          </p:cNvPr>
          <p:cNvSpPr/>
          <p:nvPr/>
        </p:nvSpPr>
        <p:spPr>
          <a:xfrm>
            <a:off x="5813931" y="3299357"/>
            <a:ext cx="237902" cy="28758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313842"/>
                </a:lnTo>
                <a:lnTo>
                  <a:pt x="356853" y="4313842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B28CDB0E-4963-BA40-04DD-685CF71F8B58}"/>
              </a:ext>
            </a:extLst>
          </p:cNvPr>
          <p:cNvSpPr/>
          <p:nvPr/>
        </p:nvSpPr>
        <p:spPr>
          <a:xfrm>
            <a:off x="5813931" y="3299357"/>
            <a:ext cx="237902" cy="224655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369828"/>
                </a:lnTo>
                <a:lnTo>
                  <a:pt x="356853" y="3369828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6026279-8BC5-B6AD-E90F-B6E1E74E6B7C}"/>
              </a:ext>
            </a:extLst>
          </p:cNvPr>
          <p:cNvSpPr/>
          <p:nvPr/>
        </p:nvSpPr>
        <p:spPr>
          <a:xfrm>
            <a:off x="5813931" y="3299358"/>
            <a:ext cx="237902" cy="161720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425814"/>
                </a:lnTo>
                <a:lnTo>
                  <a:pt x="356853" y="2425814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DCEDD8CC-480F-D85F-BC6D-2380B455383D}"/>
              </a:ext>
            </a:extLst>
          </p:cNvPr>
          <p:cNvSpPr/>
          <p:nvPr/>
        </p:nvSpPr>
        <p:spPr>
          <a:xfrm>
            <a:off x="5813931" y="3299357"/>
            <a:ext cx="237902" cy="98786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81800"/>
                </a:lnTo>
                <a:lnTo>
                  <a:pt x="356853" y="148180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57834C35-29C9-36EC-486F-CF46E661DB0A}"/>
              </a:ext>
            </a:extLst>
          </p:cNvPr>
          <p:cNvSpPr/>
          <p:nvPr/>
        </p:nvSpPr>
        <p:spPr>
          <a:xfrm>
            <a:off x="5813931" y="3299357"/>
            <a:ext cx="237902" cy="35852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37786"/>
                </a:lnTo>
                <a:lnTo>
                  <a:pt x="356853" y="537786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1B2747-45A3-28F3-E145-83CDD95CF08D}"/>
              </a:ext>
            </a:extLst>
          </p:cNvPr>
          <p:cNvGrpSpPr/>
          <p:nvPr/>
        </p:nvGrpSpPr>
        <p:grpSpPr>
          <a:xfrm>
            <a:off x="54268" y="274674"/>
            <a:ext cx="1391387" cy="256545"/>
            <a:chOff x="81401" y="412011"/>
            <a:chExt cx="2087081" cy="3848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D2FAAA-0CE6-A53D-E2FB-AFA843E9FC9C}"/>
                </a:ext>
              </a:extLst>
            </p:cNvPr>
            <p:cNvSpPr txBox="1"/>
            <p:nvPr/>
          </p:nvSpPr>
          <p:spPr>
            <a:xfrm>
              <a:off x="81401" y="412011"/>
              <a:ext cx="2087081" cy="3848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67" b="1" dirty="0">
                  <a:solidFill>
                    <a:schemeClr val="bg1"/>
                  </a:solidFill>
                  <a:ea typeface="Calibri" panose="020F0502020204030204" pitchFamily="34" charset="0"/>
                  <a:cs typeface="Calibri" panose="020F0502020204030204" pitchFamily="34" charset="0"/>
                </a:rPr>
                <a:t>E-BUSINESS SUITE</a:t>
              </a: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BA014EB-F4F0-2397-DEA3-2AD2698038FA}"/>
                </a:ext>
              </a:extLst>
            </p:cNvPr>
            <p:cNvCxnSpPr>
              <a:cxnSpLocks/>
            </p:cNvCxnSpPr>
            <p:nvPr/>
          </p:nvCxnSpPr>
          <p:spPr>
            <a:xfrm>
              <a:off x="194667" y="466725"/>
              <a:ext cx="18605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A591F2B7-9244-C2FF-8423-E87F1EE01770}"/>
              </a:ext>
            </a:extLst>
          </p:cNvPr>
          <p:cNvSpPr/>
          <p:nvPr/>
        </p:nvSpPr>
        <p:spPr>
          <a:xfrm>
            <a:off x="6097351" y="642628"/>
            <a:ext cx="60960" cy="1502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25333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pic>
        <p:nvPicPr>
          <p:cNvPr id="196" name="Picture 195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D5140329-ABB1-1F35-89CA-93128F241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80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A1CCD825-ED6B-6DC4-04A0-903C930B5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33455BD-067C-9206-935B-BA023959B9FB}"/>
              </a:ext>
            </a:extLst>
          </p:cNvPr>
          <p:cNvSpPr/>
          <p:nvPr/>
        </p:nvSpPr>
        <p:spPr>
          <a:xfrm>
            <a:off x="11016180" y="3216990"/>
            <a:ext cx="90382" cy="267599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013995"/>
                </a:lnTo>
                <a:lnTo>
                  <a:pt x="135573" y="401399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91A7737-2ED0-29E1-44F0-2AD7DF083DF7}"/>
              </a:ext>
            </a:extLst>
          </p:cNvPr>
          <p:cNvSpPr/>
          <p:nvPr/>
        </p:nvSpPr>
        <p:spPr>
          <a:xfrm>
            <a:off x="11016180" y="3216991"/>
            <a:ext cx="90382" cy="23976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596441"/>
                </a:lnTo>
                <a:lnTo>
                  <a:pt x="135573" y="359644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3652646-AE9B-066A-DCC0-A6F810791EE6}"/>
              </a:ext>
            </a:extLst>
          </p:cNvPr>
          <p:cNvSpPr/>
          <p:nvPr/>
        </p:nvSpPr>
        <p:spPr>
          <a:xfrm>
            <a:off x="11016180" y="3216990"/>
            <a:ext cx="90382" cy="21192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78888"/>
                </a:lnTo>
                <a:lnTo>
                  <a:pt x="135573" y="317888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9ACC25A-6604-336D-1806-5AB459F369EB}"/>
              </a:ext>
            </a:extLst>
          </p:cNvPr>
          <p:cNvSpPr/>
          <p:nvPr/>
        </p:nvSpPr>
        <p:spPr>
          <a:xfrm>
            <a:off x="11016180" y="3216990"/>
            <a:ext cx="90382" cy="18408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61334"/>
                </a:lnTo>
                <a:lnTo>
                  <a:pt x="135573" y="27613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54E43CE-66F6-B2CA-4484-CB229D6DA834}"/>
              </a:ext>
            </a:extLst>
          </p:cNvPr>
          <p:cNvSpPr/>
          <p:nvPr/>
        </p:nvSpPr>
        <p:spPr>
          <a:xfrm>
            <a:off x="11016180" y="3216990"/>
            <a:ext cx="90382" cy="156252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343781"/>
                </a:lnTo>
                <a:lnTo>
                  <a:pt x="135573" y="23437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3B9D0E5-F8EA-FF6A-6329-D81085D4468E}"/>
              </a:ext>
            </a:extLst>
          </p:cNvPr>
          <p:cNvSpPr/>
          <p:nvPr/>
        </p:nvSpPr>
        <p:spPr>
          <a:xfrm>
            <a:off x="11016180" y="3216991"/>
            <a:ext cx="90382" cy="12841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26227"/>
                </a:lnTo>
                <a:lnTo>
                  <a:pt x="135573" y="192622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6A42177-B0E3-BBA8-8661-A0082FE48948}"/>
              </a:ext>
            </a:extLst>
          </p:cNvPr>
          <p:cNvSpPr/>
          <p:nvPr/>
        </p:nvSpPr>
        <p:spPr>
          <a:xfrm>
            <a:off x="11016180" y="3216990"/>
            <a:ext cx="90382" cy="10057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8674"/>
                </a:lnTo>
                <a:lnTo>
                  <a:pt x="135573" y="150867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CBCE63A-9D00-224B-3267-6B2E84738DEC}"/>
              </a:ext>
            </a:extLst>
          </p:cNvPr>
          <p:cNvSpPr/>
          <p:nvPr/>
        </p:nvSpPr>
        <p:spPr>
          <a:xfrm>
            <a:off x="11016180" y="3216990"/>
            <a:ext cx="90382" cy="7274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91120"/>
                </a:lnTo>
                <a:lnTo>
                  <a:pt x="135573" y="109112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6B44DC0-F955-8876-047E-DE8B2F197344}"/>
              </a:ext>
            </a:extLst>
          </p:cNvPr>
          <p:cNvSpPr/>
          <p:nvPr/>
        </p:nvSpPr>
        <p:spPr>
          <a:xfrm>
            <a:off x="11016180" y="3216990"/>
            <a:ext cx="90382" cy="44904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73566"/>
                </a:lnTo>
                <a:lnTo>
                  <a:pt x="135573" y="67356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3781066-2B07-6344-C8EA-18F660FA1D84}"/>
              </a:ext>
            </a:extLst>
          </p:cNvPr>
          <p:cNvSpPr/>
          <p:nvPr/>
        </p:nvSpPr>
        <p:spPr>
          <a:xfrm>
            <a:off x="11016180" y="3216991"/>
            <a:ext cx="90382" cy="1706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56013"/>
                </a:lnTo>
                <a:lnTo>
                  <a:pt x="135573" y="25601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9CFAF1D-253D-34A8-078E-9FE338909CD3}"/>
              </a:ext>
            </a:extLst>
          </p:cNvPr>
          <p:cNvSpPr/>
          <p:nvPr/>
        </p:nvSpPr>
        <p:spPr>
          <a:xfrm>
            <a:off x="10413238" y="4425752"/>
            <a:ext cx="60960" cy="22038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30573"/>
                </a:lnTo>
                <a:lnTo>
                  <a:pt x="71378" y="3305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8E3DAD9-0792-6AB8-FB4A-93E013F1481D}"/>
              </a:ext>
            </a:extLst>
          </p:cNvPr>
          <p:cNvSpPr/>
          <p:nvPr/>
        </p:nvSpPr>
        <p:spPr>
          <a:xfrm>
            <a:off x="10570065" y="4147778"/>
            <a:ext cx="60960" cy="8193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6155" y="0"/>
                </a:moveTo>
                <a:lnTo>
                  <a:pt x="46155" y="61156"/>
                </a:lnTo>
                <a:lnTo>
                  <a:pt x="45720" y="61156"/>
                </a:lnTo>
                <a:lnTo>
                  <a:pt x="45720" y="12290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022537E-6A31-1F9C-3256-E2A279255352}"/>
              </a:ext>
            </a:extLst>
          </p:cNvPr>
          <p:cNvSpPr/>
          <p:nvPr/>
        </p:nvSpPr>
        <p:spPr>
          <a:xfrm>
            <a:off x="10259140" y="3848957"/>
            <a:ext cx="341696" cy="1027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2429"/>
                </a:lnTo>
                <a:lnTo>
                  <a:pt x="512544" y="92429"/>
                </a:lnTo>
                <a:lnTo>
                  <a:pt x="512544" y="15418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018404-2521-63B6-160F-7FBD0261627E}"/>
              </a:ext>
            </a:extLst>
          </p:cNvPr>
          <p:cNvSpPr/>
          <p:nvPr/>
        </p:nvSpPr>
        <p:spPr>
          <a:xfrm>
            <a:off x="9948327" y="3848957"/>
            <a:ext cx="310813" cy="69200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66219" y="0"/>
                </a:moveTo>
                <a:lnTo>
                  <a:pt x="466219" y="976252"/>
                </a:lnTo>
                <a:lnTo>
                  <a:pt x="0" y="976252"/>
                </a:lnTo>
                <a:lnTo>
                  <a:pt x="0" y="103800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5CE1770-C868-5CBD-75E1-D1C44399D2CE}"/>
              </a:ext>
            </a:extLst>
          </p:cNvPr>
          <p:cNvSpPr/>
          <p:nvPr/>
        </p:nvSpPr>
        <p:spPr>
          <a:xfrm>
            <a:off x="9946586" y="3848957"/>
            <a:ext cx="312553" cy="37835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68830" y="0"/>
                </a:moveTo>
                <a:lnTo>
                  <a:pt x="468830" y="505775"/>
                </a:lnTo>
                <a:lnTo>
                  <a:pt x="0" y="505775"/>
                </a:lnTo>
                <a:lnTo>
                  <a:pt x="0" y="5675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E896601-0BCF-646D-4304-CAD01F2A718D}"/>
              </a:ext>
            </a:extLst>
          </p:cNvPr>
          <p:cNvSpPr/>
          <p:nvPr/>
        </p:nvSpPr>
        <p:spPr>
          <a:xfrm>
            <a:off x="9944846" y="3848957"/>
            <a:ext cx="314294" cy="10288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71441" y="0"/>
                </a:moveTo>
                <a:lnTo>
                  <a:pt x="471441" y="92576"/>
                </a:lnTo>
                <a:lnTo>
                  <a:pt x="0" y="92576"/>
                </a:lnTo>
                <a:lnTo>
                  <a:pt x="0" y="15432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5443BBB-1C03-ED1C-E94C-914F3692F8BA}"/>
              </a:ext>
            </a:extLst>
          </p:cNvPr>
          <p:cNvSpPr/>
          <p:nvPr/>
        </p:nvSpPr>
        <p:spPr>
          <a:xfrm>
            <a:off x="9129035" y="4127326"/>
            <a:ext cx="60960" cy="45872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688081"/>
                </a:lnTo>
                <a:lnTo>
                  <a:pt x="133935" y="6880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1E50934-2374-BAAE-5626-1EC1FCF8B560}"/>
              </a:ext>
            </a:extLst>
          </p:cNvPr>
          <p:cNvSpPr/>
          <p:nvPr/>
        </p:nvSpPr>
        <p:spPr>
          <a:xfrm>
            <a:off x="9129035" y="4127327"/>
            <a:ext cx="60960" cy="1803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70527"/>
                </a:lnTo>
                <a:lnTo>
                  <a:pt x="133935" y="27052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DCAD587-B5F9-9B91-97F9-874E34327A9A}"/>
              </a:ext>
            </a:extLst>
          </p:cNvPr>
          <p:cNvSpPr/>
          <p:nvPr/>
        </p:nvSpPr>
        <p:spPr>
          <a:xfrm>
            <a:off x="9079142" y="3848957"/>
            <a:ext cx="237201" cy="823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1750"/>
                </a:lnTo>
                <a:lnTo>
                  <a:pt x="355802" y="61750"/>
                </a:lnTo>
                <a:lnTo>
                  <a:pt x="355802" y="12350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E199F1D-441F-43E0-1CD9-DB871D5FDD1B}"/>
              </a:ext>
            </a:extLst>
          </p:cNvPr>
          <p:cNvSpPr/>
          <p:nvPr/>
        </p:nvSpPr>
        <p:spPr>
          <a:xfrm>
            <a:off x="8841940" y="3848957"/>
            <a:ext cx="237201" cy="823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55802" y="0"/>
                </a:moveTo>
                <a:lnTo>
                  <a:pt x="355802" y="61750"/>
                </a:lnTo>
                <a:lnTo>
                  <a:pt x="0" y="61750"/>
                </a:lnTo>
                <a:lnTo>
                  <a:pt x="0" y="12350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7866712-21F0-A504-AED5-DB9BEB746CA5}"/>
              </a:ext>
            </a:extLst>
          </p:cNvPr>
          <p:cNvSpPr/>
          <p:nvPr/>
        </p:nvSpPr>
        <p:spPr>
          <a:xfrm>
            <a:off x="8999927" y="2565672"/>
            <a:ext cx="60960" cy="823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61750"/>
                </a:lnTo>
                <a:lnTo>
                  <a:pt x="118822" y="61750"/>
                </a:lnTo>
                <a:lnTo>
                  <a:pt x="118822" y="123501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B851DD5-EAA8-EE15-13BD-95DA2C515F75}"/>
              </a:ext>
            </a:extLst>
          </p:cNvPr>
          <p:cNvSpPr/>
          <p:nvPr/>
        </p:nvSpPr>
        <p:spPr>
          <a:xfrm>
            <a:off x="7430744" y="3207314"/>
            <a:ext cx="167792" cy="10154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23188"/>
                </a:lnTo>
                <a:lnTo>
                  <a:pt x="251688" y="152318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8798502-6B0E-85A6-EFDD-9EB112F75FC8}"/>
              </a:ext>
            </a:extLst>
          </p:cNvPr>
          <p:cNvSpPr/>
          <p:nvPr/>
        </p:nvSpPr>
        <p:spPr>
          <a:xfrm>
            <a:off x="7430744" y="3207314"/>
            <a:ext cx="167792" cy="7370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05634"/>
                </a:lnTo>
                <a:lnTo>
                  <a:pt x="251688" y="11056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BC4BC12-7800-2AE4-6E96-46500621A59E}"/>
              </a:ext>
            </a:extLst>
          </p:cNvPr>
          <p:cNvSpPr/>
          <p:nvPr/>
        </p:nvSpPr>
        <p:spPr>
          <a:xfrm>
            <a:off x="7430744" y="3207314"/>
            <a:ext cx="167792" cy="45872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081"/>
                </a:lnTo>
                <a:lnTo>
                  <a:pt x="251688" y="6880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301B1D8-0998-F451-3C3C-CF73823BF7BE}"/>
              </a:ext>
            </a:extLst>
          </p:cNvPr>
          <p:cNvSpPr/>
          <p:nvPr/>
        </p:nvSpPr>
        <p:spPr>
          <a:xfrm>
            <a:off x="7430744" y="3207315"/>
            <a:ext cx="167792" cy="1803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527"/>
                </a:lnTo>
                <a:lnTo>
                  <a:pt x="251688" y="27052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4D5094A-5022-C848-2B97-F13E55907E87}"/>
              </a:ext>
            </a:extLst>
          </p:cNvPr>
          <p:cNvSpPr/>
          <p:nvPr/>
        </p:nvSpPr>
        <p:spPr>
          <a:xfrm>
            <a:off x="7878191" y="2565672"/>
            <a:ext cx="1152216" cy="823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728324" y="0"/>
                </a:moveTo>
                <a:lnTo>
                  <a:pt x="1728324" y="61750"/>
                </a:lnTo>
                <a:lnTo>
                  <a:pt x="0" y="61750"/>
                </a:lnTo>
                <a:lnTo>
                  <a:pt x="0" y="123501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E5E10165-F888-4C82-0159-5F1A744CDB99}"/>
              </a:ext>
            </a:extLst>
          </p:cNvPr>
          <p:cNvSpPr/>
          <p:nvPr/>
        </p:nvSpPr>
        <p:spPr>
          <a:xfrm>
            <a:off x="6229793" y="3207314"/>
            <a:ext cx="167792" cy="12938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40742"/>
                </a:lnTo>
                <a:lnTo>
                  <a:pt x="251688" y="19407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4D7767F-2F0C-C04C-A442-714ED391D9AF}"/>
              </a:ext>
            </a:extLst>
          </p:cNvPr>
          <p:cNvSpPr/>
          <p:nvPr/>
        </p:nvSpPr>
        <p:spPr>
          <a:xfrm>
            <a:off x="6229793" y="3207314"/>
            <a:ext cx="167792" cy="10154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23188"/>
                </a:lnTo>
                <a:lnTo>
                  <a:pt x="251688" y="152318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C83EA8D-612D-5462-6416-A533526A4F29}"/>
              </a:ext>
            </a:extLst>
          </p:cNvPr>
          <p:cNvSpPr/>
          <p:nvPr/>
        </p:nvSpPr>
        <p:spPr>
          <a:xfrm>
            <a:off x="6229793" y="3207314"/>
            <a:ext cx="167792" cy="7370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05634"/>
                </a:lnTo>
                <a:lnTo>
                  <a:pt x="251688" y="11056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8735974-ECE3-39D3-8B31-B8FDB339BA43}"/>
              </a:ext>
            </a:extLst>
          </p:cNvPr>
          <p:cNvSpPr/>
          <p:nvPr/>
        </p:nvSpPr>
        <p:spPr>
          <a:xfrm>
            <a:off x="6229793" y="3207314"/>
            <a:ext cx="167792" cy="45872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081"/>
                </a:lnTo>
                <a:lnTo>
                  <a:pt x="251688" y="6880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7EB5A4E-AE15-7268-E2C3-7099CD1733AF}"/>
              </a:ext>
            </a:extLst>
          </p:cNvPr>
          <p:cNvSpPr/>
          <p:nvPr/>
        </p:nvSpPr>
        <p:spPr>
          <a:xfrm>
            <a:off x="6229793" y="3207315"/>
            <a:ext cx="167792" cy="1803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527"/>
                </a:lnTo>
                <a:lnTo>
                  <a:pt x="251688" y="27052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9602FBE-470E-FE2F-8CE9-26E1C16F055D}"/>
              </a:ext>
            </a:extLst>
          </p:cNvPr>
          <p:cNvSpPr/>
          <p:nvPr/>
        </p:nvSpPr>
        <p:spPr>
          <a:xfrm>
            <a:off x="5366076" y="2662726"/>
            <a:ext cx="86104" cy="12938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40742"/>
                </a:lnTo>
                <a:lnTo>
                  <a:pt x="129156" y="19407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AED17C63-89AA-6B8F-593D-F175209D5E3D}"/>
              </a:ext>
            </a:extLst>
          </p:cNvPr>
          <p:cNvSpPr/>
          <p:nvPr/>
        </p:nvSpPr>
        <p:spPr>
          <a:xfrm>
            <a:off x="5366076" y="2662726"/>
            <a:ext cx="86104" cy="10154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23188"/>
                </a:lnTo>
                <a:lnTo>
                  <a:pt x="129156" y="152318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FC1D8A0-FFE7-D076-CD01-5062CE7F290D}"/>
              </a:ext>
            </a:extLst>
          </p:cNvPr>
          <p:cNvSpPr/>
          <p:nvPr/>
        </p:nvSpPr>
        <p:spPr>
          <a:xfrm>
            <a:off x="5366076" y="2662726"/>
            <a:ext cx="86104" cy="7370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05634"/>
                </a:lnTo>
                <a:lnTo>
                  <a:pt x="129156" y="11056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1E1C8E5-C399-FEE5-8478-342978059799}"/>
              </a:ext>
            </a:extLst>
          </p:cNvPr>
          <p:cNvSpPr/>
          <p:nvPr/>
        </p:nvSpPr>
        <p:spPr>
          <a:xfrm>
            <a:off x="5366076" y="2662726"/>
            <a:ext cx="86104" cy="45872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081"/>
                </a:lnTo>
                <a:lnTo>
                  <a:pt x="129156" y="6880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F5FA25BE-B7AE-C5BA-C590-8A234A6389B3}"/>
              </a:ext>
            </a:extLst>
          </p:cNvPr>
          <p:cNvSpPr/>
          <p:nvPr/>
        </p:nvSpPr>
        <p:spPr>
          <a:xfrm>
            <a:off x="5366076" y="2662727"/>
            <a:ext cx="86104" cy="1803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527"/>
                </a:lnTo>
                <a:lnTo>
                  <a:pt x="129156" y="27052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C6936924-DC73-B14C-1FBC-A1FC114CEB6A}"/>
              </a:ext>
            </a:extLst>
          </p:cNvPr>
          <p:cNvSpPr/>
          <p:nvPr/>
        </p:nvSpPr>
        <p:spPr>
          <a:xfrm>
            <a:off x="5565207" y="2293378"/>
            <a:ext cx="60960" cy="823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2350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F10718E-4523-6A03-3938-EE18A99F83A9}"/>
              </a:ext>
            </a:extLst>
          </p:cNvPr>
          <p:cNvSpPr/>
          <p:nvPr/>
        </p:nvSpPr>
        <p:spPr>
          <a:xfrm>
            <a:off x="5595687" y="1644803"/>
            <a:ext cx="329579" cy="3615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94368" y="0"/>
                </a:moveTo>
                <a:lnTo>
                  <a:pt x="494368" y="480589"/>
                </a:lnTo>
                <a:lnTo>
                  <a:pt x="0" y="480589"/>
                </a:lnTo>
                <a:lnTo>
                  <a:pt x="0" y="54234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E2DC55FA-67B0-2F38-A5DB-7401C96B4A98}"/>
              </a:ext>
            </a:extLst>
          </p:cNvPr>
          <p:cNvSpPr/>
          <p:nvPr/>
        </p:nvSpPr>
        <p:spPr>
          <a:xfrm>
            <a:off x="4709713" y="2662726"/>
            <a:ext cx="86104" cy="10154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23188"/>
                </a:lnTo>
                <a:lnTo>
                  <a:pt x="129156" y="152318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622E4FFF-6015-5BD8-FA89-B0BE532EED82}"/>
              </a:ext>
            </a:extLst>
          </p:cNvPr>
          <p:cNvSpPr/>
          <p:nvPr/>
        </p:nvSpPr>
        <p:spPr>
          <a:xfrm>
            <a:off x="4709713" y="2662726"/>
            <a:ext cx="86104" cy="7370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05634"/>
                </a:lnTo>
                <a:lnTo>
                  <a:pt x="129156" y="11056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DA01724-399F-B93D-2098-FC8E01C948DF}"/>
              </a:ext>
            </a:extLst>
          </p:cNvPr>
          <p:cNvSpPr/>
          <p:nvPr/>
        </p:nvSpPr>
        <p:spPr>
          <a:xfrm>
            <a:off x="4709713" y="2662726"/>
            <a:ext cx="86104" cy="45872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081"/>
                </a:lnTo>
                <a:lnTo>
                  <a:pt x="129156" y="6880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6E38783D-D42D-0DF1-9CAC-7CAC925720C6}"/>
              </a:ext>
            </a:extLst>
          </p:cNvPr>
          <p:cNvSpPr/>
          <p:nvPr/>
        </p:nvSpPr>
        <p:spPr>
          <a:xfrm>
            <a:off x="4709713" y="2662727"/>
            <a:ext cx="86104" cy="1803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527"/>
                </a:lnTo>
                <a:lnTo>
                  <a:pt x="129156" y="27052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28232AA-99F4-D45C-3410-53718BA57792}"/>
              </a:ext>
            </a:extLst>
          </p:cNvPr>
          <p:cNvSpPr/>
          <p:nvPr/>
        </p:nvSpPr>
        <p:spPr>
          <a:xfrm>
            <a:off x="4611144" y="2293378"/>
            <a:ext cx="328181" cy="823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1750"/>
                </a:lnTo>
                <a:lnTo>
                  <a:pt x="492272" y="61750"/>
                </a:lnTo>
                <a:lnTo>
                  <a:pt x="492272" y="12350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C342CD12-FB51-DA3B-448E-FCCEB0D9CCC5}"/>
              </a:ext>
            </a:extLst>
          </p:cNvPr>
          <p:cNvSpPr/>
          <p:nvPr/>
        </p:nvSpPr>
        <p:spPr>
          <a:xfrm>
            <a:off x="4053351" y="2662726"/>
            <a:ext cx="86104" cy="10154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23188"/>
                </a:lnTo>
                <a:lnTo>
                  <a:pt x="129156" y="152318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34677005-2FAB-F657-F93C-867C29CB99EE}"/>
              </a:ext>
            </a:extLst>
          </p:cNvPr>
          <p:cNvSpPr/>
          <p:nvPr/>
        </p:nvSpPr>
        <p:spPr>
          <a:xfrm>
            <a:off x="4053351" y="2662726"/>
            <a:ext cx="86104" cy="7370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05634"/>
                </a:lnTo>
                <a:lnTo>
                  <a:pt x="129156" y="11056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8BFB8CCD-BFED-E63E-8A2B-746A219211E8}"/>
              </a:ext>
            </a:extLst>
          </p:cNvPr>
          <p:cNvSpPr/>
          <p:nvPr/>
        </p:nvSpPr>
        <p:spPr>
          <a:xfrm>
            <a:off x="4053351" y="2662726"/>
            <a:ext cx="86104" cy="45872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081"/>
                </a:lnTo>
                <a:lnTo>
                  <a:pt x="129156" y="6880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0469789C-D38A-4433-026B-458F4F491336}"/>
              </a:ext>
            </a:extLst>
          </p:cNvPr>
          <p:cNvSpPr/>
          <p:nvPr/>
        </p:nvSpPr>
        <p:spPr>
          <a:xfrm>
            <a:off x="4053351" y="2662727"/>
            <a:ext cx="86104" cy="1803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527"/>
                </a:lnTo>
                <a:lnTo>
                  <a:pt x="129156" y="27052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9472CB83-5D61-9A02-B5F2-6BEB90A6AE67}"/>
              </a:ext>
            </a:extLst>
          </p:cNvPr>
          <p:cNvSpPr/>
          <p:nvPr/>
        </p:nvSpPr>
        <p:spPr>
          <a:xfrm>
            <a:off x="4282962" y="2293378"/>
            <a:ext cx="328181" cy="823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92272" y="0"/>
                </a:moveTo>
                <a:lnTo>
                  <a:pt x="492272" y="61750"/>
                </a:lnTo>
                <a:lnTo>
                  <a:pt x="0" y="61750"/>
                </a:lnTo>
                <a:lnTo>
                  <a:pt x="0" y="12350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F4AA5713-3C3D-4B43-61F5-CE19CB5AFFB4}"/>
              </a:ext>
            </a:extLst>
          </p:cNvPr>
          <p:cNvSpPr/>
          <p:nvPr/>
        </p:nvSpPr>
        <p:spPr>
          <a:xfrm>
            <a:off x="4611143" y="1644803"/>
            <a:ext cx="1314123" cy="3615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971184" y="0"/>
                </a:moveTo>
                <a:lnTo>
                  <a:pt x="1971184" y="480589"/>
                </a:lnTo>
                <a:lnTo>
                  <a:pt x="0" y="480589"/>
                </a:lnTo>
                <a:lnTo>
                  <a:pt x="0" y="54234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0250DE14-CBA1-04A9-17AE-7A81E4EC7FA1}"/>
              </a:ext>
            </a:extLst>
          </p:cNvPr>
          <p:cNvSpPr/>
          <p:nvPr/>
        </p:nvSpPr>
        <p:spPr>
          <a:xfrm>
            <a:off x="3396988" y="2662726"/>
            <a:ext cx="86104" cy="12938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40742"/>
                </a:lnTo>
                <a:lnTo>
                  <a:pt x="129156" y="19407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219E010C-5BC7-6BC5-DADB-86D726120EDD}"/>
              </a:ext>
            </a:extLst>
          </p:cNvPr>
          <p:cNvSpPr/>
          <p:nvPr/>
        </p:nvSpPr>
        <p:spPr>
          <a:xfrm>
            <a:off x="3396988" y="2662726"/>
            <a:ext cx="86104" cy="10154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23188"/>
                </a:lnTo>
                <a:lnTo>
                  <a:pt x="129156" y="152318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520E8F51-B935-2D14-609F-A31DE473B367}"/>
              </a:ext>
            </a:extLst>
          </p:cNvPr>
          <p:cNvSpPr/>
          <p:nvPr/>
        </p:nvSpPr>
        <p:spPr>
          <a:xfrm>
            <a:off x="3396988" y="2662726"/>
            <a:ext cx="86104" cy="7370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05634"/>
                </a:lnTo>
                <a:lnTo>
                  <a:pt x="129156" y="11056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5220B690-DD91-8C21-9A68-A883C41BC318}"/>
              </a:ext>
            </a:extLst>
          </p:cNvPr>
          <p:cNvSpPr/>
          <p:nvPr/>
        </p:nvSpPr>
        <p:spPr>
          <a:xfrm>
            <a:off x="3396988" y="2662726"/>
            <a:ext cx="86104" cy="45872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081"/>
                </a:lnTo>
                <a:lnTo>
                  <a:pt x="129156" y="6880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DD8BD3D0-18F7-12DB-C39A-80513AA0FF10}"/>
              </a:ext>
            </a:extLst>
          </p:cNvPr>
          <p:cNvSpPr/>
          <p:nvPr/>
        </p:nvSpPr>
        <p:spPr>
          <a:xfrm>
            <a:off x="3396988" y="2662727"/>
            <a:ext cx="86104" cy="1803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527"/>
                </a:lnTo>
                <a:lnTo>
                  <a:pt x="129156" y="27052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6A855610-FFAB-8DB3-21AA-F2FB1C45FE59}"/>
              </a:ext>
            </a:extLst>
          </p:cNvPr>
          <p:cNvSpPr/>
          <p:nvPr/>
        </p:nvSpPr>
        <p:spPr>
          <a:xfrm>
            <a:off x="2970236" y="2293378"/>
            <a:ext cx="656363" cy="823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1750"/>
                </a:lnTo>
                <a:lnTo>
                  <a:pt x="984544" y="61750"/>
                </a:lnTo>
                <a:lnTo>
                  <a:pt x="984544" y="12350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FB977AC-00AD-5F63-1F63-FBEEBCE15ED3}"/>
              </a:ext>
            </a:extLst>
          </p:cNvPr>
          <p:cNvSpPr/>
          <p:nvPr/>
        </p:nvSpPr>
        <p:spPr>
          <a:xfrm>
            <a:off x="2740625" y="2662726"/>
            <a:ext cx="86104" cy="12938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40742"/>
                </a:lnTo>
                <a:lnTo>
                  <a:pt x="129156" y="19407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EBCA2072-9432-AE1A-04E2-CCA09499B215}"/>
              </a:ext>
            </a:extLst>
          </p:cNvPr>
          <p:cNvSpPr/>
          <p:nvPr/>
        </p:nvSpPr>
        <p:spPr>
          <a:xfrm>
            <a:off x="2740625" y="2662726"/>
            <a:ext cx="86104" cy="10154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23188"/>
                </a:lnTo>
                <a:lnTo>
                  <a:pt x="129156" y="152318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85D021B-F110-0719-98C4-9A38692C8533}"/>
              </a:ext>
            </a:extLst>
          </p:cNvPr>
          <p:cNvSpPr/>
          <p:nvPr/>
        </p:nvSpPr>
        <p:spPr>
          <a:xfrm>
            <a:off x="2740625" y="2662726"/>
            <a:ext cx="86104" cy="7370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05634"/>
                </a:lnTo>
                <a:lnTo>
                  <a:pt x="129156" y="11056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EABC90A5-8B6A-D884-DAFF-9EB14C728EB4}"/>
              </a:ext>
            </a:extLst>
          </p:cNvPr>
          <p:cNvSpPr/>
          <p:nvPr/>
        </p:nvSpPr>
        <p:spPr>
          <a:xfrm>
            <a:off x="2740625" y="2662726"/>
            <a:ext cx="86104" cy="45872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081"/>
                </a:lnTo>
                <a:lnTo>
                  <a:pt x="129156" y="6880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4A38C0C2-8F2A-97CB-04D4-BC06288E6434}"/>
              </a:ext>
            </a:extLst>
          </p:cNvPr>
          <p:cNvSpPr/>
          <p:nvPr/>
        </p:nvSpPr>
        <p:spPr>
          <a:xfrm>
            <a:off x="2740625" y="2662727"/>
            <a:ext cx="86104" cy="1803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527"/>
                </a:lnTo>
                <a:lnTo>
                  <a:pt x="129156" y="27052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C8BF8F8-2E9E-8DBC-1B21-62C8444400AE}"/>
              </a:ext>
            </a:extLst>
          </p:cNvPr>
          <p:cNvSpPr/>
          <p:nvPr/>
        </p:nvSpPr>
        <p:spPr>
          <a:xfrm>
            <a:off x="2939756" y="2293378"/>
            <a:ext cx="60960" cy="823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2350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732491AF-8AAC-A681-1E22-437A97335C1B}"/>
              </a:ext>
            </a:extLst>
          </p:cNvPr>
          <p:cNvSpPr/>
          <p:nvPr/>
        </p:nvSpPr>
        <p:spPr>
          <a:xfrm>
            <a:off x="2084262" y="2662726"/>
            <a:ext cx="86104" cy="12938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40742"/>
                </a:lnTo>
                <a:lnTo>
                  <a:pt x="129156" y="19407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E15BD581-97F0-62DA-5BA5-2712D34AB02D}"/>
              </a:ext>
            </a:extLst>
          </p:cNvPr>
          <p:cNvSpPr/>
          <p:nvPr/>
        </p:nvSpPr>
        <p:spPr>
          <a:xfrm>
            <a:off x="2084262" y="2662726"/>
            <a:ext cx="86104" cy="10154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23188"/>
                </a:lnTo>
                <a:lnTo>
                  <a:pt x="129156" y="152318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9240B9F4-2450-3F72-3146-A019D998ED8B}"/>
              </a:ext>
            </a:extLst>
          </p:cNvPr>
          <p:cNvSpPr/>
          <p:nvPr/>
        </p:nvSpPr>
        <p:spPr>
          <a:xfrm>
            <a:off x="2084262" y="2662726"/>
            <a:ext cx="86104" cy="7370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05634"/>
                </a:lnTo>
                <a:lnTo>
                  <a:pt x="129156" y="11056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E2089F3A-7F30-6BAD-183B-0E9D631B8092}"/>
              </a:ext>
            </a:extLst>
          </p:cNvPr>
          <p:cNvSpPr/>
          <p:nvPr/>
        </p:nvSpPr>
        <p:spPr>
          <a:xfrm>
            <a:off x="2084262" y="2662726"/>
            <a:ext cx="86104" cy="45872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081"/>
                </a:lnTo>
                <a:lnTo>
                  <a:pt x="129156" y="6880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B2468DAA-2096-A039-B0AE-432296B7CC5F}"/>
              </a:ext>
            </a:extLst>
          </p:cNvPr>
          <p:cNvSpPr/>
          <p:nvPr/>
        </p:nvSpPr>
        <p:spPr>
          <a:xfrm>
            <a:off x="2084262" y="2662727"/>
            <a:ext cx="86104" cy="1803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527"/>
                </a:lnTo>
                <a:lnTo>
                  <a:pt x="129156" y="27052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EF2FEB3C-FBEE-81A5-6C80-B85FF65A0DD8}"/>
              </a:ext>
            </a:extLst>
          </p:cNvPr>
          <p:cNvSpPr/>
          <p:nvPr/>
        </p:nvSpPr>
        <p:spPr>
          <a:xfrm>
            <a:off x="2313873" y="2293378"/>
            <a:ext cx="656363" cy="823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984544" y="0"/>
                </a:moveTo>
                <a:lnTo>
                  <a:pt x="984544" y="61750"/>
                </a:lnTo>
                <a:lnTo>
                  <a:pt x="0" y="61750"/>
                </a:lnTo>
                <a:lnTo>
                  <a:pt x="0" y="12350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455F93DA-E83A-F147-694F-A04BB82EEF3B}"/>
              </a:ext>
            </a:extLst>
          </p:cNvPr>
          <p:cNvSpPr/>
          <p:nvPr/>
        </p:nvSpPr>
        <p:spPr>
          <a:xfrm>
            <a:off x="2970236" y="1644803"/>
            <a:ext cx="2955030" cy="3615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432545" y="0"/>
                </a:moveTo>
                <a:lnTo>
                  <a:pt x="4432545" y="480589"/>
                </a:lnTo>
                <a:lnTo>
                  <a:pt x="0" y="480589"/>
                </a:lnTo>
                <a:lnTo>
                  <a:pt x="0" y="54234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A8BE1D0F-346D-DCE4-8918-AFA6FDDAA4E8}"/>
              </a:ext>
            </a:extLst>
          </p:cNvPr>
          <p:cNvSpPr/>
          <p:nvPr/>
        </p:nvSpPr>
        <p:spPr>
          <a:xfrm>
            <a:off x="1427899" y="2662726"/>
            <a:ext cx="86104" cy="12938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40742"/>
                </a:lnTo>
                <a:lnTo>
                  <a:pt x="129156" y="19407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70162D96-0A6B-6859-3BAC-71FA4335025D}"/>
              </a:ext>
            </a:extLst>
          </p:cNvPr>
          <p:cNvSpPr/>
          <p:nvPr/>
        </p:nvSpPr>
        <p:spPr>
          <a:xfrm>
            <a:off x="1427899" y="2662726"/>
            <a:ext cx="86104" cy="10154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23188"/>
                </a:lnTo>
                <a:lnTo>
                  <a:pt x="129156" y="152318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80E7522E-4911-31C5-42EF-0DEFB73DF950}"/>
              </a:ext>
            </a:extLst>
          </p:cNvPr>
          <p:cNvSpPr/>
          <p:nvPr/>
        </p:nvSpPr>
        <p:spPr>
          <a:xfrm>
            <a:off x="1427899" y="2662726"/>
            <a:ext cx="86104" cy="7370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05634"/>
                </a:lnTo>
                <a:lnTo>
                  <a:pt x="129156" y="11056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BE0F0630-0175-ADB4-DCCE-8E862B04C40F}"/>
              </a:ext>
            </a:extLst>
          </p:cNvPr>
          <p:cNvSpPr/>
          <p:nvPr/>
        </p:nvSpPr>
        <p:spPr>
          <a:xfrm>
            <a:off x="1427899" y="2662726"/>
            <a:ext cx="86104" cy="45872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081"/>
                </a:lnTo>
                <a:lnTo>
                  <a:pt x="129156" y="6880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26AEDABC-69F1-97D2-4369-781B757610E9}"/>
              </a:ext>
            </a:extLst>
          </p:cNvPr>
          <p:cNvSpPr/>
          <p:nvPr/>
        </p:nvSpPr>
        <p:spPr>
          <a:xfrm>
            <a:off x="1427899" y="2662727"/>
            <a:ext cx="86104" cy="1803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527"/>
                </a:lnTo>
                <a:lnTo>
                  <a:pt x="129156" y="27052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CC8B4EDA-5D23-6C8A-D8D0-97E1DE0BE6A9}"/>
              </a:ext>
            </a:extLst>
          </p:cNvPr>
          <p:cNvSpPr/>
          <p:nvPr/>
        </p:nvSpPr>
        <p:spPr>
          <a:xfrm>
            <a:off x="1329330" y="2293378"/>
            <a:ext cx="328181" cy="823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1750"/>
                </a:lnTo>
                <a:lnTo>
                  <a:pt x="492272" y="61750"/>
                </a:lnTo>
                <a:lnTo>
                  <a:pt x="492272" y="12350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D6FB9BB3-7E3B-08D8-BE6F-A555CF08051F}"/>
              </a:ext>
            </a:extLst>
          </p:cNvPr>
          <p:cNvSpPr/>
          <p:nvPr/>
        </p:nvSpPr>
        <p:spPr>
          <a:xfrm>
            <a:off x="771536" y="2662726"/>
            <a:ext cx="86104" cy="12938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40742"/>
                </a:lnTo>
                <a:lnTo>
                  <a:pt x="129156" y="19407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9D3989F8-1FB5-8770-D398-9A34C5B6EAFA}"/>
              </a:ext>
            </a:extLst>
          </p:cNvPr>
          <p:cNvSpPr/>
          <p:nvPr/>
        </p:nvSpPr>
        <p:spPr>
          <a:xfrm>
            <a:off x="771536" y="2662726"/>
            <a:ext cx="86104" cy="10154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23188"/>
                </a:lnTo>
                <a:lnTo>
                  <a:pt x="129156" y="152318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9F84FCB2-7DF0-B28A-E5D9-0EC02EE9D270}"/>
              </a:ext>
            </a:extLst>
          </p:cNvPr>
          <p:cNvSpPr/>
          <p:nvPr/>
        </p:nvSpPr>
        <p:spPr>
          <a:xfrm>
            <a:off x="771536" y="2662726"/>
            <a:ext cx="86104" cy="7370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05634"/>
                </a:lnTo>
                <a:lnTo>
                  <a:pt x="129156" y="11056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23CAD6DC-E414-11B9-E13A-B3F854ADA32E}"/>
              </a:ext>
            </a:extLst>
          </p:cNvPr>
          <p:cNvSpPr/>
          <p:nvPr/>
        </p:nvSpPr>
        <p:spPr>
          <a:xfrm>
            <a:off x="771536" y="2662726"/>
            <a:ext cx="86104" cy="45872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081"/>
                </a:lnTo>
                <a:lnTo>
                  <a:pt x="129156" y="6880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D8992B97-7EFD-E7B5-D42F-74839FFF9757}"/>
              </a:ext>
            </a:extLst>
          </p:cNvPr>
          <p:cNvSpPr/>
          <p:nvPr/>
        </p:nvSpPr>
        <p:spPr>
          <a:xfrm>
            <a:off x="771536" y="2662727"/>
            <a:ext cx="86104" cy="1803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527"/>
                </a:lnTo>
                <a:lnTo>
                  <a:pt x="129156" y="27052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444E5A98-E60C-1B08-87DC-14AA0AC23B87}"/>
              </a:ext>
            </a:extLst>
          </p:cNvPr>
          <p:cNvSpPr/>
          <p:nvPr/>
        </p:nvSpPr>
        <p:spPr>
          <a:xfrm>
            <a:off x="1001148" y="2293378"/>
            <a:ext cx="328181" cy="823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92272" y="0"/>
                </a:moveTo>
                <a:lnTo>
                  <a:pt x="492272" y="61750"/>
                </a:lnTo>
                <a:lnTo>
                  <a:pt x="0" y="61750"/>
                </a:lnTo>
                <a:lnTo>
                  <a:pt x="0" y="12350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A592546B-EE6F-D44B-A1BB-7A982DBDEF9B}"/>
              </a:ext>
            </a:extLst>
          </p:cNvPr>
          <p:cNvSpPr/>
          <p:nvPr/>
        </p:nvSpPr>
        <p:spPr>
          <a:xfrm>
            <a:off x="1329330" y="1644803"/>
            <a:ext cx="4595937" cy="3615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893906" y="0"/>
                </a:moveTo>
                <a:lnTo>
                  <a:pt x="6893906" y="480589"/>
                </a:lnTo>
                <a:lnTo>
                  <a:pt x="0" y="480589"/>
                </a:lnTo>
                <a:lnTo>
                  <a:pt x="0" y="54234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C708BA68-C1F0-CF78-F099-4C6AFB94E356}"/>
              </a:ext>
            </a:extLst>
          </p:cNvPr>
          <p:cNvSpPr/>
          <p:nvPr/>
        </p:nvSpPr>
        <p:spPr>
          <a:xfrm>
            <a:off x="153625" y="2293377"/>
            <a:ext cx="86104" cy="12938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40742"/>
                </a:lnTo>
                <a:lnTo>
                  <a:pt x="129156" y="19407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09773EAB-5361-8424-3817-614856B355EA}"/>
              </a:ext>
            </a:extLst>
          </p:cNvPr>
          <p:cNvSpPr/>
          <p:nvPr/>
        </p:nvSpPr>
        <p:spPr>
          <a:xfrm>
            <a:off x="153625" y="2293377"/>
            <a:ext cx="86104" cy="10154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23188"/>
                </a:lnTo>
                <a:lnTo>
                  <a:pt x="129156" y="152318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D7F61F20-9F88-2413-0F99-E53E5B2733F3}"/>
              </a:ext>
            </a:extLst>
          </p:cNvPr>
          <p:cNvSpPr/>
          <p:nvPr/>
        </p:nvSpPr>
        <p:spPr>
          <a:xfrm>
            <a:off x="153625" y="2293378"/>
            <a:ext cx="86104" cy="7370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05634"/>
                </a:lnTo>
                <a:lnTo>
                  <a:pt x="129156" y="11056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999CACA5-D772-CCE5-AB9B-18D6F974310C}"/>
              </a:ext>
            </a:extLst>
          </p:cNvPr>
          <p:cNvSpPr/>
          <p:nvPr/>
        </p:nvSpPr>
        <p:spPr>
          <a:xfrm>
            <a:off x="153625" y="2293378"/>
            <a:ext cx="86104" cy="45872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081"/>
                </a:lnTo>
                <a:lnTo>
                  <a:pt x="129156" y="6880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1B870B55-1B56-5C5F-959B-B09BE97E75C0}"/>
              </a:ext>
            </a:extLst>
          </p:cNvPr>
          <p:cNvSpPr/>
          <p:nvPr/>
        </p:nvSpPr>
        <p:spPr>
          <a:xfrm>
            <a:off x="153625" y="2293378"/>
            <a:ext cx="86104" cy="1803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527"/>
                </a:lnTo>
                <a:lnTo>
                  <a:pt x="129156" y="27052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6021C122-631F-D56D-E1F3-DF87435FA5F2}"/>
              </a:ext>
            </a:extLst>
          </p:cNvPr>
          <p:cNvSpPr/>
          <p:nvPr/>
        </p:nvSpPr>
        <p:spPr>
          <a:xfrm>
            <a:off x="383237" y="1644803"/>
            <a:ext cx="5542029" cy="3615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8313044" y="0"/>
                </a:moveTo>
                <a:lnTo>
                  <a:pt x="8313044" y="480589"/>
                </a:lnTo>
                <a:lnTo>
                  <a:pt x="0" y="480589"/>
                </a:lnTo>
                <a:lnTo>
                  <a:pt x="0" y="54234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FC306C89-FE85-7E01-630C-BC36A86BA6DE}"/>
              </a:ext>
            </a:extLst>
          </p:cNvPr>
          <p:cNvSpPr/>
          <p:nvPr/>
        </p:nvSpPr>
        <p:spPr>
          <a:xfrm>
            <a:off x="96223" y="2006364"/>
            <a:ext cx="574028" cy="287014"/>
          </a:xfrm>
          <a:custGeom>
            <a:avLst/>
            <a:gdLst>
              <a:gd name="connsiteX0" fmla="*/ 0 w 861042"/>
              <a:gd name="connsiteY0" fmla="*/ 71755 h 430521"/>
              <a:gd name="connsiteX1" fmla="*/ 71755 w 861042"/>
              <a:gd name="connsiteY1" fmla="*/ 0 h 430521"/>
              <a:gd name="connsiteX2" fmla="*/ 789287 w 861042"/>
              <a:gd name="connsiteY2" fmla="*/ 0 h 430521"/>
              <a:gd name="connsiteX3" fmla="*/ 861042 w 861042"/>
              <a:gd name="connsiteY3" fmla="*/ 71755 h 430521"/>
              <a:gd name="connsiteX4" fmla="*/ 861042 w 861042"/>
              <a:gd name="connsiteY4" fmla="*/ 358766 h 430521"/>
              <a:gd name="connsiteX5" fmla="*/ 789287 w 861042"/>
              <a:gd name="connsiteY5" fmla="*/ 430521 h 430521"/>
              <a:gd name="connsiteX6" fmla="*/ 71755 w 861042"/>
              <a:gd name="connsiteY6" fmla="*/ 430521 h 430521"/>
              <a:gd name="connsiteX7" fmla="*/ 0 w 861042"/>
              <a:gd name="connsiteY7" fmla="*/ 358766 h 430521"/>
              <a:gd name="connsiteX8" fmla="*/ 0 w 861042"/>
              <a:gd name="connsiteY8" fmla="*/ 71755 h 43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42" h="430521">
                <a:moveTo>
                  <a:pt x="0" y="71755"/>
                </a:moveTo>
                <a:cubicBezTo>
                  <a:pt x="0" y="32126"/>
                  <a:pt x="32126" y="0"/>
                  <a:pt x="71755" y="0"/>
                </a:cubicBezTo>
                <a:lnTo>
                  <a:pt x="789287" y="0"/>
                </a:lnTo>
                <a:cubicBezTo>
                  <a:pt x="828916" y="0"/>
                  <a:pt x="861042" y="32126"/>
                  <a:pt x="861042" y="71755"/>
                </a:cubicBezTo>
                <a:lnTo>
                  <a:pt x="861042" y="358766"/>
                </a:lnTo>
                <a:cubicBezTo>
                  <a:pt x="861042" y="398395"/>
                  <a:pt x="828916" y="430521"/>
                  <a:pt x="789287" y="430521"/>
                </a:cubicBezTo>
                <a:lnTo>
                  <a:pt x="71755" y="430521"/>
                </a:lnTo>
                <a:cubicBezTo>
                  <a:pt x="32126" y="430521"/>
                  <a:pt x="0" y="398395"/>
                  <a:pt x="0" y="358766"/>
                </a:cubicBezTo>
                <a:lnTo>
                  <a:pt x="0" y="7175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821" tIns="17821" rIns="17821" bIns="17821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Claims Officer (CCO)</a:t>
            </a: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3747F407-063E-6F57-967B-DE3980F6DC9D}"/>
              </a:ext>
            </a:extLst>
          </p:cNvPr>
          <p:cNvSpPr/>
          <p:nvPr/>
        </p:nvSpPr>
        <p:spPr>
          <a:xfrm>
            <a:off x="239730" y="2375712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Department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149BA0BB-0304-3F68-4C87-6B421F475900}"/>
              </a:ext>
            </a:extLst>
          </p:cNvPr>
          <p:cNvSpPr/>
          <p:nvPr/>
        </p:nvSpPr>
        <p:spPr>
          <a:xfrm>
            <a:off x="239730" y="2654081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Director</a:t>
            </a: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8396BDDC-8EA4-B73E-FEB0-4126FB9F3858}"/>
              </a:ext>
            </a:extLst>
          </p:cNvPr>
          <p:cNvSpPr/>
          <p:nvPr/>
        </p:nvSpPr>
        <p:spPr>
          <a:xfrm>
            <a:off x="239730" y="2932450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Supervisor</a:t>
            </a: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BE4727EA-FBCA-53B9-9040-8BDDD79E34DF}"/>
              </a:ext>
            </a:extLst>
          </p:cNvPr>
          <p:cNvSpPr/>
          <p:nvPr/>
        </p:nvSpPr>
        <p:spPr>
          <a:xfrm>
            <a:off x="239730" y="3210820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Team Leads</a:t>
            </a:r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B6683486-5D1A-A270-8363-8B1D4DE6CC5F}"/>
              </a:ext>
            </a:extLst>
          </p:cNvPr>
          <p:cNvSpPr/>
          <p:nvPr/>
        </p:nvSpPr>
        <p:spPr>
          <a:xfrm>
            <a:off x="239730" y="3489188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Adjustors and Investigations</a:t>
            </a: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0709EB17-FCE7-8C24-8F1F-9EADDB939E56}"/>
              </a:ext>
            </a:extLst>
          </p:cNvPr>
          <p:cNvSpPr/>
          <p:nvPr/>
        </p:nvSpPr>
        <p:spPr>
          <a:xfrm>
            <a:off x="1042315" y="2006364"/>
            <a:ext cx="574028" cy="287014"/>
          </a:xfrm>
          <a:custGeom>
            <a:avLst/>
            <a:gdLst>
              <a:gd name="connsiteX0" fmla="*/ 0 w 861042"/>
              <a:gd name="connsiteY0" fmla="*/ 71755 h 430521"/>
              <a:gd name="connsiteX1" fmla="*/ 71755 w 861042"/>
              <a:gd name="connsiteY1" fmla="*/ 0 h 430521"/>
              <a:gd name="connsiteX2" fmla="*/ 789287 w 861042"/>
              <a:gd name="connsiteY2" fmla="*/ 0 h 430521"/>
              <a:gd name="connsiteX3" fmla="*/ 861042 w 861042"/>
              <a:gd name="connsiteY3" fmla="*/ 71755 h 430521"/>
              <a:gd name="connsiteX4" fmla="*/ 861042 w 861042"/>
              <a:gd name="connsiteY4" fmla="*/ 358766 h 430521"/>
              <a:gd name="connsiteX5" fmla="*/ 789287 w 861042"/>
              <a:gd name="connsiteY5" fmla="*/ 430521 h 430521"/>
              <a:gd name="connsiteX6" fmla="*/ 71755 w 861042"/>
              <a:gd name="connsiteY6" fmla="*/ 430521 h 430521"/>
              <a:gd name="connsiteX7" fmla="*/ 0 w 861042"/>
              <a:gd name="connsiteY7" fmla="*/ 358766 h 430521"/>
              <a:gd name="connsiteX8" fmla="*/ 0 w 861042"/>
              <a:gd name="connsiteY8" fmla="*/ 71755 h 43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42" h="430521">
                <a:moveTo>
                  <a:pt x="0" y="71755"/>
                </a:moveTo>
                <a:cubicBezTo>
                  <a:pt x="0" y="32126"/>
                  <a:pt x="32126" y="0"/>
                  <a:pt x="71755" y="0"/>
                </a:cubicBezTo>
                <a:lnTo>
                  <a:pt x="789287" y="0"/>
                </a:lnTo>
                <a:cubicBezTo>
                  <a:pt x="828916" y="0"/>
                  <a:pt x="861042" y="32126"/>
                  <a:pt x="861042" y="71755"/>
                </a:cubicBezTo>
                <a:lnTo>
                  <a:pt x="861042" y="358766"/>
                </a:lnTo>
                <a:cubicBezTo>
                  <a:pt x="861042" y="398395"/>
                  <a:pt x="828916" y="430521"/>
                  <a:pt x="789287" y="430521"/>
                </a:cubicBezTo>
                <a:lnTo>
                  <a:pt x="71755" y="430521"/>
                </a:lnTo>
                <a:cubicBezTo>
                  <a:pt x="32126" y="430521"/>
                  <a:pt x="0" y="398395"/>
                  <a:pt x="0" y="358766"/>
                </a:cubicBezTo>
                <a:lnTo>
                  <a:pt x="0" y="7175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821" tIns="17821" rIns="17821" bIns="17821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Risk Officer (CRO)</a:t>
            </a: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A9E10D67-1603-011B-C236-A4494BF3D19F}"/>
              </a:ext>
            </a:extLst>
          </p:cNvPr>
          <p:cNvSpPr/>
          <p:nvPr/>
        </p:nvSpPr>
        <p:spPr>
          <a:xfrm>
            <a:off x="714133" y="2375712"/>
            <a:ext cx="574028" cy="287014"/>
          </a:xfrm>
          <a:custGeom>
            <a:avLst/>
            <a:gdLst>
              <a:gd name="connsiteX0" fmla="*/ 0 w 861042"/>
              <a:gd name="connsiteY0" fmla="*/ 71755 h 430521"/>
              <a:gd name="connsiteX1" fmla="*/ 71755 w 861042"/>
              <a:gd name="connsiteY1" fmla="*/ 0 h 430521"/>
              <a:gd name="connsiteX2" fmla="*/ 789287 w 861042"/>
              <a:gd name="connsiteY2" fmla="*/ 0 h 430521"/>
              <a:gd name="connsiteX3" fmla="*/ 861042 w 861042"/>
              <a:gd name="connsiteY3" fmla="*/ 71755 h 430521"/>
              <a:gd name="connsiteX4" fmla="*/ 861042 w 861042"/>
              <a:gd name="connsiteY4" fmla="*/ 358766 h 430521"/>
              <a:gd name="connsiteX5" fmla="*/ 789287 w 861042"/>
              <a:gd name="connsiteY5" fmla="*/ 430521 h 430521"/>
              <a:gd name="connsiteX6" fmla="*/ 71755 w 861042"/>
              <a:gd name="connsiteY6" fmla="*/ 430521 h 430521"/>
              <a:gd name="connsiteX7" fmla="*/ 0 w 861042"/>
              <a:gd name="connsiteY7" fmla="*/ 358766 h 430521"/>
              <a:gd name="connsiteX8" fmla="*/ 0 w 861042"/>
              <a:gd name="connsiteY8" fmla="*/ 71755 h 43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42" h="430521">
                <a:moveTo>
                  <a:pt x="0" y="71755"/>
                </a:moveTo>
                <a:cubicBezTo>
                  <a:pt x="0" y="32126"/>
                  <a:pt x="32126" y="0"/>
                  <a:pt x="71755" y="0"/>
                </a:cubicBezTo>
                <a:lnTo>
                  <a:pt x="789287" y="0"/>
                </a:lnTo>
                <a:cubicBezTo>
                  <a:pt x="828916" y="0"/>
                  <a:pt x="861042" y="32126"/>
                  <a:pt x="861042" y="71755"/>
                </a:cubicBezTo>
                <a:lnTo>
                  <a:pt x="861042" y="358766"/>
                </a:lnTo>
                <a:cubicBezTo>
                  <a:pt x="861042" y="398395"/>
                  <a:pt x="828916" y="430521"/>
                  <a:pt x="789287" y="430521"/>
                </a:cubicBezTo>
                <a:lnTo>
                  <a:pt x="71755" y="430521"/>
                </a:lnTo>
                <a:cubicBezTo>
                  <a:pt x="32126" y="430521"/>
                  <a:pt x="0" y="398395"/>
                  <a:pt x="0" y="358766"/>
                </a:cubicBezTo>
                <a:lnTo>
                  <a:pt x="0" y="7175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97" tIns="17397" rIns="17397" bIns="17397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Actuarial Officer (CAO)</a:t>
            </a: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1CD674D5-DA64-8576-DF51-F6E851920260}"/>
              </a:ext>
            </a:extLst>
          </p:cNvPr>
          <p:cNvSpPr/>
          <p:nvPr/>
        </p:nvSpPr>
        <p:spPr>
          <a:xfrm>
            <a:off x="857641" y="2745061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Department</a:t>
            </a: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950A75A0-280D-91E1-FC18-6810AA534180}"/>
              </a:ext>
            </a:extLst>
          </p:cNvPr>
          <p:cNvSpPr/>
          <p:nvPr/>
        </p:nvSpPr>
        <p:spPr>
          <a:xfrm>
            <a:off x="857641" y="3023430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Director</a:t>
            </a: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5B7711F1-C175-5615-44F1-D37E9075BD15}"/>
              </a:ext>
            </a:extLst>
          </p:cNvPr>
          <p:cNvSpPr/>
          <p:nvPr/>
        </p:nvSpPr>
        <p:spPr>
          <a:xfrm>
            <a:off x="857641" y="3301799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Supervisor</a:t>
            </a: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5226126A-F3B3-2136-DF5A-DD887BDB9E1C}"/>
              </a:ext>
            </a:extLst>
          </p:cNvPr>
          <p:cNvSpPr/>
          <p:nvPr/>
        </p:nvSpPr>
        <p:spPr>
          <a:xfrm>
            <a:off x="857641" y="3580168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Associate</a:t>
            </a: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CF25CA42-1361-25BD-8072-9B77A1507467}"/>
              </a:ext>
            </a:extLst>
          </p:cNvPr>
          <p:cNvSpPr/>
          <p:nvPr/>
        </p:nvSpPr>
        <p:spPr>
          <a:xfrm>
            <a:off x="857641" y="3858537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Actuaries</a:t>
            </a: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45546725-C20A-30CE-465C-F1241DB50EF3}"/>
              </a:ext>
            </a:extLst>
          </p:cNvPr>
          <p:cNvSpPr/>
          <p:nvPr/>
        </p:nvSpPr>
        <p:spPr>
          <a:xfrm>
            <a:off x="1370496" y="2375712"/>
            <a:ext cx="574028" cy="287014"/>
          </a:xfrm>
          <a:custGeom>
            <a:avLst/>
            <a:gdLst>
              <a:gd name="connsiteX0" fmla="*/ 0 w 861042"/>
              <a:gd name="connsiteY0" fmla="*/ 71755 h 430521"/>
              <a:gd name="connsiteX1" fmla="*/ 71755 w 861042"/>
              <a:gd name="connsiteY1" fmla="*/ 0 h 430521"/>
              <a:gd name="connsiteX2" fmla="*/ 789287 w 861042"/>
              <a:gd name="connsiteY2" fmla="*/ 0 h 430521"/>
              <a:gd name="connsiteX3" fmla="*/ 861042 w 861042"/>
              <a:gd name="connsiteY3" fmla="*/ 71755 h 430521"/>
              <a:gd name="connsiteX4" fmla="*/ 861042 w 861042"/>
              <a:gd name="connsiteY4" fmla="*/ 358766 h 430521"/>
              <a:gd name="connsiteX5" fmla="*/ 789287 w 861042"/>
              <a:gd name="connsiteY5" fmla="*/ 430521 h 430521"/>
              <a:gd name="connsiteX6" fmla="*/ 71755 w 861042"/>
              <a:gd name="connsiteY6" fmla="*/ 430521 h 430521"/>
              <a:gd name="connsiteX7" fmla="*/ 0 w 861042"/>
              <a:gd name="connsiteY7" fmla="*/ 358766 h 430521"/>
              <a:gd name="connsiteX8" fmla="*/ 0 w 861042"/>
              <a:gd name="connsiteY8" fmla="*/ 71755 h 43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42" h="430521">
                <a:moveTo>
                  <a:pt x="0" y="71755"/>
                </a:moveTo>
                <a:cubicBezTo>
                  <a:pt x="0" y="32126"/>
                  <a:pt x="32126" y="0"/>
                  <a:pt x="71755" y="0"/>
                </a:cubicBezTo>
                <a:lnTo>
                  <a:pt x="789287" y="0"/>
                </a:lnTo>
                <a:cubicBezTo>
                  <a:pt x="828916" y="0"/>
                  <a:pt x="861042" y="32126"/>
                  <a:pt x="861042" y="71755"/>
                </a:cubicBezTo>
                <a:lnTo>
                  <a:pt x="861042" y="358766"/>
                </a:lnTo>
                <a:cubicBezTo>
                  <a:pt x="861042" y="398395"/>
                  <a:pt x="828916" y="430521"/>
                  <a:pt x="789287" y="430521"/>
                </a:cubicBezTo>
                <a:lnTo>
                  <a:pt x="71755" y="430521"/>
                </a:lnTo>
                <a:cubicBezTo>
                  <a:pt x="32126" y="430521"/>
                  <a:pt x="0" y="398395"/>
                  <a:pt x="0" y="358766"/>
                </a:cubicBezTo>
                <a:lnTo>
                  <a:pt x="0" y="7175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97" tIns="17397" rIns="17397" bIns="17397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Underwriting Officer (CUO)</a:t>
            </a: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37ADEA40-817A-4F51-4590-5E9D407CE889}"/>
              </a:ext>
            </a:extLst>
          </p:cNvPr>
          <p:cNvSpPr/>
          <p:nvPr/>
        </p:nvSpPr>
        <p:spPr>
          <a:xfrm>
            <a:off x="1514004" y="2745061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Director</a:t>
            </a: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49203DFD-C76A-E5BB-1F09-ADFFE638B349}"/>
              </a:ext>
            </a:extLst>
          </p:cNvPr>
          <p:cNvSpPr/>
          <p:nvPr/>
        </p:nvSpPr>
        <p:spPr>
          <a:xfrm>
            <a:off x="1514004" y="3023430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Manager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925159CE-C63B-B260-CDAF-F07866C9C53A}"/>
              </a:ext>
            </a:extLst>
          </p:cNvPr>
          <p:cNvSpPr/>
          <p:nvPr/>
        </p:nvSpPr>
        <p:spPr>
          <a:xfrm>
            <a:off x="1514004" y="3301799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Supervisor</a:t>
            </a: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B5405031-E443-CA54-7705-D51C56026828}"/>
              </a:ext>
            </a:extLst>
          </p:cNvPr>
          <p:cNvSpPr/>
          <p:nvPr/>
        </p:nvSpPr>
        <p:spPr>
          <a:xfrm>
            <a:off x="1514004" y="3580168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Team Leads</a:t>
            </a: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882E36A2-9861-1685-A515-9400F36775BF}"/>
              </a:ext>
            </a:extLst>
          </p:cNvPr>
          <p:cNvSpPr/>
          <p:nvPr/>
        </p:nvSpPr>
        <p:spPr>
          <a:xfrm>
            <a:off x="1514004" y="3858537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Underwriters</a:t>
            </a: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C553879E-9175-3B3F-D595-BF18E83E4515}"/>
              </a:ext>
            </a:extLst>
          </p:cNvPr>
          <p:cNvSpPr/>
          <p:nvPr/>
        </p:nvSpPr>
        <p:spPr>
          <a:xfrm>
            <a:off x="2683222" y="2006364"/>
            <a:ext cx="574028" cy="287014"/>
          </a:xfrm>
          <a:custGeom>
            <a:avLst/>
            <a:gdLst>
              <a:gd name="connsiteX0" fmla="*/ 0 w 861042"/>
              <a:gd name="connsiteY0" fmla="*/ 71755 h 430521"/>
              <a:gd name="connsiteX1" fmla="*/ 71755 w 861042"/>
              <a:gd name="connsiteY1" fmla="*/ 0 h 430521"/>
              <a:gd name="connsiteX2" fmla="*/ 789287 w 861042"/>
              <a:gd name="connsiteY2" fmla="*/ 0 h 430521"/>
              <a:gd name="connsiteX3" fmla="*/ 861042 w 861042"/>
              <a:gd name="connsiteY3" fmla="*/ 71755 h 430521"/>
              <a:gd name="connsiteX4" fmla="*/ 861042 w 861042"/>
              <a:gd name="connsiteY4" fmla="*/ 358766 h 430521"/>
              <a:gd name="connsiteX5" fmla="*/ 789287 w 861042"/>
              <a:gd name="connsiteY5" fmla="*/ 430521 h 430521"/>
              <a:gd name="connsiteX6" fmla="*/ 71755 w 861042"/>
              <a:gd name="connsiteY6" fmla="*/ 430521 h 430521"/>
              <a:gd name="connsiteX7" fmla="*/ 0 w 861042"/>
              <a:gd name="connsiteY7" fmla="*/ 358766 h 430521"/>
              <a:gd name="connsiteX8" fmla="*/ 0 w 861042"/>
              <a:gd name="connsiteY8" fmla="*/ 71755 h 43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42" h="430521">
                <a:moveTo>
                  <a:pt x="0" y="71755"/>
                </a:moveTo>
                <a:cubicBezTo>
                  <a:pt x="0" y="32126"/>
                  <a:pt x="32126" y="0"/>
                  <a:pt x="71755" y="0"/>
                </a:cubicBezTo>
                <a:lnTo>
                  <a:pt x="789287" y="0"/>
                </a:lnTo>
                <a:cubicBezTo>
                  <a:pt x="828916" y="0"/>
                  <a:pt x="861042" y="32126"/>
                  <a:pt x="861042" y="71755"/>
                </a:cubicBezTo>
                <a:lnTo>
                  <a:pt x="861042" y="358766"/>
                </a:lnTo>
                <a:cubicBezTo>
                  <a:pt x="861042" y="398395"/>
                  <a:pt x="828916" y="430521"/>
                  <a:pt x="789287" y="430521"/>
                </a:cubicBezTo>
                <a:lnTo>
                  <a:pt x="71755" y="430521"/>
                </a:lnTo>
                <a:cubicBezTo>
                  <a:pt x="32126" y="430521"/>
                  <a:pt x="0" y="398395"/>
                  <a:pt x="0" y="358766"/>
                </a:cubicBezTo>
                <a:lnTo>
                  <a:pt x="0" y="7175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821" tIns="17821" rIns="17821" bIns="17821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Commercial Officer (CCO)</a:t>
            </a: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5BC9037F-39E2-3A14-2069-1C402D420914}"/>
              </a:ext>
            </a:extLst>
          </p:cNvPr>
          <p:cNvSpPr/>
          <p:nvPr/>
        </p:nvSpPr>
        <p:spPr>
          <a:xfrm>
            <a:off x="2026859" y="2375712"/>
            <a:ext cx="574028" cy="287014"/>
          </a:xfrm>
          <a:custGeom>
            <a:avLst/>
            <a:gdLst>
              <a:gd name="connsiteX0" fmla="*/ 0 w 861042"/>
              <a:gd name="connsiteY0" fmla="*/ 71755 h 430521"/>
              <a:gd name="connsiteX1" fmla="*/ 71755 w 861042"/>
              <a:gd name="connsiteY1" fmla="*/ 0 h 430521"/>
              <a:gd name="connsiteX2" fmla="*/ 789287 w 861042"/>
              <a:gd name="connsiteY2" fmla="*/ 0 h 430521"/>
              <a:gd name="connsiteX3" fmla="*/ 861042 w 861042"/>
              <a:gd name="connsiteY3" fmla="*/ 71755 h 430521"/>
              <a:gd name="connsiteX4" fmla="*/ 861042 w 861042"/>
              <a:gd name="connsiteY4" fmla="*/ 358766 h 430521"/>
              <a:gd name="connsiteX5" fmla="*/ 789287 w 861042"/>
              <a:gd name="connsiteY5" fmla="*/ 430521 h 430521"/>
              <a:gd name="connsiteX6" fmla="*/ 71755 w 861042"/>
              <a:gd name="connsiteY6" fmla="*/ 430521 h 430521"/>
              <a:gd name="connsiteX7" fmla="*/ 0 w 861042"/>
              <a:gd name="connsiteY7" fmla="*/ 358766 h 430521"/>
              <a:gd name="connsiteX8" fmla="*/ 0 w 861042"/>
              <a:gd name="connsiteY8" fmla="*/ 71755 h 43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42" h="430521">
                <a:moveTo>
                  <a:pt x="0" y="71755"/>
                </a:moveTo>
                <a:cubicBezTo>
                  <a:pt x="0" y="32126"/>
                  <a:pt x="32126" y="0"/>
                  <a:pt x="71755" y="0"/>
                </a:cubicBezTo>
                <a:lnTo>
                  <a:pt x="789287" y="0"/>
                </a:lnTo>
                <a:cubicBezTo>
                  <a:pt x="828916" y="0"/>
                  <a:pt x="861042" y="32126"/>
                  <a:pt x="861042" y="71755"/>
                </a:cubicBezTo>
                <a:lnTo>
                  <a:pt x="861042" y="358766"/>
                </a:lnTo>
                <a:cubicBezTo>
                  <a:pt x="861042" y="398395"/>
                  <a:pt x="828916" y="430521"/>
                  <a:pt x="789287" y="430521"/>
                </a:cubicBezTo>
                <a:lnTo>
                  <a:pt x="71755" y="430521"/>
                </a:lnTo>
                <a:cubicBezTo>
                  <a:pt x="32126" y="430521"/>
                  <a:pt x="0" y="398395"/>
                  <a:pt x="0" y="358766"/>
                </a:cubicBezTo>
                <a:lnTo>
                  <a:pt x="0" y="7175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97" tIns="17397" rIns="17397" bIns="17397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Marketing Department</a:t>
            </a: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6313695D-122F-5B2E-E454-8DDC8DAA5556}"/>
              </a:ext>
            </a:extLst>
          </p:cNvPr>
          <p:cNvSpPr/>
          <p:nvPr/>
        </p:nvSpPr>
        <p:spPr>
          <a:xfrm>
            <a:off x="2170366" y="2745061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Director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BFFDA9AC-ED70-A7FE-E27C-0ED1963EA2B5}"/>
              </a:ext>
            </a:extLst>
          </p:cNvPr>
          <p:cNvSpPr/>
          <p:nvPr/>
        </p:nvSpPr>
        <p:spPr>
          <a:xfrm>
            <a:off x="2170366" y="3023430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Manager</a:t>
            </a: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9DA6BB08-4DEB-F7A4-CFBA-E558A83922C2}"/>
              </a:ext>
            </a:extLst>
          </p:cNvPr>
          <p:cNvSpPr/>
          <p:nvPr/>
        </p:nvSpPr>
        <p:spPr>
          <a:xfrm>
            <a:off x="2170366" y="3301799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Supervisor</a:t>
            </a: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323CC87E-3D16-7557-09B7-2A3DAA311B9F}"/>
              </a:ext>
            </a:extLst>
          </p:cNvPr>
          <p:cNvSpPr/>
          <p:nvPr/>
        </p:nvSpPr>
        <p:spPr>
          <a:xfrm>
            <a:off x="2170366" y="3580168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Team Leads</a:t>
            </a: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1684AF25-4F4C-EEB9-C5E4-7574A5537FF0}"/>
              </a:ext>
            </a:extLst>
          </p:cNvPr>
          <p:cNvSpPr/>
          <p:nvPr/>
        </p:nvSpPr>
        <p:spPr>
          <a:xfrm>
            <a:off x="2170366" y="3858537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Specialist</a:t>
            </a: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46C49EE0-6AF7-E9F1-0641-10A7260193CC}"/>
              </a:ext>
            </a:extLst>
          </p:cNvPr>
          <p:cNvSpPr/>
          <p:nvPr/>
        </p:nvSpPr>
        <p:spPr>
          <a:xfrm>
            <a:off x="2683222" y="2375712"/>
            <a:ext cx="574028" cy="287014"/>
          </a:xfrm>
          <a:custGeom>
            <a:avLst/>
            <a:gdLst>
              <a:gd name="connsiteX0" fmla="*/ 0 w 861042"/>
              <a:gd name="connsiteY0" fmla="*/ 71755 h 430521"/>
              <a:gd name="connsiteX1" fmla="*/ 71755 w 861042"/>
              <a:gd name="connsiteY1" fmla="*/ 0 h 430521"/>
              <a:gd name="connsiteX2" fmla="*/ 789287 w 861042"/>
              <a:gd name="connsiteY2" fmla="*/ 0 h 430521"/>
              <a:gd name="connsiteX3" fmla="*/ 861042 w 861042"/>
              <a:gd name="connsiteY3" fmla="*/ 71755 h 430521"/>
              <a:gd name="connsiteX4" fmla="*/ 861042 w 861042"/>
              <a:gd name="connsiteY4" fmla="*/ 358766 h 430521"/>
              <a:gd name="connsiteX5" fmla="*/ 789287 w 861042"/>
              <a:gd name="connsiteY5" fmla="*/ 430521 h 430521"/>
              <a:gd name="connsiteX6" fmla="*/ 71755 w 861042"/>
              <a:gd name="connsiteY6" fmla="*/ 430521 h 430521"/>
              <a:gd name="connsiteX7" fmla="*/ 0 w 861042"/>
              <a:gd name="connsiteY7" fmla="*/ 358766 h 430521"/>
              <a:gd name="connsiteX8" fmla="*/ 0 w 861042"/>
              <a:gd name="connsiteY8" fmla="*/ 71755 h 43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42" h="430521">
                <a:moveTo>
                  <a:pt x="0" y="71755"/>
                </a:moveTo>
                <a:cubicBezTo>
                  <a:pt x="0" y="32126"/>
                  <a:pt x="32126" y="0"/>
                  <a:pt x="71755" y="0"/>
                </a:cubicBezTo>
                <a:lnTo>
                  <a:pt x="789287" y="0"/>
                </a:lnTo>
                <a:cubicBezTo>
                  <a:pt x="828916" y="0"/>
                  <a:pt x="861042" y="32126"/>
                  <a:pt x="861042" y="71755"/>
                </a:cubicBezTo>
                <a:lnTo>
                  <a:pt x="861042" y="358766"/>
                </a:lnTo>
                <a:cubicBezTo>
                  <a:pt x="861042" y="398395"/>
                  <a:pt x="828916" y="430521"/>
                  <a:pt x="789287" y="430521"/>
                </a:cubicBezTo>
                <a:lnTo>
                  <a:pt x="71755" y="430521"/>
                </a:lnTo>
                <a:cubicBezTo>
                  <a:pt x="32126" y="430521"/>
                  <a:pt x="0" y="398395"/>
                  <a:pt x="0" y="358766"/>
                </a:cubicBezTo>
                <a:lnTo>
                  <a:pt x="0" y="7175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97" tIns="17397" rIns="17397" bIns="17397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Sales Department</a:t>
            </a:r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6FC4B1DE-CD29-A2CD-5FF5-4CF3F67E5D38}"/>
              </a:ext>
            </a:extLst>
          </p:cNvPr>
          <p:cNvSpPr/>
          <p:nvPr/>
        </p:nvSpPr>
        <p:spPr>
          <a:xfrm>
            <a:off x="2826730" y="2745061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Director</a:t>
            </a: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CD8DD505-EB55-9BF9-7930-2162E5D26578}"/>
              </a:ext>
            </a:extLst>
          </p:cNvPr>
          <p:cNvSpPr/>
          <p:nvPr/>
        </p:nvSpPr>
        <p:spPr>
          <a:xfrm>
            <a:off x="2826730" y="3023430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Manager</a:t>
            </a: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1C73460C-E4CB-D8BA-AB3A-95CB3D18BC00}"/>
              </a:ext>
            </a:extLst>
          </p:cNvPr>
          <p:cNvSpPr/>
          <p:nvPr/>
        </p:nvSpPr>
        <p:spPr>
          <a:xfrm>
            <a:off x="2826730" y="3301799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Supervisor</a:t>
            </a:r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B51B36D9-CEB2-6872-861F-08B64476C907}"/>
              </a:ext>
            </a:extLst>
          </p:cNvPr>
          <p:cNvSpPr/>
          <p:nvPr/>
        </p:nvSpPr>
        <p:spPr>
          <a:xfrm>
            <a:off x="2826730" y="3580168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Team Leads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A34626CC-6DA9-D64E-6BB4-353B4DDF74EE}"/>
              </a:ext>
            </a:extLst>
          </p:cNvPr>
          <p:cNvSpPr/>
          <p:nvPr/>
        </p:nvSpPr>
        <p:spPr>
          <a:xfrm>
            <a:off x="2826730" y="3858537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Salespeople</a:t>
            </a: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CE3A6B4D-4AF2-22E6-9FA0-968759312635}"/>
              </a:ext>
            </a:extLst>
          </p:cNvPr>
          <p:cNvSpPr/>
          <p:nvPr/>
        </p:nvSpPr>
        <p:spPr>
          <a:xfrm>
            <a:off x="3339585" y="2375712"/>
            <a:ext cx="574028" cy="287014"/>
          </a:xfrm>
          <a:custGeom>
            <a:avLst/>
            <a:gdLst>
              <a:gd name="connsiteX0" fmla="*/ 0 w 861042"/>
              <a:gd name="connsiteY0" fmla="*/ 71755 h 430521"/>
              <a:gd name="connsiteX1" fmla="*/ 71755 w 861042"/>
              <a:gd name="connsiteY1" fmla="*/ 0 h 430521"/>
              <a:gd name="connsiteX2" fmla="*/ 789287 w 861042"/>
              <a:gd name="connsiteY2" fmla="*/ 0 h 430521"/>
              <a:gd name="connsiteX3" fmla="*/ 861042 w 861042"/>
              <a:gd name="connsiteY3" fmla="*/ 71755 h 430521"/>
              <a:gd name="connsiteX4" fmla="*/ 861042 w 861042"/>
              <a:gd name="connsiteY4" fmla="*/ 358766 h 430521"/>
              <a:gd name="connsiteX5" fmla="*/ 789287 w 861042"/>
              <a:gd name="connsiteY5" fmla="*/ 430521 h 430521"/>
              <a:gd name="connsiteX6" fmla="*/ 71755 w 861042"/>
              <a:gd name="connsiteY6" fmla="*/ 430521 h 430521"/>
              <a:gd name="connsiteX7" fmla="*/ 0 w 861042"/>
              <a:gd name="connsiteY7" fmla="*/ 358766 h 430521"/>
              <a:gd name="connsiteX8" fmla="*/ 0 w 861042"/>
              <a:gd name="connsiteY8" fmla="*/ 71755 h 43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42" h="430521">
                <a:moveTo>
                  <a:pt x="0" y="71755"/>
                </a:moveTo>
                <a:cubicBezTo>
                  <a:pt x="0" y="32126"/>
                  <a:pt x="32126" y="0"/>
                  <a:pt x="71755" y="0"/>
                </a:cubicBezTo>
                <a:lnTo>
                  <a:pt x="789287" y="0"/>
                </a:lnTo>
                <a:cubicBezTo>
                  <a:pt x="828916" y="0"/>
                  <a:pt x="861042" y="32126"/>
                  <a:pt x="861042" y="71755"/>
                </a:cubicBezTo>
                <a:lnTo>
                  <a:pt x="861042" y="358766"/>
                </a:lnTo>
                <a:cubicBezTo>
                  <a:pt x="861042" y="398395"/>
                  <a:pt x="828916" y="430521"/>
                  <a:pt x="789287" y="430521"/>
                </a:cubicBezTo>
                <a:lnTo>
                  <a:pt x="71755" y="430521"/>
                </a:lnTo>
                <a:cubicBezTo>
                  <a:pt x="32126" y="430521"/>
                  <a:pt x="0" y="398395"/>
                  <a:pt x="0" y="358766"/>
                </a:cubicBezTo>
                <a:lnTo>
                  <a:pt x="0" y="7175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97" tIns="17397" rIns="17397" bIns="17397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Business Development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D1ECE415-42E2-F4C8-4AAA-640575F73CCA}"/>
              </a:ext>
            </a:extLst>
          </p:cNvPr>
          <p:cNvSpPr/>
          <p:nvPr/>
        </p:nvSpPr>
        <p:spPr>
          <a:xfrm>
            <a:off x="3483092" y="2745061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Director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862816BB-62DD-C069-2021-52A2A6E5F8DE}"/>
              </a:ext>
            </a:extLst>
          </p:cNvPr>
          <p:cNvSpPr/>
          <p:nvPr/>
        </p:nvSpPr>
        <p:spPr>
          <a:xfrm>
            <a:off x="3483092" y="3023430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Manager</a:t>
            </a:r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8AE872BF-066F-7A0F-3DA7-58039EF49318}"/>
              </a:ext>
            </a:extLst>
          </p:cNvPr>
          <p:cNvSpPr/>
          <p:nvPr/>
        </p:nvSpPr>
        <p:spPr>
          <a:xfrm>
            <a:off x="3483092" y="3301799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Associate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74CC0F7E-247F-A81D-652F-73F00ED5B376}"/>
              </a:ext>
            </a:extLst>
          </p:cNvPr>
          <p:cNvSpPr/>
          <p:nvPr/>
        </p:nvSpPr>
        <p:spPr>
          <a:xfrm>
            <a:off x="3483092" y="3580168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Representative</a:t>
            </a:r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58D5D34E-161A-AE66-AFA1-1A4209DC1EF2}"/>
              </a:ext>
            </a:extLst>
          </p:cNvPr>
          <p:cNvSpPr/>
          <p:nvPr/>
        </p:nvSpPr>
        <p:spPr>
          <a:xfrm>
            <a:off x="3483092" y="3858537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 Research Analyst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38F1EFE5-BE37-2C16-A66E-7E1365386BA5}"/>
              </a:ext>
            </a:extLst>
          </p:cNvPr>
          <p:cNvSpPr/>
          <p:nvPr/>
        </p:nvSpPr>
        <p:spPr>
          <a:xfrm>
            <a:off x="4324129" y="2006364"/>
            <a:ext cx="574028" cy="287014"/>
          </a:xfrm>
          <a:custGeom>
            <a:avLst/>
            <a:gdLst>
              <a:gd name="connsiteX0" fmla="*/ 0 w 861042"/>
              <a:gd name="connsiteY0" fmla="*/ 71755 h 430521"/>
              <a:gd name="connsiteX1" fmla="*/ 71755 w 861042"/>
              <a:gd name="connsiteY1" fmla="*/ 0 h 430521"/>
              <a:gd name="connsiteX2" fmla="*/ 789287 w 861042"/>
              <a:gd name="connsiteY2" fmla="*/ 0 h 430521"/>
              <a:gd name="connsiteX3" fmla="*/ 861042 w 861042"/>
              <a:gd name="connsiteY3" fmla="*/ 71755 h 430521"/>
              <a:gd name="connsiteX4" fmla="*/ 861042 w 861042"/>
              <a:gd name="connsiteY4" fmla="*/ 358766 h 430521"/>
              <a:gd name="connsiteX5" fmla="*/ 789287 w 861042"/>
              <a:gd name="connsiteY5" fmla="*/ 430521 h 430521"/>
              <a:gd name="connsiteX6" fmla="*/ 71755 w 861042"/>
              <a:gd name="connsiteY6" fmla="*/ 430521 h 430521"/>
              <a:gd name="connsiteX7" fmla="*/ 0 w 861042"/>
              <a:gd name="connsiteY7" fmla="*/ 358766 h 430521"/>
              <a:gd name="connsiteX8" fmla="*/ 0 w 861042"/>
              <a:gd name="connsiteY8" fmla="*/ 71755 h 43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42" h="430521">
                <a:moveTo>
                  <a:pt x="0" y="71755"/>
                </a:moveTo>
                <a:cubicBezTo>
                  <a:pt x="0" y="32126"/>
                  <a:pt x="32126" y="0"/>
                  <a:pt x="71755" y="0"/>
                </a:cubicBezTo>
                <a:lnTo>
                  <a:pt x="789287" y="0"/>
                </a:lnTo>
                <a:cubicBezTo>
                  <a:pt x="828916" y="0"/>
                  <a:pt x="861042" y="32126"/>
                  <a:pt x="861042" y="71755"/>
                </a:cubicBezTo>
                <a:lnTo>
                  <a:pt x="861042" y="358766"/>
                </a:lnTo>
                <a:cubicBezTo>
                  <a:pt x="861042" y="398395"/>
                  <a:pt x="828916" y="430521"/>
                  <a:pt x="789287" y="430521"/>
                </a:cubicBezTo>
                <a:lnTo>
                  <a:pt x="71755" y="430521"/>
                </a:lnTo>
                <a:cubicBezTo>
                  <a:pt x="32126" y="430521"/>
                  <a:pt x="0" y="398395"/>
                  <a:pt x="0" y="358766"/>
                </a:cubicBezTo>
                <a:lnTo>
                  <a:pt x="0" y="7175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821" tIns="17821" rIns="17821" bIns="17821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Information Officer (CIO)</a:t>
            </a:r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017A51D8-3882-C9E0-C676-F8C50F982258}"/>
              </a:ext>
            </a:extLst>
          </p:cNvPr>
          <p:cNvSpPr/>
          <p:nvPr/>
        </p:nvSpPr>
        <p:spPr>
          <a:xfrm>
            <a:off x="3995948" y="2375712"/>
            <a:ext cx="574028" cy="287014"/>
          </a:xfrm>
          <a:custGeom>
            <a:avLst/>
            <a:gdLst>
              <a:gd name="connsiteX0" fmla="*/ 0 w 861042"/>
              <a:gd name="connsiteY0" fmla="*/ 71755 h 430521"/>
              <a:gd name="connsiteX1" fmla="*/ 71755 w 861042"/>
              <a:gd name="connsiteY1" fmla="*/ 0 h 430521"/>
              <a:gd name="connsiteX2" fmla="*/ 789287 w 861042"/>
              <a:gd name="connsiteY2" fmla="*/ 0 h 430521"/>
              <a:gd name="connsiteX3" fmla="*/ 861042 w 861042"/>
              <a:gd name="connsiteY3" fmla="*/ 71755 h 430521"/>
              <a:gd name="connsiteX4" fmla="*/ 861042 w 861042"/>
              <a:gd name="connsiteY4" fmla="*/ 358766 h 430521"/>
              <a:gd name="connsiteX5" fmla="*/ 789287 w 861042"/>
              <a:gd name="connsiteY5" fmla="*/ 430521 h 430521"/>
              <a:gd name="connsiteX6" fmla="*/ 71755 w 861042"/>
              <a:gd name="connsiteY6" fmla="*/ 430521 h 430521"/>
              <a:gd name="connsiteX7" fmla="*/ 0 w 861042"/>
              <a:gd name="connsiteY7" fmla="*/ 358766 h 430521"/>
              <a:gd name="connsiteX8" fmla="*/ 0 w 861042"/>
              <a:gd name="connsiteY8" fmla="*/ 71755 h 43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42" h="430521">
                <a:moveTo>
                  <a:pt x="0" y="71755"/>
                </a:moveTo>
                <a:cubicBezTo>
                  <a:pt x="0" y="32126"/>
                  <a:pt x="32126" y="0"/>
                  <a:pt x="71755" y="0"/>
                </a:cubicBezTo>
                <a:lnTo>
                  <a:pt x="789287" y="0"/>
                </a:lnTo>
                <a:cubicBezTo>
                  <a:pt x="828916" y="0"/>
                  <a:pt x="861042" y="32126"/>
                  <a:pt x="861042" y="71755"/>
                </a:cubicBezTo>
                <a:lnTo>
                  <a:pt x="861042" y="358766"/>
                </a:lnTo>
                <a:cubicBezTo>
                  <a:pt x="861042" y="398395"/>
                  <a:pt x="828916" y="430521"/>
                  <a:pt x="789287" y="430521"/>
                </a:cubicBezTo>
                <a:lnTo>
                  <a:pt x="71755" y="430521"/>
                </a:lnTo>
                <a:cubicBezTo>
                  <a:pt x="32126" y="430521"/>
                  <a:pt x="0" y="398395"/>
                  <a:pt x="0" y="358766"/>
                </a:cubicBezTo>
                <a:lnTo>
                  <a:pt x="0" y="7175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97" tIns="17397" rIns="17397" bIns="17397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IT Department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E4670941-9224-A6FF-EA9A-3CF87568E13A}"/>
              </a:ext>
            </a:extLst>
          </p:cNvPr>
          <p:cNvSpPr/>
          <p:nvPr/>
        </p:nvSpPr>
        <p:spPr>
          <a:xfrm>
            <a:off x="4139455" y="2745061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Manager</a:t>
            </a:r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28CAE6B5-9D79-DD79-4AE7-3A8F5265229D}"/>
              </a:ext>
            </a:extLst>
          </p:cNvPr>
          <p:cNvSpPr/>
          <p:nvPr/>
        </p:nvSpPr>
        <p:spPr>
          <a:xfrm>
            <a:off x="4139455" y="3023430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Supervisor</a:t>
            </a:r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AF60E8C6-603B-C6C3-21DD-65FA66A864C7}"/>
              </a:ext>
            </a:extLst>
          </p:cNvPr>
          <p:cNvSpPr/>
          <p:nvPr/>
        </p:nvSpPr>
        <p:spPr>
          <a:xfrm>
            <a:off x="4139455" y="3301799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Team Leads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475FE522-07B0-1C3F-5BEA-1AAB3FBB88C1}"/>
              </a:ext>
            </a:extLst>
          </p:cNvPr>
          <p:cNvSpPr/>
          <p:nvPr/>
        </p:nvSpPr>
        <p:spPr>
          <a:xfrm>
            <a:off x="4139455" y="3580168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Developers</a:t>
            </a: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F99C42F4-2134-6BC8-1227-1DDD5075F4B3}"/>
              </a:ext>
            </a:extLst>
          </p:cNvPr>
          <p:cNvSpPr/>
          <p:nvPr/>
        </p:nvSpPr>
        <p:spPr>
          <a:xfrm>
            <a:off x="4652311" y="2375712"/>
            <a:ext cx="574028" cy="287014"/>
          </a:xfrm>
          <a:custGeom>
            <a:avLst/>
            <a:gdLst>
              <a:gd name="connsiteX0" fmla="*/ 0 w 861042"/>
              <a:gd name="connsiteY0" fmla="*/ 71755 h 430521"/>
              <a:gd name="connsiteX1" fmla="*/ 71755 w 861042"/>
              <a:gd name="connsiteY1" fmla="*/ 0 h 430521"/>
              <a:gd name="connsiteX2" fmla="*/ 789287 w 861042"/>
              <a:gd name="connsiteY2" fmla="*/ 0 h 430521"/>
              <a:gd name="connsiteX3" fmla="*/ 861042 w 861042"/>
              <a:gd name="connsiteY3" fmla="*/ 71755 h 430521"/>
              <a:gd name="connsiteX4" fmla="*/ 861042 w 861042"/>
              <a:gd name="connsiteY4" fmla="*/ 358766 h 430521"/>
              <a:gd name="connsiteX5" fmla="*/ 789287 w 861042"/>
              <a:gd name="connsiteY5" fmla="*/ 430521 h 430521"/>
              <a:gd name="connsiteX6" fmla="*/ 71755 w 861042"/>
              <a:gd name="connsiteY6" fmla="*/ 430521 h 430521"/>
              <a:gd name="connsiteX7" fmla="*/ 0 w 861042"/>
              <a:gd name="connsiteY7" fmla="*/ 358766 h 430521"/>
              <a:gd name="connsiteX8" fmla="*/ 0 w 861042"/>
              <a:gd name="connsiteY8" fmla="*/ 71755 h 43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42" h="430521">
                <a:moveTo>
                  <a:pt x="0" y="71755"/>
                </a:moveTo>
                <a:cubicBezTo>
                  <a:pt x="0" y="32126"/>
                  <a:pt x="32126" y="0"/>
                  <a:pt x="71755" y="0"/>
                </a:cubicBezTo>
                <a:lnTo>
                  <a:pt x="789287" y="0"/>
                </a:lnTo>
                <a:cubicBezTo>
                  <a:pt x="828916" y="0"/>
                  <a:pt x="861042" y="32126"/>
                  <a:pt x="861042" y="71755"/>
                </a:cubicBezTo>
                <a:lnTo>
                  <a:pt x="861042" y="358766"/>
                </a:lnTo>
                <a:cubicBezTo>
                  <a:pt x="861042" y="398395"/>
                  <a:pt x="828916" y="430521"/>
                  <a:pt x="789287" y="430521"/>
                </a:cubicBezTo>
                <a:lnTo>
                  <a:pt x="71755" y="430521"/>
                </a:lnTo>
                <a:cubicBezTo>
                  <a:pt x="32126" y="430521"/>
                  <a:pt x="0" y="398395"/>
                  <a:pt x="0" y="358766"/>
                </a:cubicBezTo>
                <a:lnTo>
                  <a:pt x="0" y="7175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97" tIns="17397" rIns="17397" bIns="17397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Support Department</a:t>
            </a:r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625CD403-8A23-C1F1-A8FF-2F3246F12D14}"/>
              </a:ext>
            </a:extLst>
          </p:cNvPr>
          <p:cNvSpPr/>
          <p:nvPr/>
        </p:nvSpPr>
        <p:spPr>
          <a:xfrm>
            <a:off x="4795818" y="2745061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Manager</a:t>
            </a:r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D5E6D184-C237-B673-BDD9-F69EFA9F98DB}"/>
              </a:ext>
            </a:extLst>
          </p:cNvPr>
          <p:cNvSpPr/>
          <p:nvPr/>
        </p:nvSpPr>
        <p:spPr>
          <a:xfrm>
            <a:off x="4795818" y="3023430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Supervisor</a:t>
            </a:r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F1730222-563E-230E-88B4-83672FCC35CF}"/>
              </a:ext>
            </a:extLst>
          </p:cNvPr>
          <p:cNvSpPr/>
          <p:nvPr/>
        </p:nvSpPr>
        <p:spPr>
          <a:xfrm>
            <a:off x="4795818" y="3301799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Team Leads</a:t>
            </a:r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F5733E52-0DFC-BBD8-5510-B621ED9EDEDC}"/>
              </a:ext>
            </a:extLst>
          </p:cNvPr>
          <p:cNvSpPr/>
          <p:nvPr/>
        </p:nvSpPr>
        <p:spPr>
          <a:xfrm>
            <a:off x="4795818" y="3580168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Engineers</a:t>
            </a:r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554D722D-A249-F4B5-BA20-AD0BE0A049FF}"/>
              </a:ext>
            </a:extLst>
          </p:cNvPr>
          <p:cNvSpPr/>
          <p:nvPr/>
        </p:nvSpPr>
        <p:spPr>
          <a:xfrm>
            <a:off x="5308673" y="2006364"/>
            <a:ext cx="574028" cy="287014"/>
          </a:xfrm>
          <a:custGeom>
            <a:avLst/>
            <a:gdLst>
              <a:gd name="connsiteX0" fmla="*/ 0 w 861042"/>
              <a:gd name="connsiteY0" fmla="*/ 71755 h 430521"/>
              <a:gd name="connsiteX1" fmla="*/ 71755 w 861042"/>
              <a:gd name="connsiteY1" fmla="*/ 0 h 430521"/>
              <a:gd name="connsiteX2" fmla="*/ 789287 w 861042"/>
              <a:gd name="connsiteY2" fmla="*/ 0 h 430521"/>
              <a:gd name="connsiteX3" fmla="*/ 861042 w 861042"/>
              <a:gd name="connsiteY3" fmla="*/ 71755 h 430521"/>
              <a:gd name="connsiteX4" fmla="*/ 861042 w 861042"/>
              <a:gd name="connsiteY4" fmla="*/ 358766 h 430521"/>
              <a:gd name="connsiteX5" fmla="*/ 789287 w 861042"/>
              <a:gd name="connsiteY5" fmla="*/ 430521 h 430521"/>
              <a:gd name="connsiteX6" fmla="*/ 71755 w 861042"/>
              <a:gd name="connsiteY6" fmla="*/ 430521 h 430521"/>
              <a:gd name="connsiteX7" fmla="*/ 0 w 861042"/>
              <a:gd name="connsiteY7" fmla="*/ 358766 h 430521"/>
              <a:gd name="connsiteX8" fmla="*/ 0 w 861042"/>
              <a:gd name="connsiteY8" fmla="*/ 71755 h 43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42" h="430521">
                <a:moveTo>
                  <a:pt x="0" y="71755"/>
                </a:moveTo>
                <a:cubicBezTo>
                  <a:pt x="0" y="32126"/>
                  <a:pt x="32126" y="0"/>
                  <a:pt x="71755" y="0"/>
                </a:cubicBezTo>
                <a:lnTo>
                  <a:pt x="789287" y="0"/>
                </a:lnTo>
                <a:cubicBezTo>
                  <a:pt x="828916" y="0"/>
                  <a:pt x="861042" y="32126"/>
                  <a:pt x="861042" y="71755"/>
                </a:cubicBezTo>
                <a:lnTo>
                  <a:pt x="861042" y="358766"/>
                </a:lnTo>
                <a:cubicBezTo>
                  <a:pt x="861042" y="398395"/>
                  <a:pt x="828916" y="430521"/>
                  <a:pt x="789287" y="430521"/>
                </a:cubicBezTo>
                <a:lnTo>
                  <a:pt x="71755" y="430521"/>
                </a:lnTo>
                <a:cubicBezTo>
                  <a:pt x="32126" y="430521"/>
                  <a:pt x="0" y="398395"/>
                  <a:pt x="0" y="358766"/>
                </a:cubicBezTo>
                <a:lnTo>
                  <a:pt x="0" y="7175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821" tIns="17821" rIns="17821" bIns="17821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Financial Officer (CFO)</a:t>
            </a: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0670E55C-1BCF-EE48-0B5F-1DC330959875}"/>
              </a:ext>
            </a:extLst>
          </p:cNvPr>
          <p:cNvSpPr/>
          <p:nvPr/>
        </p:nvSpPr>
        <p:spPr>
          <a:xfrm>
            <a:off x="5308673" y="2375712"/>
            <a:ext cx="574028" cy="287014"/>
          </a:xfrm>
          <a:custGeom>
            <a:avLst/>
            <a:gdLst>
              <a:gd name="connsiteX0" fmla="*/ 0 w 861042"/>
              <a:gd name="connsiteY0" fmla="*/ 71755 h 430521"/>
              <a:gd name="connsiteX1" fmla="*/ 71755 w 861042"/>
              <a:gd name="connsiteY1" fmla="*/ 0 h 430521"/>
              <a:gd name="connsiteX2" fmla="*/ 789287 w 861042"/>
              <a:gd name="connsiteY2" fmla="*/ 0 h 430521"/>
              <a:gd name="connsiteX3" fmla="*/ 861042 w 861042"/>
              <a:gd name="connsiteY3" fmla="*/ 71755 h 430521"/>
              <a:gd name="connsiteX4" fmla="*/ 861042 w 861042"/>
              <a:gd name="connsiteY4" fmla="*/ 358766 h 430521"/>
              <a:gd name="connsiteX5" fmla="*/ 789287 w 861042"/>
              <a:gd name="connsiteY5" fmla="*/ 430521 h 430521"/>
              <a:gd name="connsiteX6" fmla="*/ 71755 w 861042"/>
              <a:gd name="connsiteY6" fmla="*/ 430521 h 430521"/>
              <a:gd name="connsiteX7" fmla="*/ 0 w 861042"/>
              <a:gd name="connsiteY7" fmla="*/ 358766 h 430521"/>
              <a:gd name="connsiteX8" fmla="*/ 0 w 861042"/>
              <a:gd name="connsiteY8" fmla="*/ 71755 h 43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42" h="430521">
                <a:moveTo>
                  <a:pt x="0" y="71755"/>
                </a:moveTo>
                <a:cubicBezTo>
                  <a:pt x="0" y="32126"/>
                  <a:pt x="32126" y="0"/>
                  <a:pt x="71755" y="0"/>
                </a:cubicBezTo>
                <a:lnTo>
                  <a:pt x="789287" y="0"/>
                </a:lnTo>
                <a:cubicBezTo>
                  <a:pt x="828916" y="0"/>
                  <a:pt x="861042" y="32126"/>
                  <a:pt x="861042" y="71755"/>
                </a:cubicBezTo>
                <a:lnTo>
                  <a:pt x="861042" y="358766"/>
                </a:lnTo>
                <a:cubicBezTo>
                  <a:pt x="861042" y="398395"/>
                  <a:pt x="828916" y="430521"/>
                  <a:pt x="789287" y="430521"/>
                </a:cubicBezTo>
                <a:lnTo>
                  <a:pt x="71755" y="430521"/>
                </a:lnTo>
                <a:cubicBezTo>
                  <a:pt x="32126" y="430521"/>
                  <a:pt x="0" y="398395"/>
                  <a:pt x="0" y="358766"/>
                </a:cubicBezTo>
                <a:lnTo>
                  <a:pt x="0" y="7175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97" tIns="17397" rIns="17397" bIns="17397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Finance and Accounting Department</a:t>
            </a:r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754ABA4C-DF6F-B431-D72A-F559240D6CBD}"/>
              </a:ext>
            </a:extLst>
          </p:cNvPr>
          <p:cNvSpPr/>
          <p:nvPr/>
        </p:nvSpPr>
        <p:spPr>
          <a:xfrm>
            <a:off x="5452181" y="2745061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Director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DBCF32AE-84E5-C859-364D-97E68B82D360}"/>
              </a:ext>
            </a:extLst>
          </p:cNvPr>
          <p:cNvSpPr/>
          <p:nvPr/>
        </p:nvSpPr>
        <p:spPr>
          <a:xfrm>
            <a:off x="5452181" y="3023430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Manager</a:t>
            </a:r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3CDBAD5C-031F-3AED-1F03-68308A71CC95}"/>
              </a:ext>
            </a:extLst>
          </p:cNvPr>
          <p:cNvSpPr/>
          <p:nvPr/>
        </p:nvSpPr>
        <p:spPr>
          <a:xfrm>
            <a:off x="5452181" y="3301799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Supervisor</a:t>
            </a:r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0A68B890-DF4B-0BAF-87CB-817F9F5F8CB4}"/>
              </a:ext>
            </a:extLst>
          </p:cNvPr>
          <p:cNvSpPr/>
          <p:nvPr/>
        </p:nvSpPr>
        <p:spPr>
          <a:xfrm>
            <a:off x="5452181" y="3580168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Analysts</a:t>
            </a:r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5390032B-3D46-2211-453F-2FCA39FE4921}"/>
              </a:ext>
            </a:extLst>
          </p:cNvPr>
          <p:cNvSpPr/>
          <p:nvPr/>
        </p:nvSpPr>
        <p:spPr>
          <a:xfrm>
            <a:off x="5452181" y="3858537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Accountants</a:t>
            </a:r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017BE559-2B56-5B86-B457-0A1C17E747B4}"/>
              </a:ext>
            </a:extLst>
          </p:cNvPr>
          <p:cNvSpPr/>
          <p:nvPr/>
        </p:nvSpPr>
        <p:spPr>
          <a:xfrm>
            <a:off x="6397586" y="3289649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Director</a:t>
            </a: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28EECF70-FB55-F24C-3D45-5E721C22A464}"/>
              </a:ext>
            </a:extLst>
          </p:cNvPr>
          <p:cNvSpPr/>
          <p:nvPr/>
        </p:nvSpPr>
        <p:spPr>
          <a:xfrm>
            <a:off x="6397586" y="3568018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Manager</a:t>
            </a:r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FF62EEBF-50E4-8A64-4892-0628EEFFAE56}"/>
              </a:ext>
            </a:extLst>
          </p:cNvPr>
          <p:cNvSpPr/>
          <p:nvPr/>
        </p:nvSpPr>
        <p:spPr>
          <a:xfrm>
            <a:off x="6397586" y="3846387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Supervisor</a:t>
            </a: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40126294-DE24-53A3-7663-C9EF337235DC}"/>
              </a:ext>
            </a:extLst>
          </p:cNvPr>
          <p:cNvSpPr/>
          <p:nvPr/>
        </p:nvSpPr>
        <p:spPr>
          <a:xfrm>
            <a:off x="6397586" y="4124756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Team Leads</a:t>
            </a:r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B0E16D70-2884-9615-89A9-34FC65F39AB4}"/>
              </a:ext>
            </a:extLst>
          </p:cNvPr>
          <p:cNvSpPr/>
          <p:nvPr/>
        </p:nvSpPr>
        <p:spPr>
          <a:xfrm>
            <a:off x="6397586" y="4403125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Agents</a:t>
            </a:r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168FC3C8-A2AB-B06D-4FB8-3DE360FCD90E}"/>
              </a:ext>
            </a:extLst>
          </p:cNvPr>
          <p:cNvSpPr/>
          <p:nvPr/>
        </p:nvSpPr>
        <p:spPr>
          <a:xfrm>
            <a:off x="7598537" y="3289649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Internal Audit Director</a:t>
            </a:r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8BEA930A-80CC-9B98-A6E9-2AE16190237A}"/>
              </a:ext>
            </a:extLst>
          </p:cNvPr>
          <p:cNvSpPr/>
          <p:nvPr/>
        </p:nvSpPr>
        <p:spPr>
          <a:xfrm>
            <a:off x="7598537" y="3568018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Manager</a:t>
            </a:r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66CB167A-D5B8-8B9E-B0F1-D446138011AD}"/>
              </a:ext>
            </a:extLst>
          </p:cNvPr>
          <p:cNvSpPr/>
          <p:nvPr/>
        </p:nvSpPr>
        <p:spPr>
          <a:xfrm>
            <a:off x="7598537" y="3846387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Lead Auditor</a:t>
            </a:r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8ED43F80-CBC1-EF73-5F32-664DAD2E8C27}"/>
              </a:ext>
            </a:extLst>
          </p:cNvPr>
          <p:cNvSpPr/>
          <p:nvPr/>
        </p:nvSpPr>
        <p:spPr>
          <a:xfrm>
            <a:off x="7598537" y="4124756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Associates</a:t>
            </a:r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18A0FB2C-5FEF-D8DA-C4ED-20164E48EDF2}"/>
              </a:ext>
            </a:extLst>
          </p:cNvPr>
          <p:cNvSpPr/>
          <p:nvPr/>
        </p:nvSpPr>
        <p:spPr>
          <a:xfrm>
            <a:off x="8645905" y="3931292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Deputy General Counsel</a:t>
            </a:r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47B5763E-3FAB-FAF0-BE17-59A43CE755FB}"/>
              </a:ext>
            </a:extLst>
          </p:cNvPr>
          <p:cNvSpPr/>
          <p:nvPr/>
        </p:nvSpPr>
        <p:spPr>
          <a:xfrm>
            <a:off x="9120309" y="3931292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Manager</a:t>
            </a:r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3E15FE0B-5FF0-26DA-A871-6D06F16BAD90}"/>
              </a:ext>
            </a:extLst>
          </p:cNvPr>
          <p:cNvSpPr/>
          <p:nvPr/>
        </p:nvSpPr>
        <p:spPr>
          <a:xfrm>
            <a:off x="9218326" y="4209660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Specialists</a:t>
            </a: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DFBAB0F2-51A0-1FF9-A779-7EFFCCFA4D4E}"/>
              </a:ext>
            </a:extLst>
          </p:cNvPr>
          <p:cNvSpPr/>
          <p:nvPr/>
        </p:nvSpPr>
        <p:spPr>
          <a:xfrm>
            <a:off x="9218326" y="4488030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Assistants</a:t>
            </a:r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5F787C42-E72A-C8FE-17D5-6FBE0E4297AB}"/>
              </a:ext>
            </a:extLst>
          </p:cNvPr>
          <p:cNvSpPr/>
          <p:nvPr/>
        </p:nvSpPr>
        <p:spPr>
          <a:xfrm>
            <a:off x="9748811" y="3951842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Branch Manager</a:t>
            </a: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5EB0DAA9-FA3D-40BE-E761-2A9EB4FBB6ED}"/>
              </a:ext>
            </a:extLst>
          </p:cNvPr>
          <p:cNvSpPr/>
          <p:nvPr/>
        </p:nvSpPr>
        <p:spPr>
          <a:xfrm>
            <a:off x="9750552" y="4227308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Coordinators</a:t>
            </a:r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570C0476-6750-7634-18FC-1CEA344EEC48}"/>
              </a:ext>
            </a:extLst>
          </p:cNvPr>
          <p:cNvSpPr/>
          <p:nvPr/>
        </p:nvSpPr>
        <p:spPr>
          <a:xfrm>
            <a:off x="9752293" y="4540959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Collections</a:t>
            </a:r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4311602F-6E32-7CE5-7660-F9064628CC12}"/>
              </a:ext>
            </a:extLst>
          </p:cNvPr>
          <p:cNvSpPr/>
          <p:nvPr/>
        </p:nvSpPr>
        <p:spPr>
          <a:xfrm>
            <a:off x="10404802" y="3951744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Admin Assistants</a:t>
            </a:r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FB38D009-C59F-8D50-BA15-8F48946C241C}"/>
              </a:ext>
            </a:extLst>
          </p:cNvPr>
          <p:cNvSpPr/>
          <p:nvPr/>
        </p:nvSpPr>
        <p:spPr>
          <a:xfrm>
            <a:off x="10404512" y="4229717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Functions</a:t>
            </a:r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AC97E235-CC7B-200A-5674-B73FD680AB39}"/>
              </a:ext>
            </a:extLst>
          </p:cNvPr>
          <p:cNvSpPr/>
          <p:nvPr/>
        </p:nvSpPr>
        <p:spPr>
          <a:xfrm>
            <a:off x="10460824" y="4548116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Couriers and Office Boys</a:t>
            </a:r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F51677B0-8833-84A5-5C79-BADF164C7345}"/>
              </a:ext>
            </a:extLst>
          </p:cNvPr>
          <p:cNvSpPr/>
          <p:nvPr/>
        </p:nvSpPr>
        <p:spPr>
          <a:xfrm>
            <a:off x="11106562" y="3289649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Director</a:t>
            </a:r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88A38CAD-457A-B0A4-95FE-98438562747B}"/>
              </a:ext>
            </a:extLst>
          </p:cNvPr>
          <p:cNvSpPr/>
          <p:nvPr/>
        </p:nvSpPr>
        <p:spPr>
          <a:xfrm>
            <a:off x="11106562" y="3568018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Business Partner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13BA9BFB-75B8-9A17-688F-DE2F6A0A2F74}"/>
              </a:ext>
            </a:extLst>
          </p:cNvPr>
          <p:cNvSpPr/>
          <p:nvPr/>
        </p:nvSpPr>
        <p:spPr>
          <a:xfrm>
            <a:off x="11106562" y="3846387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Compensation and Benefits Manager</a:t>
            </a: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3C696416-7FCD-FBF0-8A64-841A443D76FE}"/>
              </a:ext>
            </a:extLst>
          </p:cNvPr>
          <p:cNvSpPr/>
          <p:nvPr/>
        </p:nvSpPr>
        <p:spPr>
          <a:xfrm>
            <a:off x="11106562" y="4124756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Recruitment and Talent Acquisition Manager</a:t>
            </a:r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F3F9981F-30CB-FEFE-034F-0680FC06F3B2}"/>
              </a:ext>
            </a:extLst>
          </p:cNvPr>
          <p:cNvSpPr/>
          <p:nvPr/>
        </p:nvSpPr>
        <p:spPr>
          <a:xfrm>
            <a:off x="11106562" y="4403125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L&amp;D Manager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6503E202-3CE6-702B-2ADF-08B89D658885}"/>
              </a:ext>
            </a:extLst>
          </p:cNvPr>
          <p:cNvSpPr/>
          <p:nvPr/>
        </p:nvSpPr>
        <p:spPr>
          <a:xfrm>
            <a:off x="11106562" y="4681494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Employee Relations Manager</a:t>
            </a:r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9CBD5617-EA26-02C6-86D5-1BB9CDDF5C2B}"/>
              </a:ext>
            </a:extLst>
          </p:cNvPr>
          <p:cNvSpPr/>
          <p:nvPr/>
        </p:nvSpPr>
        <p:spPr>
          <a:xfrm>
            <a:off x="11106562" y="4959863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Payroll Manager</a:t>
            </a:r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2C1137FA-5123-2BDE-9E25-41A4438D312B}"/>
              </a:ext>
            </a:extLst>
          </p:cNvPr>
          <p:cNvSpPr/>
          <p:nvPr/>
        </p:nvSpPr>
        <p:spPr>
          <a:xfrm>
            <a:off x="11106562" y="5238232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Generalist</a:t>
            </a:r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E87D6E13-88F2-1B2D-CB31-F44AC56ACF1D}"/>
              </a:ext>
            </a:extLst>
          </p:cNvPr>
          <p:cNvSpPr/>
          <p:nvPr/>
        </p:nvSpPr>
        <p:spPr>
          <a:xfrm>
            <a:off x="11106562" y="5516601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Administrators</a:t>
            </a:r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5ED61E4F-573C-A375-687E-F90C737C8548}"/>
              </a:ext>
            </a:extLst>
          </p:cNvPr>
          <p:cNvSpPr/>
          <p:nvPr/>
        </p:nvSpPr>
        <p:spPr>
          <a:xfrm>
            <a:off x="11106562" y="5794970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Assistants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E36D75F-8902-6EB2-BE57-C6C07D7B8E72}"/>
              </a:ext>
            </a:extLst>
          </p:cNvPr>
          <p:cNvSpPr/>
          <p:nvPr/>
        </p:nvSpPr>
        <p:spPr>
          <a:xfrm>
            <a:off x="0" y="-1352"/>
            <a:ext cx="12192000" cy="6859352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7AE78969-9E4A-6F76-E0D9-43B05889525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40404">
                  <a:alpha val="73333"/>
                </a:srgbClr>
              </a:clrFrom>
              <a:clrTo>
                <a:srgbClr val="040404">
                  <a:alpha val="0"/>
                </a:srgbClr>
              </a:clrTo>
            </a:clrChange>
          </a:blip>
          <a:srcRect b="50245"/>
          <a:stretch/>
        </p:blipFill>
        <p:spPr>
          <a:xfrm>
            <a:off x="101600" y="98457"/>
            <a:ext cx="1244600" cy="192695"/>
          </a:xfrm>
          <a:prstGeom prst="rect">
            <a:avLst/>
          </a:prstGeom>
        </p:spPr>
      </p:pic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9132D6C5-1359-26D7-D2AD-7AB437604315}"/>
              </a:ext>
            </a:extLst>
          </p:cNvPr>
          <p:cNvSpPr/>
          <p:nvPr/>
        </p:nvSpPr>
        <p:spPr>
          <a:xfrm>
            <a:off x="5370785" y="529082"/>
            <a:ext cx="1108963" cy="554481"/>
          </a:xfrm>
          <a:custGeom>
            <a:avLst/>
            <a:gdLst>
              <a:gd name="connsiteX0" fmla="*/ 0 w 1663445"/>
              <a:gd name="connsiteY0" fmla="*/ 138623 h 831722"/>
              <a:gd name="connsiteX1" fmla="*/ 138623 w 1663445"/>
              <a:gd name="connsiteY1" fmla="*/ 0 h 831722"/>
              <a:gd name="connsiteX2" fmla="*/ 1524822 w 1663445"/>
              <a:gd name="connsiteY2" fmla="*/ 0 h 831722"/>
              <a:gd name="connsiteX3" fmla="*/ 1663445 w 1663445"/>
              <a:gd name="connsiteY3" fmla="*/ 138623 h 831722"/>
              <a:gd name="connsiteX4" fmla="*/ 1663445 w 1663445"/>
              <a:gd name="connsiteY4" fmla="*/ 693099 h 831722"/>
              <a:gd name="connsiteX5" fmla="*/ 1524822 w 1663445"/>
              <a:gd name="connsiteY5" fmla="*/ 831722 h 831722"/>
              <a:gd name="connsiteX6" fmla="*/ 138623 w 1663445"/>
              <a:gd name="connsiteY6" fmla="*/ 831722 h 831722"/>
              <a:gd name="connsiteX7" fmla="*/ 0 w 1663445"/>
              <a:gd name="connsiteY7" fmla="*/ 693099 h 831722"/>
              <a:gd name="connsiteX8" fmla="*/ 0 w 1663445"/>
              <a:gd name="connsiteY8" fmla="*/ 138623 h 83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63445" h="831722">
                <a:moveTo>
                  <a:pt x="0" y="138623"/>
                </a:moveTo>
                <a:cubicBezTo>
                  <a:pt x="0" y="62064"/>
                  <a:pt x="62064" y="0"/>
                  <a:pt x="138623" y="0"/>
                </a:cubicBezTo>
                <a:lnTo>
                  <a:pt x="1524822" y="0"/>
                </a:lnTo>
                <a:cubicBezTo>
                  <a:pt x="1601381" y="0"/>
                  <a:pt x="1663445" y="62064"/>
                  <a:pt x="1663445" y="138623"/>
                </a:cubicBezTo>
                <a:lnTo>
                  <a:pt x="1663445" y="693099"/>
                </a:lnTo>
                <a:cubicBezTo>
                  <a:pt x="1663445" y="769658"/>
                  <a:pt x="1601381" y="831722"/>
                  <a:pt x="1524822" y="831722"/>
                </a:cubicBezTo>
                <a:lnTo>
                  <a:pt x="138623" y="831722"/>
                </a:lnTo>
                <a:cubicBezTo>
                  <a:pt x="62064" y="831722"/>
                  <a:pt x="0" y="769658"/>
                  <a:pt x="0" y="693099"/>
                </a:cubicBezTo>
                <a:lnTo>
                  <a:pt x="0" y="13862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921" tIns="38921" rIns="38921" bIns="38921" numCol="1" spcCol="1270" anchor="ctr" anchorCtr="0">
            <a:noAutofit/>
          </a:bodyPr>
          <a:lstStyle/>
          <a:p>
            <a:pPr algn="ctr" defTabSz="8297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7" b="1" dirty="0">
                <a:latin typeface="Oswald" panose="00000500000000000000" pitchFamily="2" charset="0"/>
              </a:rPr>
              <a:t>Chairman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63AEE307-960C-A2A6-1C14-51ED6481C43A}"/>
              </a:ext>
            </a:extLst>
          </p:cNvPr>
          <p:cNvSpPr/>
          <p:nvPr/>
        </p:nvSpPr>
        <p:spPr>
          <a:xfrm>
            <a:off x="5505049" y="1224586"/>
            <a:ext cx="840435" cy="420217"/>
          </a:xfrm>
          <a:custGeom>
            <a:avLst/>
            <a:gdLst>
              <a:gd name="connsiteX0" fmla="*/ 0 w 1260653"/>
              <a:gd name="connsiteY0" fmla="*/ 105056 h 630326"/>
              <a:gd name="connsiteX1" fmla="*/ 105056 w 1260653"/>
              <a:gd name="connsiteY1" fmla="*/ 0 h 630326"/>
              <a:gd name="connsiteX2" fmla="*/ 1155597 w 1260653"/>
              <a:gd name="connsiteY2" fmla="*/ 0 h 630326"/>
              <a:gd name="connsiteX3" fmla="*/ 1260653 w 1260653"/>
              <a:gd name="connsiteY3" fmla="*/ 105056 h 630326"/>
              <a:gd name="connsiteX4" fmla="*/ 1260653 w 1260653"/>
              <a:gd name="connsiteY4" fmla="*/ 525270 h 630326"/>
              <a:gd name="connsiteX5" fmla="*/ 1155597 w 1260653"/>
              <a:gd name="connsiteY5" fmla="*/ 630326 h 630326"/>
              <a:gd name="connsiteX6" fmla="*/ 105056 w 1260653"/>
              <a:gd name="connsiteY6" fmla="*/ 630326 h 630326"/>
              <a:gd name="connsiteX7" fmla="*/ 0 w 1260653"/>
              <a:gd name="connsiteY7" fmla="*/ 525270 h 630326"/>
              <a:gd name="connsiteX8" fmla="*/ 0 w 1260653"/>
              <a:gd name="connsiteY8" fmla="*/ 105056 h 63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0653" h="630326">
                <a:moveTo>
                  <a:pt x="0" y="105056"/>
                </a:moveTo>
                <a:cubicBezTo>
                  <a:pt x="0" y="47035"/>
                  <a:pt x="47035" y="0"/>
                  <a:pt x="105056" y="0"/>
                </a:cubicBezTo>
                <a:lnTo>
                  <a:pt x="1155597" y="0"/>
                </a:lnTo>
                <a:cubicBezTo>
                  <a:pt x="1213618" y="0"/>
                  <a:pt x="1260653" y="47035"/>
                  <a:pt x="1260653" y="105056"/>
                </a:cubicBezTo>
                <a:lnTo>
                  <a:pt x="1260653" y="525270"/>
                </a:lnTo>
                <a:cubicBezTo>
                  <a:pt x="1260653" y="583291"/>
                  <a:pt x="1213618" y="630326"/>
                  <a:pt x="1155597" y="630326"/>
                </a:cubicBezTo>
                <a:lnTo>
                  <a:pt x="105056" y="630326"/>
                </a:lnTo>
                <a:cubicBezTo>
                  <a:pt x="47035" y="630326"/>
                  <a:pt x="0" y="583291"/>
                  <a:pt x="0" y="525270"/>
                </a:cubicBezTo>
                <a:lnTo>
                  <a:pt x="0" y="10505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440" tIns="26440" rIns="26440" bIns="26440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Chief Executive Officer (CEO)</a:t>
            </a: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DA1B621E-5217-4689-CD30-340796BB165E}"/>
              </a:ext>
            </a:extLst>
          </p:cNvPr>
          <p:cNvSpPr/>
          <p:nvPr/>
        </p:nvSpPr>
        <p:spPr>
          <a:xfrm>
            <a:off x="8253792" y="2006363"/>
            <a:ext cx="1553229" cy="559308"/>
          </a:xfrm>
          <a:custGeom>
            <a:avLst/>
            <a:gdLst>
              <a:gd name="connsiteX0" fmla="*/ 0 w 2329843"/>
              <a:gd name="connsiteY0" fmla="*/ 139830 h 838962"/>
              <a:gd name="connsiteX1" fmla="*/ 139830 w 2329843"/>
              <a:gd name="connsiteY1" fmla="*/ 0 h 838962"/>
              <a:gd name="connsiteX2" fmla="*/ 2190013 w 2329843"/>
              <a:gd name="connsiteY2" fmla="*/ 0 h 838962"/>
              <a:gd name="connsiteX3" fmla="*/ 2329843 w 2329843"/>
              <a:gd name="connsiteY3" fmla="*/ 139830 h 838962"/>
              <a:gd name="connsiteX4" fmla="*/ 2329843 w 2329843"/>
              <a:gd name="connsiteY4" fmla="*/ 699132 h 838962"/>
              <a:gd name="connsiteX5" fmla="*/ 2190013 w 2329843"/>
              <a:gd name="connsiteY5" fmla="*/ 838962 h 838962"/>
              <a:gd name="connsiteX6" fmla="*/ 139830 w 2329843"/>
              <a:gd name="connsiteY6" fmla="*/ 838962 h 838962"/>
              <a:gd name="connsiteX7" fmla="*/ 0 w 2329843"/>
              <a:gd name="connsiteY7" fmla="*/ 699132 h 838962"/>
              <a:gd name="connsiteX8" fmla="*/ 0 w 2329843"/>
              <a:gd name="connsiteY8" fmla="*/ 139830 h 838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9843" h="838962">
                <a:moveTo>
                  <a:pt x="0" y="139830"/>
                </a:moveTo>
                <a:cubicBezTo>
                  <a:pt x="0" y="62604"/>
                  <a:pt x="62604" y="0"/>
                  <a:pt x="139830" y="0"/>
                </a:cubicBezTo>
                <a:lnTo>
                  <a:pt x="2190013" y="0"/>
                </a:lnTo>
                <a:cubicBezTo>
                  <a:pt x="2267239" y="0"/>
                  <a:pt x="2329843" y="62604"/>
                  <a:pt x="2329843" y="139830"/>
                </a:cubicBezTo>
                <a:lnTo>
                  <a:pt x="2329843" y="699132"/>
                </a:lnTo>
                <a:cubicBezTo>
                  <a:pt x="2329843" y="776358"/>
                  <a:pt x="2267239" y="838962"/>
                  <a:pt x="2190013" y="838962"/>
                </a:cubicBezTo>
                <a:lnTo>
                  <a:pt x="139830" y="838962"/>
                </a:lnTo>
                <a:cubicBezTo>
                  <a:pt x="62604" y="838962"/>
                  <a:pt x="0" y="776358"/>
                  <a:pt x="0" y="699132"/>
                </a:cubicBezTo>
                <a:lnTo>
                  <a:pt x="0" y="13983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770" tIns="35770" rIns="35770" bIns="35770" numCol="1" spcCol="1270" anchor="ctr" anchorCtr="0">
            <a:noAutofit/>
          </a:bodyPr>
          <a:lstStyle/>
          <a:p>
            <a:pPr algn="ctr" defTabSz="59269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33" b="1" dirty="0">
                <a:latin typeface="Oswald" panose="00000500000000000000" pitchFamily="2" charset="0"/>
              </a:rPr>
              <a:t>Chief Operations</a:t>
            </a:r>
            <a:br>
              <a:rPr lang="en-US" sz="1333" b="1" dirty="0">
                <a:latin typeface="Oswald" panose="00000500000000000000" pitchFamily="2" charset="0"/>
              </a:rPr>
            </a:br>
            <a:r>
              <a:rPr lang="en-US" sz="1333" b="1" dirty="0">
                <a:latin typeface="Oswald" panose="00000500000000000000" pitchFamily="2" charset="0"/>
              </a:rPr>
              <a:t>Officer (COO)</a:t>
            </a: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46ACB0C5-2FE8-3398-C629-49A6020B9EF6}"/>
              </a:ext>
            </a:extLst>
          </p:cNvPr>
          <p:cNvSpPr/>
          <p:nvPr/>
        </p:nvSpPr>
        <p:spPr>
          <a:xfrm>
            <a:off x="6117931" y="2648006"/>
            <a:ext cx="1118616" cy="559308"/>
          </a:xfrm>
          <a:custGeom>
            <a:avLst/>
            <a:gdLst>
              <a:gd name="connsiteX0" fmla="*/ 0 w 1677924"/>
              <a:gd name="connsiteY0" fmla="*/ 139830 h 838962"/>
              <a:gd name="connsiteX1" fmla="*/ 139830 w 1677924"/>
              <a:gd name="connsiteY1" fmla="*/ 0 h 838962"/>
              <a:gd name="connsiteX2" fmla="*/ 1538094 w 1677924"/>
              <a:gd name="connsiteY2" fmla="*/ 0 h 838962"/>
              <a:gd name="connsiteX3" fmla="*/ 1677924 w 1677924"/>
              <a:gd name="connsiteY3" fmla="*/ 139830 h 838962"/>
              <a:gd name="connsiteX4" fmla="*/ 1677924 w 1677924"/>
              <a:gd name="connsiteY4" fmla="*/ 699132 h 838962"/>
              <a:gd name="connsiteX5" fmla="*/ 1538094 w 1677924"/>
              <a:gd name="connsiteY5" fmla="*/ 838962 h 838962"/>
              <a:gd name="connsiteX6" fmla="*/ 139830 w 1677924"/>
              <a:gd name="connsiteY6" fmla="*/ 838962 h 838962"/>
              <a:gd name="connsiteX7" fmla="*/ 0 w 1677924"/>
              <a:gd name="connsiteY7" fmla="*/ 699132 h 838962"/>
              <a:gd name="connsiteX8" fmla="*/ 0 w 1677924"/>
              <a:gd name="connsiteY8" fmla="*/ 139830 h 838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7924" h="838962">
                <a:moveTo>
                  <a:pt x="0" y="139830"/>
                </a:moveTo>
                <a:cubicBezTo>
                  <a:pt x="0" y="62604"/>
                  <a:pt x="62604" y="0"/>
                  <a:pt x="139830" y="0"/>
                </a:cubicBezTo>
                <a:lnTo>
                  <a:pt x="1538094" y="0"/>
                </a:lnTo>
                <a:cubicBezTo>
                  <a:pt x="1615320" y="0"/>
                  <a:pt x="1677924" y="62604"/>
                  <a:pt x="1677924" y="139830"/>
                </a:cubicBezTo>
                <a:lnTo>
                  <a:pt x="1677924" y="699132"/>
                </a:lnTo>
                <a:cubicBezTo>
                  <a:pt x="1677924" y="776358"/>
                  <a:pt x="1615320" y="838962"/>
                  <a:pt x="1538094" y="838962"/>
                </a:cubicBezTo>
                <a:lnTo>
                  <a:pt x="139830" y="838962"/>
                </a:lnTo>
                <a:cubicBezTo>
                  <a:pt x="62604" y="838962"/>
                  <a:pt x="0" y="776358"/>
                  <a:pt x="0" y="699132"/>
                </a:cubicBezTo>
                <a:lnTo>
                  <a:pt x="0" y="13983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4077" tIns="34077" rIns="34077" bIns="34077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Customer Service Department</a:t>
            </a: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026B80CE-E538-0174-AC21-957E78D47358}"/>
              </a:ext>
            </a:extLst>
          </p:cNvPr>
          <p:cNvSpPr/>
          <p:nvPr/>
        </p:nvSpPr>
        <p:spPr>
          <a:xfrm>
            <a:off x="7318882" y="2648006"/>
            <a:ext cx="1118616" cy="559308"/>
          </a:xfrm>
          <a:custGeom>
            <a:avLst/>
            <a:gdLst>
              <a:gd name="connsiteX0" fmla="*/ 0 w 1677924"/>
              <a:gd name="connsiteY0" fmla="*/ 139830 h 838962"/>
              <a:gd name="connsiteX1" fmla="*/ 139830 w 1677924"/>
              <a:gd name="connsiteY1" fmla="*/ 0 h 838962"/>
              <a:gd name="connsiteX2" fmla="*/ 1538094 w 1677924"/>
              <a:gd name="connsiteY2" fmla="*/ 0 h 838962"/>
              <a:gd name="connsiteX3" fmla="*/ 1677924 w 1677924"/>
              <a:gd name="connsiteY3" fmla="*/ 139830 h 838962"/>
              <a:gd name="connsiteX4" fmla="*/ 1677924 w 1677924"/>
              <a:gd name="connsiteY4" fmla="*/ 699132 h 838962"/>
              <a:gd name="connsiteX5" fmla="*/ 1538094 w 1677924"/>
              <a:gd name="connsiteY5" fmla="*/ 838962 h 838962"/>
              <a:gd name="connsiteX6" fmla="*/ 139830 w 1677924"/>
              <a:gd name="connsiteY6" fmla="*/ 838962 h 838962"/>
              <a:gd name="connsiteX7" fmla="*/ 0 w 1677924"/>
              <a:gd name="connsiteY7" fmla="*/ 699132 h 838962"/>
              <a:gd name="connsiteX8" fmla="*/ 0 w 1677924"/>
              <a:gd name="connsiteY8" fmla="*/ 139830 h 838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7924" h="838962">
                <a:moveTo>
                  <a:pt x="0" y="139830"/>
                </a:moveTo>
                <a:cubicBezTo>
                  <a:pt x="0" y="62604"/>
                  <a:pt x="62604" y="0"/>
                  <a:pt x="139830" y="0"/>
                </a:cubicBezTo>
                <a:lnTo>
                  <a:pt x="1538094" y="0"/>
                </a:lnTo>
                <a:cubicBezTo>
                  <a:pt x="1615320" y="0"/>
                  <a:pt x="1677924" y="62604"/>
                  <a:pt x="1677924" y="139830"/>
                </a:cubicBezTo>
                <a:lnTo>
                  <a:pt x="1677924" y="699132"/>
                </a:lnTo>
                <a:cubicBezTo>
                  <a:pt x="1677924" y="776358"/>
                  <a:pt x="1615320" y="838962"/>
                  <a:pt x="1538094" y="838962"/>
                </a:cubicBezTo>
                <a:lnTo>
                  <a:pt x="139830" y="838962"/>
                </a:lnTo>
                <a:cubicBezTo>
                  <a:pt x="62604" y="838962"/>
                  <a:pt x="0" y="776358"/>
                  <a:pt x="0" y="699132"/>
                </a:cubicBezTo>
                <a:lnTo>
                  <a:pt x="0" y="13983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4077" tIns="34077" rIns="34077" bIns="34077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Auditing Department</a:t>
            </a: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CFCE9A70-422F-3AC1-1465-0C83B2067A60}"/>
              </a:ext>
            </a:extLst>
          </p:cNvPr>
          <p:cNvSpPr/>
          <p:nvPr/>
        </p:nvSpPr>
        <p:spPr>
          <a:xfrm>
            <a:off x="8519833" y="2648006"/>
            <a:ext cx="1118616" cy="559308"/>
          </a:xfrm>
          <a:custGeom>
            <a:avLst/>
            <a:gdLst>
              <a:gd name="connsiteX0" fmla="*/ 0 w 1677924"/>
              <a:gd name="connsiteY0" fmla="*/ 139830 h 838962"/>
              <a:gd name="connsiteX1" fmla="*/ 139830 w 1677924"/>
              <a:gd name="connsiteY1" fmla="*/ 0 h 838962"/>
              <a:gd name="connsiteX2" fmla="*/ 1538094 w 1677924"/>
              <a:gd name="connsiteY2" fmla="*/ 0 h 838962"/>
              <a:gd name="connsiteX3" fmla="*/ 1677924 w 1677924"/>
              <a:gd name="connsiteY3" fmla="*/ 139830 h 838962"/>
              <a:gd name="connsiteX4" fmla="*/ 1677924 w 1677924"/>
              <a:gd name="connsiteY4" fmla="*/ 699132 h 838962"/>
              <a:gd name="connsiteX5" fmla="*/ 1538094 w 1677924"/>
              <a:gd name="connsiteY5" fmla="*/ 838962 h 838962"/>
              <a:gd name="connsiteX6" fmla="*/ 139830 w 1677924"/>
              <a:gd name="connsiteY6" fmla="*/ 838962 h 838962"/>
              <a:gd name="connsiteX7" fmla="*/ 0 w 1677924"/>
              <a:gd name="connsiteY7" fmla="*/ 699132 h 838962"/>
              <a:gd name="connsiteX8" fmla="*/ 0 w 1677924"/>
              <a:gd name="connsiteY8" fmla="*/ 139830 h 838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7924" h="838962">
                <a:moveTo>
                  <a:pt x="0" y="139830"/>
                </a:moveTo>
                <a:cubicBezTo>
                  <a:pt x="0" y="62604"/>
                  <a:pt x="62604" y="0"/>
                  <a:pt x="139830" y="0"/>
                </a:cubicBezTo>
                <a:lnTo>
                  <a:pt x="1538094" y="0"/>
                </a:lnTo>
                <a:cubicBezTo>
                  <a:pt x="1615320" y="0"/>
                  <a:pt x="1677924" y="62604"/>
                  <a:pt x="1677924" y="139830"/>
                </a:cubicBezTo>
                <a:lnTo>
                  <a:pt x="1677924" y="699132"/>
                </a:lnTo>
                <a:cubicBezTo>
                  <a:pt x="1677924" y="776358"/>
                  <a:pt x="1615320" y="838962"/>
                  <a:pt x="1538094" y="838962"/>
                </a:cubicBezTo>
                <a:lnTo>
                  <a:pt x="139830" y="838962"/>
                </a:lnTo>
                <a:cubicBezTo>
                  <a:pt x="62604" y="838962"/>
                  <a:pt x="0" y="776358"/>
                  <a:pt x="0" y="699132"/>
                </a:cubicBezTo>
                <a:lnTo>
                  <a:pt x="0" y="13983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4077" tIns="34077" rIns="34077" bIns="34077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Legal Compliance Department</a:t>
            </a:r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F9F2D1F0-6A41-23E5-9E9B-6709B1A0E71D}"/>
              </a:ext>
            </a:extLst>
          </p:cNvPr>
          <p:cNvSpPr/>
          <p:nvPr/>
        </p:nvSpPr>
        <p:spPr>
          <a:xfrm>
            <a:off x="8519833" y="3289649"/>
            <a:ext cx="1118616" cy="559308"/>
          </a:xfrm>
          <a:custGeom>
            <a:avLst/>
            <a:gdLst>
              <a:gd name="connsiteX0" fmla="*/ 0 w 1677924"/>
              <a:gd name="connsiteY0" fmla="*/ 139830 h 838962"/>
              <a:gd name="connsiteX1" fmla="*/ 139830 w 1677924"/>
              <a:gd name="connsiteY1" fmla="*/ 0 h 838962"/>
              <a:gd name="connsiteX2" fmla="*/ 1538094 w 1677924"/>
              <a:gd name="connsiteY2" fmla="*/ 0 h 838962"/>
              <a:gd name="connsiteX3" fmla="*/ 1677924 w 1677924"/>
              <a:gd name="connsiteY3" fmla="*/ 139830 h 838962"/>
              <a:gd name="connsiteX4" fmla="*/ 1677924 w 1677924"/>
              <a:gd name="connsiteY4" fmla="*/ 699132 h 838962"/>
              <a:gd name="connsiteX5" fmla="*/ 1538094 w 1677924"/>
              <a:gd name="connsiteY5" fmla="*/ 838962 h 838962"/>
              <a:gd name="connsiteX6" fmla="*/ 139830 w 1677924"/>
              <a:gd name="connsiteY6" fmla="*/ 838962 h 838962"/>
              <a:gd name="connsiteX7" fmla="*/ 0 w 1677924"/>
              <a:gd name="connsiteY7" fmla="*/ 699132 h 838962"/>
              <a:gd name="connsiteX8" fmla="*/ 0 w 1677924"/>
              <a:gd name="connsiteY8" fmla="*/ 139830 h 838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7924" h="838962">
                <a:moveTo>
                  <a:pt x="0" y="139830"/>
                </a:moveTo>
                <a:cubicBezTo>
                  <a:pt x="0" y="62604"/>
                  <a:pt x="62604" y="0"/>
                  <a:pt x="139830" y="0"/>
                </a:cubicBezTo>
                <a:lnTo>
                  <a:pt x="1538094" y="0"/>
                </a:lnTo>
                <a:cubicBezTo>
                  <a:pt x="1615320" y="0"/>
                  <a:pt x="1677924" y="62604"/>
                  <a:pt x="1677924" y="139830"/>
                </a:cubicBezTo>
                <a:lnTo>
                  <a:pt x="1677924" y="699132"/>
                </a:lnTo>
                <a:cubicBezTo>
                  <a:pt x="1677924" y="776358"/>
                  <a:pt x="1615320" y="838962"/>
                  <a:pt x="1538094" y="838962"/>
                </a:cubicBezTo>
                <a:lnTo>
                  <a:pt x="139830" y="838962"/>
                </a:lnTo>
                <a:cubicBezTo>
                  <a:pt x="62604" y="838962"/>
                  <a:pt x="0" y="776358"/>
                  <a:pt x="0" y="699132"/>
                </a:cubicBezTo>
                <a:lnTo>
                  <a:pt x="0" y="13983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4077" tIns="34077" rIns="34077" bIns="34077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General Counsel</a:t>
            </a:r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5BC3B8AF-46D9-74F9-B879-ABC59178839B}"/>
              </a:ext>
            </a:extLst>
          </p:cNvPr>
          <p:cNvSpPr/>
          <p:nvPr/>
        </p:nvSpPr>
        <p:spPr>
          <a:xfrm>
            <a:off x="9699831" y="2648006"/>
            <a:ext cx="1118616" cy="559308"/>
          </a:xfrm>
          <a:custGeom>
            <a:avLst/>
            <a:gdLst>
              <a:gd name="connsiteX0" fmla="*/ 0 w 1677924"/>
              <a:gd name="connsiteY0" fmla="*/ 139830 h 838962"/>
              <a:gd name="connsiteX1" fmla="*/ 139830 w 1677924"/>
              <a:gd name="connsiteY1" fmla="*/ 0 h 838962"/>
              <a:gd name="connsiteX2" fmla="*/ 1538094 w 1677924"/>
              <a:gd name="connsiteY2" fmla="*/ 0 h 838962"/>
              <a:gd name="connsiteX3" fmla="*/ 1677924 w 1677924"/>
              <a:gd name="connsiteY3" fmla="*/ 139830 h 838962"/>
              <a:gd name="connsiteX4" fmla="*/ 1677924 w 1677924"/>
              <a:gd name="connsiteY4" fmla="*/ 699132 h 838962"/>
              <a:gd name="connsiteX5" fmla="*/ 1538094 w 1677924"/>
              <a:gd name="connsiteY5" fmla="*/ 838962 h 838962"/>
              <a:gd name="connsiteX6" fmla="*/ 139830 w 1677924"/>
              <a:gd name="connsiteY6" fmla="*/ 838962 h 838962"/>
              <a:gd name="connsiteX7" fmla="*/ 0 w 1677924"/>
              <a:gd name="connsiteY7" fmla="*/ 699132 h 838962"/>
              <a:gd name="connsiteX8" fmla="*/ 0 w 1677924"/>
              <a:gd name="connsiteY8" fmla="*/ 139830 h 838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7924" h="838962">
                <a:moveTo>
                  <a:pt x="0" y="139830"/>
                </a:moveTo>
                <a:cubicBezTo>
                  <a:pt x="0" y="62604"/>
                  <a:pt x="62604" y="0"/>
                  <a:pt x="139830" y="0"/>
                </a:cubicBezTo>
                <a:lnTo>
                  <a:pt x="1538094" y="0"/>
                </a:lnTo>
                <a:cubicBezTo>
                  <a:pt x="1615320" y="0"/>
                  <a:pt x="1677924" y="62604"/>
                  <a:pt x="1677924" y="139830"/>
                </a:cubicBezTo>
                <a:lnTo>
                  <a:pt x="1677924" y="699132"/>
                </a:lnTo>
                <a:cubicBezTo>
                  <a:pt x="1677924" y="776358"/>
                  <a:pt x="1615320" y="838962"/>
                  <a:pt x="1538094" y="838962"/>
                </a:cubicBezTo>
                <a:lnTo>
                  <a:pt x="139830" y="838962"/>
                </a:lnTo>
                <a:cubicBezTo>
                  <a:pt x="62604" y="838962"/>
                  <a:pt x="0" y="776358"/>
                  <a:pt x="0" y="699132"/>
                </a:cubicBezTo>
                <a:lnTo>
                  <a:pt x="0" y="13983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4077" tIns="34077" rIns="34077" bIns="34077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Administration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00A47C57-E94B-7943-F77B-F91015A20EA3}"/>
              </a:ext>
            </a:extLst>
          </p:cNvPr>
          <p:cNvSpPr/>
          <p:nvPr/>
        </p:nvSpPr>
        <p:spPr>
          <a:xfrm>
            <a:off x="9699831" y="3289649"/>
            <a:ext cx="1118616" cy="559308"/>
          </a:xfrm>
          <a:custGeom>
            <a:avLst/>
            <a:gdLst>
              <a:gd name="connsiteX0" fmla="*/ 0 w 1677924"/>
              <a:gd name="connsiteY0" fmla="*/ 139830 h 838962"/>
              <a:gd name="connsiteX1" fmla="*/ 139830 w 1677924"/>
              <a:gd name="connsiteY1" fmla="*/ 0 h 838962"/>
              <a:gd name="connsiteX2" fmla="*/ 1538094 w 1677924"/>
              <a:gd name="connsiteY2" fmla="*/ 0 h 838962"/>
              <a:gd name="connsiteX3" fmla="*/ 1677924 w 1677924"/>
              <a:gd name="connsiteY3" fmla="*/ 139830 h 838962"/>
              <a:gd name="connsiteX4" fmla="*/ 1677924 w 1677924"/>
              <a:gd name="connsiteY4" fmla="*/ 699132 h 838962"/>
              <a:gd name="connsiteX5" fmla="*/ 1538094 w 1677924"/>
              <a:gd name="connsiteY5" fmla="*/ 838962 h 838962"/>
              <a:gd name="connsiteX6" fmla="*/ 139830 w 1677924"/>
              <a:gd name="connsiteY6" fmla="*/ 838962 h 838962"/>
              <a:gd name="connsiteX7" fmla="*/ 0 w 1677924"/>
              <a:gd name="connsiteY7" fmla="*/ 699132 h 838962"/>
              <a:gd name="connsiteX8" fmla="*/ 0 w 1677924"/>
              <a:gd name="connsiteY8" fmla="*/ 139830 h 838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7924" h="838962">
                <a:moveTo>
                  <a:pt x="0" y="139830"/>
                </a:moveTo>
                <a:cubicBezTo>
                  <a:pt x="0" y="62604"/>
                  <a:pt x="62604" y="0"/>
                  <a:pt x="139830" y="0"/>
                </a:cubicBezTo>
                <a:lnTo>
                  <a:pt x="1538094" y="0"/>
                </a:lnTo>
                <a:cubicBezTo>
                  <a:pt x="1615320" y="0"/>
                  <a:pt x="1677924" y="62604"/>
                  <a:pt x="1677924" y="139830"/>
                </a:cubicBezTo>
                <a:lnTo>
                  <a:pt x="1677924" y="699132"/>
                </a:lnTo>
                <a:cubicBezTo>
                  <a:pt x="1677924" y="776358"/>
                  <a:pt x="1615320" y="838962"/>
                  <a:pt x="1538094" y="838962"/>
                </a:cubicBezTo>
                <a:lnTo>
                  <a:pt x="139830" y="838962"/>
                </a:lnTo>
                <a:cubicBezTo>
                  <a:pt x="62604" y="838962"/>
                  <a:pt x="0" y="776358"/>
                  <a:pt x="0" y="699132"/>
                </a:cubicBezTo>
                <a:lnTo>
                  <a:pt x="0" y="13983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4077" tIns="34077" rIns="34077" bIns="34077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Administration Director</a:t>
            </a:r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9FFBDAE0-F080-B280-850F-21D3B8035FA3}"/>
              </a:ext>
            </a:extLst>
          </p:cNvPr>
          <p:cNvSpPr/>
          <p:nvPr/>
        </p:nvSpPr>
        <p:spPr>
          <a:xfrm>
            <a:off x="10904318" y="2657682"/>
            <a:ext cx="1118616" cy="559308"/>
          </a:xfrm>
          <a:custGeom>
            <a:avLst/>
            <a:gdLst>
              <a:gd name="connsiteX0" fmla="*/ 0 w 1677924"/>
              <a:gd name="connsiteY0" fmla="*/ 139830 h 838962"/>
              <a:gd name="connsiteX1" fmla="*/ 139830 w 1677924"/>
              <a:gd name="connsiteY1" fmla="*/ 0 h 838962"/>
              <a:gd name="connsiteX2" fmla="*/ 1538094 w 1677924"/>
              <a:gd name="connsiteY2" fmla="*/ 0 h 838962"/>
              <a:gd name="connsiteX3" fmla="*/ 1677924 w 1677924"/>
              <a:gd name="connsiteY3" fmla="*/ 139830 h 838962"/>
              <a:gd name="connsiteX4" fmla="*/ 1677924 w 1677924"/>
              <a:gd name="connsiteY4" fmla="*/ 699132 h 838962"/>
              <a:gd name="connsiteX5" fmla="*/ 1538094 w 1677924"/>
              <a:gd name="connsiteY5" fmla="*/ 838962 h 838962"/>
              <a:gd name="connsiteX6" fmla="*/ 139830 w 1677924"/>
              <a:gd name="connsiteY6" fmla="*/ 838962 h 838962"/>
              <a:gd name="connsiteX7" fmla="*/ 0 w 1677924"/>
              <a:gd name="connsiteY7" fmla="*/ 699132 h 838962"/>
              <a:gd name="connsiteX8" fmla="*/ 0 w 1677924"/>
              <a:gd name="connsiteY8" fmla="*/ 139830 h 838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7924" h="838962">
                <a:moveTo>
                  <a:pt x="0" y="139830"/>
                </a:moveTo>
                <a:cubicBezTo>
                  <a:pt x="0" y="62604"/>
                  <a:pt x="62604" y="0"/>
                  <a:pt x="139830" y="0"/>
                </a:cubicBezTo>
                <a:lnTo>
                  <a:pt x="1538094" y="0"/>
                </a:lnTo>
                <a:cubicBezTo>
                  <a:pt x="1615320" y="0"/>
                  <a:pt x="1677924" y="62604"/>
                  <a:pt x="1677924" y="139830"/>
                </a:cubicBezTo>
                <a:lnTo>
                  <a:pt x="1677924" y="699132"/>
                </a:lnTo>
                <a:cubicBezTo>
                  <a:pt x="1677924" y="776358"/>
                  <a:pt x="1615320" y="838962"/>
                  <a:pt x="1538094" y="838962"/>
                </a:cubicBezTo>
                <a:lnTo>
                  <a:pt x="139830" y="838962"/>
                </a:lnTo>
                <a:cubicBezTo>
                  <a:pt x="62604" y="838962"/>
                  <a:pt x="0" y="776358"/>
                  <a:pt x="0" y="699132"/>
                </a:cubicBezTo>
                <a:lnTo>
                  <a:pt x="0" y="13983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4077" tIns="34077" rIns="34077" bIns="34077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Human Resources Department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7CFE614-8370-2EFF-8A09-C9E7DAF4A3F2}"/>
              </a:ext>
            </a:extLst>
          </p:cNvPr>
          <p:cNvSpPr/>
          <p:nvPr/>
        </p:nvSpPr>
        <p:spPr>
          <a:xfrm>
            <a:off x="9030407" y="2565671"/>
            <a:ext cx="2433219" cy="920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265"/>
                </a:lnTo>
                <a:lnTo>
                  <a:pt x="3649829" y="76265"/>
                </a:lnTo>
                <a:lnTo>
                  <a:pt x="3649829" y="138016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492EF94-7E28-8159-F6CC-18AD0A114443}"/>
              </a:ext>
            </a:extLst>
          </p:cNvPr>
          <p:cNvSpPr/>
          <p:nvPr/>
        </p:nvSpPr>
        <p:spPr>
          <a:xfrm>
            <a:off x="9030407" y="2565672"/>
            <a:ext cx="1228733" cy="823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1750"/>
                </a:lnTo>
                <a:lnTo>
                  <a:pt x="1843099" y="61750"/>
                </a:lnTo>
                <a:lnTo>
                  <a:pt x="1843099" y="123501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4565E4E-4817-CCD6-D36F-A453AD2D5983}"/>
              </a:ext>
            </a:extLst>
          </p:cNvPr>
          <p:cNvSpPr/>
          <p:nvPr/>
        </p:nvSpPr>
        <p:spPr>
          <a:xfrm>
            <a:off x="5925267" y="1644803"/>
            <a:ext cx="3105139" cy="3615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80589"/>
                </a:lnTo>
                <a:lnTo>
                  <a:pt x="4657709" y="480589"/>
                </a:lnTo>
                <a:lnTo>
                  <a:pt x="4657709" y="54234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361001D-FBE5-837C-60F4-CBE394E9A4CD}"/>
              </a:ext>
            </a:extLst>
          </p:cNvPr>
          <p:cNvSpPr/>
          <p:nvPr/>
        </p:nvSpPr>
        <p:spPr>
          <a:xfrm>
            <a:off x="6677239" y="2565672"/>
            <a:ext cx="2353167" cy="823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529750" y="0"/>
                </a:moveTo>
                <a:lnTo>
                  <a:pt x="3529750" y="61750"/>
                </a:lnTo>
                <a:lnTo>
                  <a:pt x="0" y="61750"/>
                </a:lnTo>
                <a:lnTo>
                  <a:pt x="0" y="123501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997A810A-FAB6-12BD-455B-88AD45C6E590}"/>
              </a:ext>
            </a:extLst>
          </p:cNvPr>
          <p:cNvSpPr/>
          <p:nvPr/>
        </p:nvSpPr>
        <p:spPr>
          <a:xfrm>
            <a:off x="5894787" y="1083564"/>
            <a:ext cx="60960" cy="14102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11532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2210DEB-025B-98F3-56A8-6D493FB547EE}"/>
              </a:ext>
            </a:extLst>
          </p:cNvPr>
          <p:cNvSpPr/>
          <p:nvPr/>
        </p:nvSpPr>
        <p:spPr>
          <a:xfrm>
            <a:off x="10228660" y="3207314"/>
            <a:ext cx="60960" cy="823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23501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A25A464-96DB-C4AB-64B3-714AC6CCDD03}"/>
              </a:ext>
            </a:extLst>
          </p:cNvPr>
          <p:cNvSpPr/>
          <p:nvPr/>
        </p:nvSpPr>
        <p:spPr>
          <a:xfrm>
            <a:off x="9048661" y="3207314"/>
            <a:ext cx="60960" cy="823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23501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DE53D1D-8975-01AE-D528-FFD2AC083321}"/>
              </a:ext>
            </a:extLst>
          </p:cNvPr>
          <p:cNvGrpSpPr/>
          <p:nvPr/>
        </p:nvGrpSpPr>
        <p:grpSpPr>
          <a:xfrm>
            <a:off x="54268" y="274674"/>
            <a:ext cx="1391387" cy="256545"/>
            <a:chOff x="81401" y="412011"/>
            <a:chExt cx="2087081" cy="384817"/>
          </a:xfrm>
        </p:grpSpPr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EE29760C-A345-E3BA-30E0-04390591BBDF}"/>
                </a:ext>
              </a:extLst>
            </p:cNvPr>
            <p:cNvSpPr txBox="1"/>
            <p:nvPr/>
          </p:nvSpPr>
          <p:spPr>
            <a:xfrm>
              <a:off x="81401" y="412011"/>
              <a:ext cx="2087081" cy="3848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67" b="1" dirty="0">
                  <a:solidFill>
                    <a:schemeClr val="bg1"/>
                  </a:solidFill>
                  <a:ea typeface="Calibri" panose="020F0502020204030204" pitchFamily="34" charset="0"/>
                  <a:cs typeface="Calibri" panose="020F0502020204030204" pitchFamily="34" charset="0"/>
                </a:rPr>
                <a:t>E-BUSINESS SUITE</a:t>
              </a:r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A0C9499-A57E-34FA-7512-8FACF56944EB}"/>
                </a:ext>
              </a:extLst>
            </p:cNvPr>
            <p:cNvCxnSpPr>
              <a:cxnSpLocks/>
            </p:cNvCxnSpPr>
            <p:nvPr/>
          </p:nvCxnSpPr>
          <p:spPr>
            <a:xfrm>
              <a:off x="194667" y="466725"/>
              <a:ext cx="18605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1A83996B-F70D-A3D8-B656-0CDBD3488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30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F065FCC-7F00-2BA7-0955-0A8D067C6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DA8993C-8E0D-900C-D306-544C2E513CE8}"/>
              </a:ext>
            </a:extLst>
          </p:cNvPr>
          <p:cNvSpPr/>
          <p:nvPr/>
        </p:nvSpPr>
        <p:spPr>
          <a:xfrm>
            <a:off x="11457732" y="2897770"/>
            <a:ext cx="60960" cy="296169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4442535"/>
                </a:lnTo>
                <a:lnTo>
                  <a:pt x="47158" y="444253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7018217-62D6-0275-0184-E9DD768EA11D}"/>
              </a:ext>
            </a:extLst>
          </p:cNvPr>
          <p:cNvSpPr/>
          <p:nvPr/>
        </p:nvSpPr>
        <p:spPr>
          <a:xfrm>
            <a:off x="11457732" y="2897770"/>
            <a:ext cx="60960" cy="26536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980403"/>
                </a:lnTo>
                <a:lnTo>
                  <a:pt x="47158" y="398040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3DB9E2D-B207-4B67-4120-DC00FEB8DAC3}"/>
              </a:ext>
            </a:extLst>
          </p:cNvPr>
          <p:cNvSpPr/>
          <p:nvPr/>
        </p:nvSpPr>
        <p:spPr>
          <a:xfrm>
            <a:off x="11457732" y="2897770"/>
            <a:ext cx="60960" cy="234551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518271"/>
                </a:lnTo>
                <a:lnTo>
                  <a:pt x="47158" y="351827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E8656AF-DA2D-4877-4759-9BFA2A512317}"/>
              </a:ext>
            </a:extLst>
          </p:cNvPr>
          <p:cNvSpPr/>
          <p:nvPr/>
        </p:nvSpPr>
        <p:spPr>
          <a:xfrm>
            <a:off x="11457732" y="2897770"/>
            <a:ext cx="60960" cy="203742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056139"/>
                </a:lnTo>
                <a:lnTo>
                  <a:pt x="47158" y="305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A4FC779-FE46-99E2-811C-E1C67D14BA80}"/>
              </a:ext>
            </a:extLst>
          </p:cNvPr>
          <p:cNvSpPr/>
          <p:nvPr/>
        </p:nvSpPr>
        <p:spPr>
          <a:xfrm>
            <a:off x="11457732" y="2897770"/>
            <a:ext cx="60960" cy="17293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594006"/>
                </a:lnTo>
                <a:lnTo>
                  <a:pt x="47158" y="259400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D28835F-F0B1-F0F9-AB74-13DD804F5CEF}"/>
              </a:ext>
            </a:extLst>
          </p:cNvPr>
          <p:cNvSpPr/>
          <p:nvPr/>
        </p:nvSpPr>
        <p:spPr>
          <a:xfrm>
            <a:off x="11457732" y="2897770"/>
            <a:ext cx="60960" cy="14212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131874"/>
                </a:lnTo>
                <a:lnTo>
                  <a:pt x="47158" y="213187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E3EFECD-D5F4-CF67-7AB9-65CF83E96EF4}"/>
              </a:ext>
            </a:extLst>
          </p:cNvPr>
          <p:cNvSpPr/>
          <p:nvPr/>
        </p:nvSpPr>
        <p:spPr>
          <a:xfrm>
            <a:off x="11457732" y="2897770"/>
            <a:ext cx="60960" cy="111316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669742"/>
                </a:lnTo>
                <a:lnTo>
                  <a:pt x="47158" y="16697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28C5EDC-7B10-081E-C52E-E6461FF3F994}"/>
              </a:ext>
            </a:extLst>
          </p:cNvPr>
          <p:cNvSpPr/>
          <p:nvPr/>
        </p:nvSpPr>
        <p:spPr>
          <a:xfrm>
            <a:off x="11457732" y="2897770"/>
            <a:ext cx="60960" cy="80507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207610"/>
                </a:lnTo>
                <a:lnTo>
                  <a:pt x="47158" y="120761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26FCAAF-9EAB-CE19-ED1F-918CB27989AE}"/>
              </a:ext>
            </a:extLst>
          </p:cNvPr>
          <p:cNvSpPr/>
          <p:nvPr/>
        </p:nvSpPr>
        <p:spPr>
          <a:xfrm>
            <a:off x="11457732" y="2897770"/>
            <a:ext cx="60960" cy="49698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745477"/>
                </a:lnTo>
                <a:lnTo>
                  <a:pt x="47158" y="74547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3098766-9192-B760-3A96-0E746D27A649}"/>
              </a:ext>
            </a:extLst>
          </p:cNvPr>
          <p:cNvSpPr/>
          <p:nvPr/>
        </p:nvSpPr>
        <p:spPr>
          <a:xfrm>
            <a:off x="11457732" y="2897770"/>
            <a:ext cx="60960" cy="18889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83345"/>
                </a:lnTo>
                <a:lnTo>
                  <a:pt x="47158" y="28334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98409A1-2728-23FA-32D2-68E28A1325D2}"/>
              </a:ext>
            </a:extLst>
          </p:cNvPr>
          <p:cNvSpPr/>
          <p:nvPr/>
        </p:nvSpPr>
        <p:spPr>
          <a:xfrm>
            <a:off x="9343309" y="2507158"/>
            <a:ext cx="2375926" cy="10183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4407"/>
                </a:lnTo>
                <a:lnTo>
                  <a:pt x="3563889" y="84407"/>
                </a:lnTo>
                <a:lnTo>
                  <a:pt x="3563889" y="15275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567910-9AD0-0F11-5C5B-A58F568ABB29}"/>
              </a:ext>
            </a:extLst>
          </p:cNvPr>
          <p:cNvSpPr/>
          <p:nvPr/>
        </p:nvSpPr>
        <p:spPr>
          <a:xfrm>
            <a:off x="10725081" y="3905338"/>
            <a:ext cx="60960" cy="24391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65865"/>
                </a:lnTo>
                <a:lnTo>
                  <a:pt x="74118" y="36586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6D85384-D514-0472-CA85-2F7817241B4A}"/>
              </a:ext>
            </a:extLst>
          </p:cNvPr>
          <p:cNvSpPr/>
          <p:nvPr/>
        </p:nvSpPr>
        <p:spPr>
          <a:xfrm>
            <a:off x="10898652" y="3597688"/>
            <a:ext cx="60960" cy="9068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6201" y="0"/>
                </a:moveTo>
                <a:lnTo>
                  <a:pt x="46201" y="67686"/>
                </a:lnTo>
                <a:lnTo>
                  <a:pt x="45720" y="67686"/>
                </a:lnTo>
                <a:lnTo>
                  <a:pt x="45720" y="1360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46F9C8A-31B0-F4F3-E645-368230A9066D}"/>
              </a:ext>
            </a:extLst>
          </p:cNvPr>
          <p:cNvSpPr/>
          <p:nvPr/>
        </p:nvSpPr>
        <p:spPr>
          <a:xfrm>
            <a:off x="10551277" y="3266964"/>
            <a:ext cx="378176" cy="1137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2297"/>
                </a:lnTo>
                <a:lnTo>
                  <a:pt x="567264" y="102297"/>
                </a:lnTo>
                <a:lnTo>
                  <a:pt x="567264" y="17064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9EFCA43-1D5C-19D8-AAF5-BFAB2AF95E8E}"/>
              </a:ext>
            </a:extLst>
          </p:cNvPr>
          <p:cNvSpPr/>
          <p:nvPr/>
        </p:nvSpPr>
        <p:spPr>
          <a:xfrm>
            <a:off x="10207282" y="3266964"/>
            <a:ext cx="343995" cy="7658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15993" y="0"/>
                </a:moveTo>
                <a:lnTo>
                  <a:pt x="515993" y="1080478"/>
                </a:lnTo>
                <a:lnTo>
                  <a:pt x="0" y="1080478"/>
                </a:lnTo>
                <a:lnTo>
                  <a:pt x="0" y="114882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A58D360-3B54-F58C-F070-C723A3F8325D}"/>
              </a:ext>
            </a:extLst>
          </p:cNvPr>
          <p:cNvSpPr/>
          <p:nvPr/>
        </p:nvSpPr>
        <p:spPr>
          <a:xfrm>
            <a:off x="10205355" y="3266965"/>
            <a:ext cx="345922" cy="4187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18883" y="0"/>
                </a:moveTo>
                <a:lnTo>
                  <a:pt x="518883" y="559772"/>
                </a:lnTo>
                <a:lnTo>
                  <a:pt x="0" y="559772"/>
                </a:lnTo>
                <a:lnTo>
                  <a:pt x="0" y="62811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6F66078-F859-BC39-54A0-D3E260F20AF7}"/>
              </a:ext>
            </a:extLst>
          </p:cNvPr>
          <p:cNvSpPr/>
          <p:nvPr/>
        </p:nvSpPr>
        <p:spPr>
          <a:xfrm>
            <a:off x="10203428" y="3266964"/>
            <a:ext cx="347849" cy="1138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21773" y="0"/>
                </a:moveTo>
                <a:lnTo>
                  <a:pt x="521773" y="102459"/>
                </a:lnTo>
                <a:lnTo>
                  <a:pt x="0" y="102459"/>
                </a:lnTo>
                <a:lnTo>
                  <a:pt x="0" y="17080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895F050-CCCA-5AC2-235F-FF3BC93EF6E9}"/>
              </a:ext>
            </a:extLst>
          </p:cNvPr>
          <p:cNvSpPr/>
          <p:nvPr/>
        </p:nvSpPr>
        <p:spPr>
          <a:xfrm>
            <a:off x="10520797" y="2887061"/>
            <a:ext cx="60960" cy="911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668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50A8736-9B8F-D8ED-F86D-6564F3B17AB5}"/>
              </a:ext>
            </a:extLst>
          </p:cNvPr>
          <p:cNvSpPr/>
          <p:nvPr/>
        </p:nvSpPr>
        <p:spPr>
          <a:xfrm>
            <a:off x="9343309" y="2507158"/>
            <a:ext cx="1207968" cy="911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343"/>
                </a:lnTo>
                <a:lnTo>
                  <a:pt x="1811952" y="68343"/>
                </a:lnTo>
                <a:lnTo>
                  <a:pt x="1811952" y="13668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B34FBF4-73B5-2229-050D-D5ACF5CA8BC4}"/>
              </a:ext>
            </a:extLst>
          </p:cNvPr>
          <p:cNvSpPr/>
          <p:nvPr/>
        </p:nvSpPr>
        <p:spPr>
          <a:xfrm>
            <a:off x="9334255" y="3575052"/>
            <a:ext cx="65089" cy="50769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1541"/>
                </a:lnTo>
                <a:lnTo>
                  <a:pt x="97633" y="76154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842931D-0834-164A-496E-E90133F75340}"/>
              </a:ext>
            </a:extLst>
          </p:cNvPr>
          <p:cNvSpPr/>
          <p:nvPr/>
        </p:nvSpPr>
        <p:spPr>
          <a:xfrm>
            <a:off x="9334255" y="3575052"/>
            <a:ext cx="65089" cy="1996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9409"/>
                </a:lnTo>
                <a:lnTo>
                  <a:pt x="97633" y="2994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7BE4E8E-96F6-C043-12FB-6435910D2400}"/>
              </a:ext>
            </a:extLst>
          </p:cNvPr>
          <p:cNvSpPr/>
          <p:nvPr/>
        </p:nvSpPr>
        <p:spPr>
          <a:xfrm>
            <a:off x="9245300" y="3266964"/>
            <a:ext cx="262525" cy="911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343"/>
                </a:lnTo>
                <a:lnTo>
                  <a:pt x="393788" y="68343"/>
                </a:lnTo>
                <a:lnTo>
                  <a:pt x="393788" y="13668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29E1866-B529-6B62-D67A-BD757E126E64}"/>
              </a:ext>
            </a:extLst>
          </p:cNvPr>
          <p:cNvSpPr/>
          <p:nvPr/>
        </p:nvSpPr>
        <p:spPr>
          <a:xfrm>
            <a:off x="8982774" y="3266964"/>
            <a:ext cx="262525" cy="911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93788" y="0"/>
                </a:moveTo>
                <a:lnTo>
                  <a:pt x="393788" y="68343"/>
                </a:lnTo>
                <a:lnTo>
                  <a:pt x="0" y="68343"/>
                </a:lnTo>
                <a:lnTo>
                  <a:pt x="0" y="13668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B4F0CE2-4B41-6C1F-0D14-9B9C2745B364}"/>
              </a:ext>
            </a:extLst>
          </p:cNvPr>
          <p:cNvSpPr/>
          <p:nvPr/>
        </p:nvSpPr>
        <p:spPr>
          <a:xfrm>
            <a:off x="9214820" y="2887061"/>
            <a:ext cx="60960" cy="911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668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3DB9E9E-9EA6-FEA2-5BE2-6039BABF4821}"/>
              </a:ext>
            </a:extLst>
          </p:cNvPr>
          <p:cNvSpPr/>
          <p:nvPr/>
        </p:nvSpPr>
        <p:spPr>
          <a:xfrm>
            <a:off x="9245300" y="2507158"/>
            <a:ext cx="98009" cy="911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47013" y="0"/>
                </a:moveTo>
                <a:lnTo>
                  <a:pt x="147013" y="68343"/>
                </a:lnTo>
                <a:lnTo>
                  <a:pt x="0" y="68343"/>
                </a:lnTo>
                <a:lnTo>
                  <a:pt x="0" y="13668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D45DDA2-871A-FB71-6101-13A6BBDDB1CF}"/>
              </a:ext>
            </a:extLst>
          </p:cNvPr>
          <p:cNvSpPr/>
          <p:nvPr/>
        </p:nvSpPr>
        <p:spPr>
          <a:xfrm>
            <a:off x="8154126" y="2887061"/>
            <a:ext cx="86633" cy="11238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85806"/>
                </a:lnTo>
                <a:lnTo>
                  <a:pt x="129950" y="168580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AF7B2EF-84C8-B1AF-B9A3-78903CF9BB00}"/>
              </a:ext>
            </a:extLst>
          </p:cNvPr>
          <p:cNvSpPr/>
          <p:nvPr/>
        </p:nvSpPr>
        <p:spPr>
          <a:xfrm>
            <a:off x="8154126" y="2887061"/>
            <a:ext cx="86633" cy="8157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23674"/>
                </a:lnTo>
                <a:lnTo>
                  <a:pt x="129950" y="122367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0FFB99B6-817D-BB01-C8E4-216ED5BCF641}"/>
              </a:ext>
            </a:extLst>
          </p:cNvPr>
          <p:cNvSpPr/>
          <p:nvPr/>
        </p:nvSpPr>
        <p:spPr>
          <a:xfrm>
            <a:off x="8154126" y="2887061"/>
            <a:ext cx="86633" cy="50769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1541"/>
                </a:lnTo>
                <a:lnTo>
                  <a:pt x="129950" y="76154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3001B89-1387-F5CA-6D21-2713287DC48B}"/>
              </a:ext>
            </a:extLst>
          </p:cNvPr>
          <p:cNvSpPr/>
          <p:nvPr/>
        </p:nvSpPr>
        <p:spPr>
          <a:xfrm>
            <a:off x="8154126" y="2887061"/>
            <a:ext cx="86633" cy="1996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9409"/>
                </a:lnTo>
                <a:lnTo>
                  <a:pt x="129950" y="2994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EEC91F7-FE68-A9E5-067D-B08A3437045F}"/>
              </a:ext>
            </a:extLst>
          </p:cNvPr>
          <p:cNvSpPr/>
          <p:nvPr/>
        </p:nvSpPr>
        <p:spPr>
          <a:xfrm>
            <a:off x="8385148" y="2507158"/>
            <a:ext cx="958161" cy="911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437241" y="0"/>
                </a:moveTo>
                <a:lnTo>
                  <a:pt x="1437241" y="68343"/>
                </a:lnTo>
                <a:lnTo>
                  <a:pt x="0" y="68343"/>
                </a:lnTo>
                <a:lnTo>
                  <a:pt x="0" y="13668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48C6087-EBD2-D4DF-4BAC-61FE09FC5A61}"/>
              </a:ext>
            </a:extLst>
          </p:cNvPr>
          <p:cNvSpPr/>
          <p:nvPr/>
        </p:nvSpPr>
        <p:spPr>
          <a:xfrm>
            <a:off x="5935079" y="2614574"/>
            <a:ext cx="95297" cy="14319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47938"/>
                </a:lnTo>
                <a:lnTo>
                  <a:pt x="142945" y="21479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CDE76FF-907B-B158-081A-8357A916967F}"/>
              </a:ext>
            </a:extLst>
          </p:cNvPr>
          <p:cNvSpPr/>
          <p:nvPr/>
        </p:nvSpPr>
        <p:spPr>
          <a:xfrm>
            <a:off x="5935079" y="2614574"/>
            <a:ext cx="95297" cy="11238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85806"/>
                </a:lnTo>
                <a:lnTo>
                  <a:pt x="142945" y="168580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0391268E-EDEA-DC8F-5CCD-C816446701D0}"/>
              </a:ext>
            </a:extLst>
          </p:cNvPr>
          <p:cNvSpPr/>
          <p:nvPr/>
        </p:nvSpPr>
        <p:spPr>
          <a:xfrm>
            <a:off x="5935079" y="2614574"/>
            <a:ext cx="95297" cy="8157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23674"/>
                </a:lnTo>
                <a:lnTo>
                  <a:pt x="142945" y="122367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3DAE7C61-31F4-303A-B3A0-10984239900C}"/>
              </a:ext>
            </a:extLst>
          </p:cNvPr>
          <p:cNvSpPr/>
          <p:nvPr/>
        </p:nvSpPr>
        <p:spPr>
          <a:xfrm>
            <a:off x="5935079" y="2614574"/>
            <a:ext cx="95297" cy="50769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1541"/>
                </a:lnTo>
                <a:lnTo>
                  <a:pt x="142945" y="76154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F6E2462-85E5-E964-4BD4-D31D44828A76}"/>
              </a:ext>
            </a:extLst>
          </p:cNvPr>
          <p:cNvSpPr/>
          <p:nvPr/>
        </p:nvSpPr>
        <p:spPr>
          <a:xfrm>
            <a:off x="5935079" y="2614574"/>
            <a:ext cx="95297" cy="1996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9409"/>
                </a:lnTo>
                <a:lnTo>
                  <a:pt x="142945" y="2994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FD305C31-0548-B104-124C-F74443860E1E}"/>
              </a:ext>
            </a:extLst>
          </p:cNvPr>
          <p:cNvSpPr/>
          <p:nvPr/>
        </p:nvSpPr>
        <p:spPr>
          <a:xfrm>
            <a:off x="6158724" y="2205794"/>
            <a:ext cx="60960" cy="911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668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95C11CE-8F2E-AFCE-45D8-51385E89861E}"/>
              </a:ext>
            </a:extLst>
          </p:cNvPr>
          <p:cNvSpPr/>
          <p:nvPr/>
        </p:nvSpPr>
        <p:spPr>
          <a:xfrm>
            <a:off x="6158724" y="1487976"/>
            <a:ext cx="60960" cy="40016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07385" y="0"/>
                </a:moveTo>
                <a:lnTo>
                  <a:pt x="107385" y="531897"/>
                </a:lnTo>
                <a:lnTo>
                  <a:pt x="45720" y="531897"/>
                </a:lnTo>
                <a:lnTo>
                  <a:pt x="45720" y="60024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6BAF023E-7F79-521B-870A-05E03162180D}"/>
              </a:ext>
            </a:extLst>
          </p:cNvPr>
          <p:cNvSpPr/>
          <p:nvPr/>
        </p:nvSpPr>
        <p:spPr>
          <a:xfrm>
            <a:off x="5208642" y="2614574"/>
            <a:ext cx="95297" cy="11238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85806"/>
                </a:lnTo>
                <a:lnTo>
                  <a:pt x="142945" y="168580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6B27162-7B3A-3311-5D4A-62E4A4E416FF}"/>
              </a:ext>
            </a:extLst>
          </p:cNvPr>
          <p:cNvSpPr/>
          <p:nvPr/>
        </p:nvSpPr>
        <p:spPr>
          <a:xfrm>
            <a:off x="5208642" y="2614574"/>
            <a:ext cx="95297" cy="8157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23674"/>
                </a:lnTo>
                <a:lnTo>
                  <a:pt x="142945" y="122367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EE5E2CD-6F27-228D-6D96-9A6A7B4A6BF6}"/>
              </a:ext>
            </a:extLst>
          </p:cNvPr>
          <p:cNvSpPr/>
          <p:nvPr/>
        </p:nvSpPr>
        <p:spPr>
          <a:xfrm>
            <a:off x="5208642" y="2614574"/>
            <a:ext cx="66384" cy="53672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05086"/>
                </a:lnTo>
                <a:lnTo>
                  <a:pt x="99576" y="80508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46A5FF3-C709-285F-53B4-34FA4CF31678}"/>
              </a:ext>
            </a:extLst>
          </p:cNvPr>
          <p:cNvSpPr/>
          <p:nvPr/>
        </p:nvSpPr>
        <p:spPr>
          <a:xfrm>
            <a:off x="5208642" y="2614574"/>
            <a:ext cx="95297" cy="1996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9409"/>
                </a:lnTo>
                <a:lnTo>
                  <a:pt x="142945" y="2994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B8F0EC0-6BA4-D5C2-3CD9-10C6F1D1F631}"/>
              </a:ext>
            </a:extLst>
          </p:cNvPr>
          <p:cNvSpPr/>
          <p:nvPr/>
        </p:nvSpPr>
        <p:spPr>
          <a:xfrm>
            <a:off x="5099548" y="2205794"/>
            <a:ext cx="363218" cy="911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343"/>
                </a:lnTo>
                <a:lnTo>
                  <a:pt x="544827" y="68343"/>
                </a:lnTo>
                <a:lnTo>
                  <a:pt x="544827" y="13668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46F2738D-C8EE-2670-202F-2D1ACD07AA03}"/>
              </a:ext>
            </a:extLst>
          </p:cNvPr>
          <p:cNvSpPr/>
          <p:nvPr/>
        </p:nvSpPr>
        <p:spPr>
          <a:xfrm>
            <a:off x="4482205" y="2614574"/>
            <a:ext cx="95297" cy="11238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85806"/>
                </a:lnTo>
                <a:lnTo>
                  <a:pt x="142945" y="168580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6D3DF986-BD04-5C1C-BB27-6C2D8E7FD36D}"/>
              </a:ext>
            </a:extLst>
          </p:cNvPr>
          <p:cNvSpPr/>
          <p:nvPr/>
        </p:nvSpPr>
        <p:spPr>
          <a:xfrm>
            <a:off x="4482205" y="2614574"/>
            <a:ext cx="95297" cy="8157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23674"/>
                </a:lnTo>
                <a:lnTo>
                  <a:pt x="142945" y="122367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C234EE69-6ECC-21F2-B0EE-CA26249E4320}"/>
              </a:ext>
            </a:extLst>
          </p:cNvPr>
          <p:cNvSpPr/>
          <p:nvPr/>
        </p:nvSpPr>
        <p:spPr>
          <a:xfrm>
            <a:off x="4482205" y="2614574"/>
            <a:ext cx="95297" cy="50769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1541"/>
                </a:lnTo>
                <a:lnTo>
                  <a:pt x="142945" y="76154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ECBDE05D-F9C0-B6AA-8D0E-ED72C11A9628}"/>
              </a:ext>
            </a:extLst>
          </p:cNvPr>
          <p:cNvSpPr/>
          <p:nvPr/>
        </p:nvSpPr>
        <p:spPr>
          <a:xfrm>
            <a:off x="4482205" y="2614574"/>
            <a:ext cx="95297" cy="1996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9409"/>
                </a:lnTo>
                <a:lnTo>
                  <a:pt x="142945" y="2994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013965E3-420C-94D9-F69B-87584C1C1B8C}"/>
              </a:ext>
            </a:extLst>
          </p:cNvPr>
          <p:cNvSpPr/>
          <p:nvPr/>
        </p:nvSpPr>
        <p:spPr>
          <a:xfrm>
            <a:off x="4736330" y="2205794"/>
            <a:ext cx="363218" cy="911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44827" y="0"/>
                </a:moveTo>
                <a:lnTo>
                  <a:pt x="544827" y="68343"/>
                </a:lnTo>
                <a:lnTo>
                  <a:pt x="0" y="68343"/>
                </a:lnTo>
                <a:lnTo>
                  <a:pt x="0" y="13668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BD6A289A-0DDD-24E1-B081-C6131952DF00}"/>
              </a:ext>
            </a:extLst>
          </p:cNvPr>
          <p:cNvSpPr/>
          <p:nvPr/>
        </p:nvSpPr>
        <p:spPr>
          <a:xfrm>
            <a:off x="5099548" y="1487976"/>
            <a:ext cx="1130766" cy="40016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696149" y="0"/>
                </a:moveTo>
                <a:lnTo>
                  <a:pt x="1696149" y="531897"/>
                </a:lnTo>
                <a:lnTo>
                  <a:pt x="0" y="531897"/>
                </a:lnTo>
                <a:lnTo>
                  <a:pt x="0" y="60024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7C1F3D20-DFEA-DA21-363D-16243A630EFB}"/>
              </a:ext>
            </a:extLst>
          </p:cNvPr>
          <p:cNvSpPr/>
          <p:nvPr/>
        </p:nvSpPr>
        <p:spPr>
          <a:xfrm>
            <a:off x="3755768" y="2614574"/>
            <a:ext cx="95297" cy="14319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47938"/>
                </a:lnTo>
                <a:lnTo>
                  <a:pt x="142945" y="21479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51310644-07CA-565E-CB93-BA7CA0A4CFD0}"/>
              </a:ext>
            </a:extLst>
          </p:cNvPr>
          <p:cNvSpPr/>
          <p:nvPr/>
        </p:nvSpPr>
        <p:spPr>
          <a:xfrm>
            <a:off x="3755768" y="2614574"/>
            <a:ext cx="95297" cy="11238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85806"/>
                </a:lnTo>
                <a:lnTo>
                  <a:pt x="142945" y="168580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954DB0F-1B69-FC30-208A-3412F3F3658F}"/>
              </a:ext>
            </a:extLst>
          </p:cNvPr>
          <p:cNvSpPr/>
          <p:nvPr/>
        </p:nvSpPr>
        <p:spPr>
          <a:xfrm>
            <a:off x="3755768" y="2614574"/>
            <a:ext cx="95297" cy="8157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23674"/>
                </a:lnTo>
                <a:lnTo>
                  <a:pt x="142945" y="122367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B4FCA44A-27AE-7BC0-2B09-36C7AAC4226B}"/>
              </a:ext>
            </a:extLst>
          </p:cNvPr>
          <p:cNvSpPr/>
          <p:nvPr/>
        </p:nvSpPr>
        <p:spPr>
          <a:xfrm>
            <a:off x="3755768" y="2614574"/>
            <a:ext cx="95297" cy="50769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1541"/>
                </a:lnTo>
                <a:lnTo>
                  <a:pt x="142945" y="76154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929E2D40-A86F-0615-15EC-59F6D186DCD3}"/>
              </a:ext>
            </a:extLst>
          </p:cNvPr>
          <p:cNvSpPr/>
          <p:nvPr/>
        </p:nvSpPr>
        <p:spPr>
          <a:xfrm>
            <a:off x="3755768" y="2614574"/>
            <a:ext cx="95297" cy="1996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9409"/>
                </a:lnTo>
                <a:lnTo>
                  <a:pt x="142945" y="2994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7645230A-72E8-8E55-CAF2-71EDCB54510C}"/>
              </a:ext>
            </a:extLst>
          </p:cNvPr>
          <p:cNvSpPr/>
          <p:nvPr/>
        </p:nvSpPr>
        <p:spPr>
          <a:xfrm>
            <a:off x="3283456" y="2205794"/>
            <a:ext cx="726437" cy="911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343"/>
                </a:lnTo>
                <a:lnTo>
                  <a:pt x="1089655" y="68343"/>
                </a:lnTo>
                <a:lnTo>
                  <a:pt x="1089655" y="13668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5C45DC1-D7A0-A6B6-4B8E-E42427D2AA04}"/>
              </a:ext>
            </a:extLst>
          </p:cNvPr>
          <p:cNvSpPr/>
          <p:nvPr/>
        </p:nvSpPr>
        <p:spPr>
          <a:xfrm>
            <a:off x="3029330" y="2614574"/>
            <a:ext cx="95297" cy="14319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47938"/>
                </a:lnTo>
                <a:lnTo>
                  <a:pt x="142945" y="21479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D760EAD-8F96-EC8E-91C3-B6D70CF1215C}"/>
              </a:ext>
            </a:extLst>
          </p:cNvPr>
          <p:cNvSpPr/>
          <p:nvPr/>
        </p:nvSpPr>
        <p:spPr>
          <a:xfrm>
            <a:off x="3029330" y="2614574"/>
            <a:ext cx="95297" cy="11238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85806"/>
                </a:lnTo>
                <a:lnTo>
                  <a:pt x="142945" y="168580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08C85531-AB87-589A-A527-9A959794FFA6}"/>
              </a:ext>
            </a:extLst>
          </p:cNvPr>
          <p:cNvSpPr/>
          <p:nvPr/>
        </p:nvSpPr>
        <p:spPr>
          <a:xfrm>
            <a:off x="3029330" y="2614574"/>
            <a:ext cx="95297" cy="8157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23674"/>
                </a:lnTo>
                <a:lnTo>
                  <a:pt x="142945" y="122367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71BCD29C-359D-A8DA-C3D6-A20E68B59941}"/>
              </a:ext>
            </a:extLst>
          </p:cNvPr>
          <p:cNvSpPr/>
          <p:nvPr/>
        </p:nvSpPr>
        <p:spPr>
          <a:xfrm>
            <a:off x="3029330" y="2614574"/>
            <a:ext cx="95297" cy="50769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1541"/>
                </a:lnTo>
                <a:lnTo>
                  <a:pt x="142945" y="76154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E641CFDB-7A4A-8674-388A-AF693A4A456B}"/>
              </a:ext>
            </a:extLst>
          </p:cNvPr>
          <p:cNvSpPr/>
          <p:nvPr/>
        </p:nvSpPr>
        <p:spPr>
          <a:xfrm>
            <a:off x="3029330" y="2614574"/>
            <a:ext cx="95297" cy="1996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9409"/>
                </a:lnTo>
                <a:lnTo>
                  <a:pt x="142945" y="2994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318BE89B-F7AC-5DD5-1A1E-79A2913B2EFD}"/>
              </a:ext>
            </a:extLst>
          </p:cNvPr>
          <p:cNvSpPr/>
          <p:nvPr/>
        </p:nvSpPr>
        <p:spPr>
          <a:xfrm>
            <a:off x="3252975" y="2205794"/>
            <a:ext cx="60960" cy="911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668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1B0AC252-AD27-134F-C0B7-3C12D4401A94}"/>
              </a:ext>
            </a:extLst>
          </p:cNvPr>
          <p:cNvSpPr/>
          <p:nvPr/>
        </p:nvSpPr>
        <p:spPr>
          <a:xfrm>
            <a:off x="2302893" y="2614574"/>
            <a:ext cx="95297" cy="14319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47938"/>
                </a:lnTo>
                <a:lnTo>
                  <a:pt x="142945" y="21479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F105ECFD-624C-4E14-CE18-D35F4D238E33}"/>
              </a:ext>
            </a:extLst>
          </p:cNvPr>
          <p:cNvSpPr/>
          <p:nvPr/>
        </p:nvSpPr>
        <p:spPr>
          <a:xfrm>
            <a:off x="2302893" y="2614574"/>
            <a:ext cx="95297" cy="11238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85806"/>
                </a:lnTo>
                <a:lnTo>
                  <a:pt x="142945" y="168580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EF56359D-8C0B-F039-9151-7904787C9D37}"/>
              </a:ext>
            </a:extLst>
          </p:cNvPr>
          <p:cNvSpPr/>
          <p:nvPr/>
        </p:nvSpPr>
        <p:spPr>
          <a:xfrm>
            <a:off x="2302893" y="2614574"/>
            <a:ext cx="95297" cy="8157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23674"/>
                </a:lnTo>
                <a:lnTo>
                  <a:pt x="142945" y="122367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A599EA6-B908-5271-BF72-E3F898AE28C3}"/>
              </a:ext>
            </a:extLst>
          </p:cNvPr>
          <p:cNvSpPr/>
          <p:nvPr/>
        </p:nvSpPr>
        <p:spPr>
          <a:xfrm>
            <a:off x="2302893" y="2614574"/>
            <a:ext cx="95297" cy="50769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1541"/>
                </a:lnTo>
                <a:lnTo>
                  <a:pt x="142945" y="76154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57B64823-5BA0-B562-0D33-776E1ED00DA8}"/>
              </a:ext>
            </a:extLst>
          </p:cNvPr>
          <p:cNvSpPr/>
          <p:nvPr/>
        </p:nvSpPr>
        <p:spPr>
          <a:xfrm>
            <a:off x="2302893" y="2614574"/>
            <a:ext cx="95297" cy="1996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9409"/>
                </a:lnTo>
                <a:lnTo>
                  <a:pt x="142945" y="2994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DD1FA854-1E00-8981-AC35-2D2A65C2B22F}"/>
              </a:ext>
            </a:extLst>
          </p:cNvPr>
          <p:cNvSpPr/>
          <p:nvPr/>
        </p:nvSpPr>
        <p:spPr>
          <a:xfrm>
            <a:off x="2557018" y="2205794"/>
            <a:ext cx="726437" cy="911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089655" y="0"/>
                </a:moveTo>
                <a:lnTo>
                  <a:pt x="1089655" y="68343"/>
                </a:lnTo>
                <a:lnTo>
                  <a:pt x="0" y="68343"/>
                </a:lnTo>
                <a:lnTo>
                  <a:pt x="0" y="13668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096005B1-AD1A-5547-624B-4E19F010FDCD}"/>
              </a:ext>
            </a:extLst>
          </p:cNvPr>
          <p:cNvSpPr/>
          <p:nvPr/>
        </p:nvSpPr>
        <p:spPr>
          <a:xfrm>
            <a:off x="3283455" y="1487976"/>
            <a:ext cx="2946859" cy="40016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420288" y="0"/>
                </a:moveTo>
                <a:lnTo>
                  <a:pt x="4420288" y="531897"/>
                </a:lnTo>
                <a:lnTo>
                  <a:pt x="0" y="531897"/>
                </a:lnTo>
                <a:lnTo>
                  <a:pt x="0" y="60024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7566CB0A-DBE6-B2ED-EE26-74C63F5F92DE}"/>
              </a:ext>
            </a:extLst>
          </p:cNvPr>
          <p:cNvSpPr/>
          <p:nvPr/>
        </p:nvSpPr>
        <p:spPr>
          <a:xfrm>
            <a:off x="1576456" y="2614574"/>
            <a:ext cx="95297" cy="14319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47938"/>
                </a:lnTo>
                <a:lnTo>
                  <a:pt x="142945" y="21479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058B7DB9-9D62-95F2-95D7-B0A337A5408E}"/>
              </a:ext>
            </a:extLst>
          </p:cNvPr>
          <p:cNvSpPr/>
          <p:nvPr/>
        </p:nvSpPr>
        <p:spPr>
          <a:xfrm>
            <a:off x="1576456" y="2614574"/>
            <a:ext cx="95297" cy="11238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85806"/>
                </a:lnTo>
                <a:lnTo>
                  <a:pt x="142945" y="168580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C2042D24-E32E-AA54-EBEE-386F79DD1394}"/>
              </a:ext>
            </a:extLst>
          </p:cNvPr>
          <p:cNvSpPr/>
          <p:nvPr/>
        </p:nvSpPr>
        <p:spPr>
          <a:xfrm>
            <a:off x="1576456" y="2614574"/>
            <a:ext cx="95297" cy="8157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23674"/>
                </a:lnTo>
                <a:lnTo>
                  <a:pt x="142945" y="122367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E9F653EB-7C76-8CBC-3C35-40E71897CD3D}"/>
              </a:ext>
            </a:extLst>
          </p:cNvPr>
          <p:cNvSpPr/>
          <p:nvPr/>
        </p:nvSpPr>
        <p:spPr>
          <a:xfrm>
            <a:off x="1576456" y="2614574"/>
            <a:ext cx="95297" cy="50769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1541"/>
                </a:lnTo>
                <a:lnTo>
                  <a:pt x="142945" y="76154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FBD1C5EE-E779-884F-AAE8-AC85891E2062}"/>
              </a:ext>
            </a:extLst>
          </p:cNvPr>
          <p:cNvSpPr/>
          <p:nvPr/>
        </p:nvSpPr>
        <p:spPr>
          <a:xfrm>
            <a:off x="1576456" y="2614574"/>
            <a:ext cx="95297" cy="1996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9409"/>
                </a:lnTo>
                <a:lnTo>
                  <a:pt x="142945" y="2994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90DC6522-5646-CA27-808D-B72AC2A75162}"/>
              </a:ext>
            </a:extLst>
          </p:cNvPr>
          <p:cNvSpPr/>
          <p:nvPr/>
        </p:nvSpPr>
        <p:spPr>
          <a:xfrm>
            <a:off x="1467362" y="2205794"/>
            <a:ext cx="363218" cy="911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343"/>
                </a:lnTo>
                <a:lnTo>
                  <a:pt x="544827" y="68343"/>
                </a:lnTo>
                <a:lnTo>
                  <a:pt x="544827" y="13668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1560939B-F105-9AA8-28D0-86A4A49982FF}"/>
              </a:ext>
            </a:extLst>
          </p:cNvPr>
          <p:cNvSpPr/>
          <p:nvPr/>
        </p:nvSpPr>
        <p:spPr>
          <a:xfrm>
            <a:off x="850019" y="2614574"/>
            <a:ext cx="95297" cy="14319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47938"/>
                </a:lnTo>
                <a:lnTo>
                  <a:pt x="142945" y="21479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32FE8F13-0AC2-05D5-B139-A31D5AC87EBE}"/>
              </a:ext>
            </a:extLst>
          </p:cNvPr>
          <p:cNvSpPr/>
          <p:nvPr/>
        </p:nvSpPr>
        <p:spPr>
          <a:xfrm>
            <a:off x="850019" y="2614574"/>
            <a:ext cx="95297" cy="11238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85806"/>
                </a:lnTo>
                <a:lnTo>
                  <a:pt x="142945" y="168580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A1CAA116-F093-D670-52DB-1D95093B0D4B}"/>
              </a:ext>
            </a:extLst>
          </p:cNvPr>
          <p:cNvSpPr/>
          <p:nvPr/>
        </p:nvSpPr>
        <p:spPr>
          <a:xfrm>
            <a:off x="850019" y="2614574"/>
            <a:ext cx="95297" cy="8157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23674"/>
                </a:lnTo>
                <a:lnTo>
                  <a:pt x="142945" y="122367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196E9421-5268-02FD-15A8-95543C932635}"/>
              </a:ext>
            </a:extLst>
          </p:cNvPr>
          <p:cNvSpPr/>
          <p:nvPr/>
        </p:nvSpPr>
        <p:spPr>
          <a:xfrm>
            <a:off x="850019" y="2614574"/>
            <a:ext cx="95297" cy="50769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1541"/>
                </a:lnTo>
                <a:lnTo>
                  <a:pt x="142945" y="76154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A2488D9B-E34C-3E9B-4614-A13FCA0073CA}"/>
              </a:ext>
            </a:extLst>
          </p:cNvPr>
          <p:cNvSpPr/>
          <p:nvPr/>
        </p:nvSpPr>
        <p:spPr>
          <a:xfrm>
            <a:off x="850019" y="2614574"/>
            <a:ext cx="95297" cy="1996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9409"/>
                </a:lnTo>
                <a:lnTo>
                  <a:pt x="142945" y="2994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628D6108-9FB4-48CD-326C-DE408DB6E3B6}"/>
              </a:ext>
            </a:extLst>
          </p:cNvPr>
          <p:cNvSpPr/>
          <p:nvPr/>
        </p:nvSpPr>
        <p:spPr>
          <a:xfrm>
            <a:off x="1104144" y="2205794"/>
            <a:ext cx="363218" cy="911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44827" y="0"/>
                </a:moveTo>
                <a:lnTo>
                  <a:pt x="544827" y="68343"/>
                </a:lnTo>
                <a:lnTo>
                  <a:pt x="0" y="68343"/>
                </a:lnTo>
                <a:lnTo>
                  <a:pt x="0" y="13668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8F528F62-6E41-A2A3-2DA9-C88241B0D99C}"/>
              </a:ext>
            </a:extLst>
          </p:cNvPr>
          <p:cNvSpPr/>
          <p:nvPr/>
        </p:nvSpPr>
        <p:spPr>
          <a:xfrm>
            <a:off x="1467362" y="1487976"/>
            <a:ext cx="4762952" cy="40016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7144428" y="0"/>
                </a:moveTo>
                <a:lnTo>
                  <a:pt x="7144428" y="531897"/>
                </a:lnTo>
                <a:lnTo>
                  <a:pt x="0" y="531897"/>
                </a:lnTo>
                <a:lnTo>
                  <a:pt x="0" y="60024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35F9060C-F5B1-D3A3-E503-E75531E93E02}"/>
              </a:ext>
            </a:extLst>
          </p:cNvPr>
          <p:cNvSpPr/>
          <p:nvPr/>
        </p:nvSpPr>
        <p:spPr>
          <a:xfrm>
            <a:off x="166139" y="2205793"/>
            <a:ext cx="95297" cy="14319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47938"/>
                </a:lnTo>
                <a:lnTo>
                  <a:pt x="142945" y="21479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5BE57EC8-C014-8ABA-7AD6-0830A1DE7169}"/>
              </a:ext>
            </a:extLst>
          </p:cNvPr>
          <p:cNvSpPr/>
          <p:nvPr/>
        </p:nvSpPr>
        <p:spPr>
          <a:xfrm>
            <a:off x="166139" y="2205793"/>
            <a:ext cx="95297" cy="11238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85806"/>
                </a:lnTo>
                <a:lnTo>
                  <a:pt x="142945" y="168580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163461C7-7EA9-3652-C07F-82C13A890BCB}"/>
              </a:ext>
            </a:extLst>
          </p:cNvPr>
          <p:cNvSpPr/>
          <p:nvPr/>
        </p:nvSpPr>
        <p:spPr>
          <a:xfrm>
            <a:off x="166139" y="2205793"/>
            <a:ext cx="95297" cy="8157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23674"/>
                </a:lnTo>
                <a:lnTo>
                  <a:pt x="142945" y="122367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48FDFF3F-7656-39F9-8D13-CBA64560A661}"/>
              </a:ext>
            </a:extLst>
          </p:cNvPr>
          <p:cNvSpPr/>
          <p:nvPr/>
        </p:nvSpPr>
        <p:spPr>
          <a:xfrm>
            <a:off x="166139" y="2205794"/>
            <a:ext cx="95297" cy="50769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1541"/>
                </a:lnTo>
                <a:lnTo>
                  <a:pt x="142945" y="76154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B7047C2C-5C3B-C7D7-A3B5-50D23CD39ADF}"/>
              </a:ext>
            </a:extLst>
          </p:cNvPr>
          <p:cNvSpPr/>
          <p:nvPr/>
        </p:nvSpPr>
        <p:spPr>
          <a:xfrm>
            <a:off x="166139" y="2205794"/>
            <a:ext cx="95297" cy="1996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9409"/>
                </a:lnTo>
                <a:lnTo>
                  <a:pt x="142945" y="2994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B917AEE1-1CD1-B475-EAE6-D40F1C3C80E5}"/>
              </a:ext>
            </a:extLst>
          </p:cNvPr>
          <p:cNvSpPr/>
          <p:nvPr/>
        </p:nvSpPr>
        <p:spPr>
          <a:xfrm>
            <a:off x="420264" y="1487976"/>
            <a:ext cx="5810050" cy="40016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8715075" y="0"/>
                </a:moveTo>
                <a:lnTo>
                  <a:pt x="8715075" y="531897"/>
                </a:lnTo>
                <a:lnTo>
                  <a:pt x="0" y="531897"/>
                </a:lnTo>
                <a:lnTo>
                  <a:pt x="0" y="60024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C8843243-65BF-25C1-CD8B-6D9A991EEC25}"/>
              </a:ext>
            </a:extLst>
          </p:cNvPr>
          <p:cNvSpPr/>
          <p:nvPr/>
        </p:nvSpPr>
        <p:spPr>
          <a:xfrm>
            <a:off x="102607" y="1888137"/>
            <a:ext cx="635312" cy="317656"/>
          </a:xfrm>
          <a:custGeom>
            <a:avLst/>
            <a:gdLst>
              <a:gd name="connsiteX0" fmla="*/ 0 w 952968"/>
              <a:gd name="connsiteY0" fmla="*/ 79416 h 476484"/>
              <a:gd name="connsiteX1" fmla="*/ 79416 w 952968"/>
              <a:gd name="connsiteY1" fmla="*/ 0 h 476484"/>
              <a:gd name="connsiteX2" fmla="*/ 873552 w 952968"/>
              <a:gd name="connsiteY2" fmla="*/ 0 h 476484"/>
              <a:gd name="connsiteX3" fmla="*/ 952968 w 952968"/>
              <a:gd name="connsiteY3" fmla="*/ 79416 h 476484"/>
              <a:gd name="connsiteX4" fmla="*/ 952968 w 952968"/>
              <a:gd name="connsiteY4" fmla="*/ 397068 h 476484"/>
              <a:gd name="connsiteX5" fmla="*/ 873552 w 952968"/>
              <a:gd name="connsiteY5" fmla="*/ 476484 h 476484"/>
              <a:gd name="connsiteX6" fmla="*/ 79416 w 952968"/>
              <a:gd name="connsiteY6" fmla="*/ 476484 h 476484"/>
              <a:gd name="connsiteX7" fmla="*/ 0 w 952968"/>
              <a:gd name="connsiteY7" fmla="*/ 397068 h 476484"/>
              <a:gd name="connsiteX8" fmla="*/ 0 w 952968"/>
              <a:gd name="connsiteY8" fmla="*/ 79416 h 476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2968" h="476484">
                <a:moveTo>
                  <a:pt x="0" y="79416"/>
                </a:moveTo>
                <a:cubicBezTo>
                  <a:pt x="0" y="35556"/>
                  <a:pt x="35556" y="0"/>
                  <a:pt x="79416" y="0"/>
                </a:cubicBezTo>
                <a:lnTo>
                  <a:pt x="873552" y="0"/>
                </a:lnTo>
                <a:cubicBezTo>
                  <a:pt x="917412" y="0"/>
                  <a:pt x="952968" y="35556"/>
                  <a:pt x="952968" y="79416"/>
                </a:cubicBezTo>
                <a:lnTo>
                  <a:pt x="952968" y="397068"/>
                </a:lnTo>
                <a:cubicBezTo>
                  <a:pt x="952968" y="440928"/>
                  <a:pt x="917412" y="476484"/>
                  <a:pt x="873552" y="476484"/>
                </a:cubicBezTo>
                <a:lnTo>
                  <a:pt x="79416" y="476484"/>
                </a:lnTo>
                <a:cubicBezTo>
                  <a:pt x="35556" y="476484"/>
                  <a:pt x="0" y="440928"/>
                  <a:pt x="0" y="397068"/>
                </a:cubicBezTo>
                <a:lnTo>
                  <a:pt x="0" y="79416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317" tIns="19317" rIns="19317" bIns="19317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Claims Officer (CCO)</a:t>
            </a: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0B2B5B55-12A3-F0BB-255E-62682F171290}"/>
              </a:ext>
            </a:extLst>
          </p:cNvPr>
          <p:cNvSpPr/>
          <p:nvPr/>
        </p:nvSpPr>
        <p:spPr>
          <a:xfrm>
            <a:off x="261435" y="2296919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Department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FF38BC2B-4050-8F31-1E4C-09F707D390A3}"/>
              </a:ext>
            </a:extLst>
          </p:cNvPr>
          <p:cNvSpPr/>
          <p:nvPr/>
        </p:nvSpPr>
        <p:spPr>
          <a:xfrm>
            <a:off x="261435" y="2605007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Director</a:t>
            </a: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A0E4A635-9D14-A41E-B6B7-C30C3D1FC8B8}"/>
              </a:ext>
            </a:extLst>
          </p:cNvPr>
          <p:cNvSpPr/>
          <p:nvPr/>
        </p:nvSpPr>
        <p:spPr>
          <a:xfrm>
            <a:off x="261435" y="2913095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Supervisor</a:t>
            </a: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0560DEB3-B889-FC06-5D45-7D4BFC0DC4FE}"/>
              </a:ext>
            </a:extLst>
          </p:cNvPr>
          <p:cNvSpPr/>
          <p:nvPr/>
        </p:nvSpPr>
        <p:spPr>
          <a:xfrm>
            <a:off x="261435" y="3221183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Team Leads</a:t>
            </a:r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AF9532B9-8DD8-4E11-43A4-E811D6220C7C}"/>
              </a:ext>
            </a:extLst>
          </p:cNvPr>
          <p:cNvSpPr/>
          <p:nvPr/>
        </p:nvSpPr>
        <p:spPr>
          <a:xfrm>
            <a:off x="261435" y="3529271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Adjustors and Investigations</a:t>
            </a: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A18E6D7A-6624-FACF-9696-1EBDBCE753F6}"/>
              </a:ext>
            </a:extLst>
          </p:cNvPr>
          <p:cNvSpPr/>
          <p:nvPr/>
        </p:nvSpPr>
        <p:spPr>
          <a:xfrm>
            <a:off x="1149706" y="1888137"/>
            <a:ext cx="635312" cy="317656"/>
          </a:xfrm>
          <a:custGeom>
            <a:avLst/>
            <a:gdLst>
              <a:gd name="connsiteX0" fmla="*/ 0 w 952968"/>
              <a:gd name="connsiteY0" fmla="*/ 79416 h 476484"/>
              <a:gd name="connsiteX1" fmla="*/ 79416 w 952968"/>
              <a:gd name="connsiteY1" fmla="*/ 0 h 476484"/>
              <a:gd name="connsiteX2" fmla="*/ 873552 w 952968"/>
              <a:gd name="connsiteY2" fmla="*/ 0 h 476484"/>
              <a:gd name="connsiteX3" fmla="*/ 952968 w 952968"/>
              <a:gd name="connsiteY3" fmla="*/ 79416 h 476484"/>
              <a:gd name="connsiteX4" fmla="*/ 952968 w 952968"/>
              <a:gd name="connsiteY4" fmla="*/ 397068 h 476484"/>
              <a:gd name="connsiteX5" fmla="*/ 873552 w 952968"/>
              <a:gd name="connsiteY5" fmla="*/ 476484 h 476484"/>
              <a:gd name="connsiteX6" fmla="*/ 79416 w 952968"/>
              <a:gd name="connsiteY6" fmla="*/ 476484 h 476484"/>
              <a:gd name="connsiteX7" fmla="*/ 0 w 952968"/>
              <a:gd name="connsiteY7" fmla="*/ 397068 h 476484"/>
              <a:gd name="connsiteX8" fmla="*/ 0 w 952968"/>
              <a:gd name="connsiteY8" fmla="*/ 79416 h 476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2968" h="476484">
                <a:moveTo>
                  <a:pt x="0" y="79416"/>
                </a:moveTo>
                <a:cubicBezTo>
                  <a:pt x="0" y="35556"/>
                  <a:pt x="35556" y="0"/>
                  <a:pt x="79416" y="0"/>
                </a:cubicBezTo>
                <a:lnTo>
                  <a:pt x="873552" y="0"/>
                </a:lnTo>
                <a:cubicBezTo>
                  <a:pt x="917412" y="0"/>
                  <a:pt x="952968" y="35556"/>
                  <a:pt x="952968" y="79416"/>
                </a:cubicBezTo>
                <a:lnTo>
                  <a:pt x="952968" y="397068"/>
                </a:lnTo>
                <a:cubicBezTo>
                  <a:pt x="952968" y="440928"/>
                  <a:pt x="917412" y="476484"/>
                  <a:pt x="873552" y="476484"/>
                </a:cubicBezTo>
                <a:lnTo>
                  <a:pt x="79416" y="476484"/>
                </a:lnTo>
                <a:cubicBezTo>
                  <a:pt x="35556" y="476484"/>
                  <a:pt x="0" y="440928"/>
                  <a:pt x="0" y="397068"/>
                </a:cubicBezTo>
                <a:lnTo>
                  <a:pt x="0" y="79416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317" tIns="19317" rIns="19317" bIns="19317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Risk Officer (CRO)</a:t>
            </a: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EA4F1E38-593F-1EA7-570E-0228262C5504}"/>
              </a:ext>
            </a:extLst>
          </p:cNvPr>
          <p:cNvSpPr/>
          <p:nvPr/>
        </p:nvSpPr>
        <p:spPr>
          <a:xfrm>
            <a:off x="786487" y="2296918"/>
            <a:ext cx="635312" cy="317656"/>
          </a:xfrm>
          <a:custGeom>
            <a:avLst/>
            <a:gdLst>
              <a:gd name="connsiteX0" fmla="*/ 0 w 952968"/>
              <a:gd name="connsiteY0" fmla="*/ 79416 h 476484"/>
              <a:gd name="connsiteX1" fmla="*/ 79416 w 952968"/>
              <a:gd name="connsiteY1" fmla="*/ 0 h 476484"/>
              <a:gd name="connsiteX2" fmla="*/ 873552 w 952968"/>
              <a:gd name="connsiteY2" fmla="*/ 0 h 476484"/>
              <a:gd name="connsiteX3" fmla="*/ 952968 w 952968"/>
              <a:gd name="connsiteY3" fmla="*/ 79416 h 476484"/>
              <a:gd name="connsiteX4" fmla="*/ 952968 w 952968"/>
              <a:gd name="connsiteY4" fmla="*/ 397068 h 476484"/>
              <a:gd name="connsiteX5" fmla="*/ 873552 w 952968"/>
              <a:gd name="connsiteY5" fmla="*/ 476484 h 476484"/>
              <a:gd name="connsiteX6" fmla="*/ 79416 w 952968"/>
              <a:gd name="connsiteY6" fmla="*/ 476484 h 476484"/>
              <a:gd name="connsiteX7" fmla="*/ 0 w 952968"/>
              <a:gd name="connsiteY7" fmla="*/ 397068 h 476484"/>
              <a:gd name="connsiteX8" fmla="*/ 0 w 952968"/>
              <a:gd name="connsiteY8" fmla="*/ 79416 h 476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2968" h="476484">
                <a:moveTo>
                  <a:pt x="0" y="79416"/>
                </a:moveTo>
                <a:cubicBezTo>
                  <a:pt x="0" y="35556"/>
                  <a:pt x="35556" y="0"/>
                  <a:pt x="79416" y="0"/>
                </a:cubicBezTo>
                <a:lnTo>
                  <a:pt x="873552" y="0"/>
                </a:lnTo>
                <a:cubicBezTo>
                  <a:pt x="917412" y="0"/>
                  <a:pt x="952968" y="35556"/>
                  <a:pt x="952968" y="79416"/>
                </a:cubicBezTo>
                <a:lnTo>
                  <a:pt x="952968" y="397068"/>
                </a:lnTo>
                <a:cubicBezTo>
                  <a:pt x="952968" y="440928"/>
                  <a:pt x="917412" y="476484"/>
                  <a:pt x="873552" y="476484"/>
                </a:cubicBezTo>
                <a:lnTo>
                  <a:pt x="79416" y="476484"/>
                </a:lnTo>
                <a:cubicBezTo>
                  <a:pt x="35556" y="476484"/>
                  <a:pt x="0" y="440928"/>
                  <a:pt x="0" y="397068"/>
                </a:cubicBezTo>
                <a:lnTo>
                  <a:pt x="0" y="794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893" tIns="18893" rIns="18893" bIns="1889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Actuarial Officer (CAO)</a:t>
            </a: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66C073E2-060C-6E4A-7997-46FAF20F1170}"/>
              </a:ext>
            </a:extLst>
          </p:cNvPr>
          <p:cNvSpPr/>
          <p:nvPr/>
        </p:nvSpPr>
        <p:spPr>
          <a:xfrm>
            <a:off x="945315" y="2705699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Department</a:t>
            </a: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6F1ED61B-7AFA-E27D-01C8-D6561BE48095}"/>
              </a:ext>
            </a:extLst>
          </p:cNvPr>
          <p:cNvSpPr/>
          <p:nvPr/>
        </p:nvSpPr>
        <p:spPr>
          <a:xfrm>
            <a:off x="945315" y="3013787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Director</a:t>
            </a: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02392D73-554B-A00D-DDAE-AFD87F4B1815}"/>
              </a:ext>
            </a:extLst>
          </p:cNvPr>
          <p:cNvSpPr/>
          <p:nvPr/>
        </p:nvSpPr>
        <p:spPr>
          <a:xfrm>
            <a:off x="945315" y="3321876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Supervisor</a:t>
            </a: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20ED1501-D665-EF4B-E58A-3133B01C7629}"/>
              </a:ext>
            </a:extLst>
          </p:cNvPr>
          <p:cNvSpPr/>
          <p:nvPr/>
        </p:nvSpPr>
        <p:spPr>
          <a:xfrm>
            <a:off x="945315" y="3629964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Associate</a:t>
            </a: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0F5F7E1C-518B-91B0-4E65-C9B82959F70E}"/>
              </a:ext>
            </a:extLst>
          </p:cNvPr>
          <p:cNvSpPr/>
          <p:nvPr/>
        </p:nvSpPr>
        <p:spPr>
          <a:xfrm>
            <a:off x="945315" y="3938052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Actuaries</a:t>
            </a: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DD74A1B5-8278-4525-03FB-848E8DF9BC8F}"/>
              </a:ext>
            </a:extLst>
          </p:cNvPr>
          <p:cNvSpPr/>
          <p:nvPr/>
        </p:nvSpPr>
        <p:spPr>
          <a:xfrm>
            <a:off x="1512925" y="2296918"/>
            <a:ext cx="635312" cy="317656"/>
          </a:xfrm>
          <a:custGeom>
            <a:avLst/>
            <a:gdLst>
              <a:gd name="connsiteX0" fmla="*/ 0 w 952968"/>
              <a:gd name="connsiteY0" fmla="*/ 79416 h 476484"/>
              <a:gd name="connsiteX1" fmla="*/ 79416 w 952968"/>
              <a:gd name="connsiteY1" fmla="*/ 0 h 476484"/>
              <a:gd name="connsiteX2" fmla="*/ 873552 w 952968"/>
              <a:gd name="connsiteY2" fmla="*/ 0 h 476484"/>
              <a:gd name="connsiteX3" fmla="*/ 952968 w 952968"/>
              <a:gd name="connsiteY3" fmla="*/ 79416 h 476484"/>
              <a:gd name="connsiteX4" fmla="*/ 952968 w 952968"/>
              <a:gd name="connsiteY4" fmla="*/ 397068 h 476484"/>
              <a:gd name="connsiteX5" fmla="*/ 873552 w 952968"/>
              <a:gd name="connsiteY5" fmla="*/ 476484 h 476484"/>
              <a:gd name="connsiteX6" fmla="*/ 79416 w 952968"/>
              <a:gd name="connsiteY6" fmla="*/ 476484 h 476484"/>
              <a:gd name="connsiteX7" fmla="*/ 0 w 952968"/>
              <a:gd name="connsiteY7" fmla="*/ 397068 h 476484"/>
              <a:gd name="connsiteX8" fmla="*/ 0 w 952968"/>
              <a:gd name="connsiteY8" fmla="*/ 79416 h 476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2968" h="476484">
                <a:moveTo>
                  <a:pt x="0" y="79416"/>
                </a:moveTo>
                <a:cubicBezTo>
                  <a:pt x="0" y="35556"/>
                  <a:pt x="35556" y="0"/>
                  <a:pt x="79416" y="0"/>
                </a:cubicBezTo>
                <a:lnTo>
                  <a:pt x="873552" y="0"/>
                </a:lnTo>
                <a:cubicBezTo>
                  <a:pt x="917412" y="0"/>
                  <a:pt x="952968" y="35556"/>
                  <a:pt x="952968" y="79416"/>
                </a:cubicBezTo>
                <a:lnTo>
                  <a:pt x="952968" y="397068"/>
                </a:lnTo>
                <a:cubicBezTo>
                  <a:pt x="952968" y="440928"/>
                  <a:pt x="917412" y="476484"/>
                  <a:pt x="873552" y="476484"/>
                </a:cubicBezTo>
                <a:lnTo>
                  <a:pt x="79416" y="476484"/>
                </a:lnTo>
                <a:cubicBezTo>
                  <a:pt x="35556" y="476484"/>
                  <a:pt x="0" y="440928"/>
                  <a:pt x="0" y="397068"/>
                </a:cubicBezTo>
                <a:lnTo>
                  <a:pt x="0" y="794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893" tIns="18893" rIns="18893" bIns="1889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Underwriting Officer (CUO)</a:t>
            </a: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D066D712-29E7-613F-7FC0-A6892318C38E}"/>
              </a:ext>
            </a:extLst>
          </p:cNvPr>
          <p:cNvSpPr/>
          <p:nvPr/>
        </p:nvSpPr>
        <p:spPr>
          <a:xfrm>
            <a:off x="1671753" y="2705699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Director</a:t>
            </a: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D3E97BB3-AFAE-5794-D445-42F7D6D3C57A}"/>
              </a:ext>
            </a:extLst>
          </p:cNvPr>
          <p:cNvSpPr/>
          <p:nvPr/>
        </p:nvSpPr>
        <p:spPr>
          <a:xfrm>
            <a:off x="1671753" y="3013787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Manager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62CC4A96-6478-0C67-DA6C-25D458F49A5D}"/>
              </a:ext>
            </a:extLst>
          </p:cNvPr>
          <p:cNvSpPr/>
          <p:nvPr/>
        </p:nvSpPr>
        <p:spPr>
          <a:xfrm>
            <a:off x="1671753" y="3321876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Supervisor</a:t>
            </a: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F4517CC5-7AEE-2EF7-B9AB-4CA44965131B}"/>
              </a:ext>
            </a:extLst>
          </p:cNvPr>
          <p:cNvSpPr/>
          <p:nvPr/>
        </p:nvSpPr>
        <p:spPr>
          <a:xfrm>
            <a:off x="1671753" y="3629964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Team Leads</a:t>
            </a: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6ABF1068-1749-CE93-732B-B4F13BDE8C67}"/>
              </a:ext>
            </a:extLst>
          </p:cNvPr>
          <p:cNvSpPr/>
          <p:nvPr/>
        </p:nvSpPr>
        <p:spPr>
          <a:xfrm>
            <a:off x="1671753" y="3938052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Underwriters</a:t>
            </a: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A229E444-A64B-1B8F-3264-C06E4CCBB328}"/>
              </a:ext>
            </a:extLst>
          </p:cNvPr>
          <p:cNvSpPr/>
          <p:nvPr/>
        </p:nvSpPr>
        <p:spPr>
          <a:xfrm>
            <a:off x="2965799" y="1888137"/>
            <a:ext cx="635312" cy="317656"/>
          </a:xfrm>
          <a:custGeom>
            <a:avLst/>
            <a:gdLst>
              <a:gd name="connsiteX0" fmla="*/ 0 w 952968"/>
              <a:gd name="connsiteY0" fmla="*/ 79416 h 476484"/>
              <a:gd name="connsiteX1" fmla="*/ 79416 w 952968"/>
              <a:gd name="connsiteY1" fmla="*/ 0 h 476484"/>
              <a:gd name="connsiteX2" fmla="*/ 873552 w 952968"/>
              <a:gd name="connsiteY2" fmla="*/ 0 h 476484"/>
              <a:gd name="connsiteX3" fmla="*/ 952968 w 952968"/>
              <a:gd name="connsiteY3" fmla="*/ 79416 h 476484"/>
              <a:gd name="connsiteX4" fmla="*/ 952968 w 952968"/>
              <a:gd name="connsiteY4" fmla="*/ 397068 h 476484"/>
              <a:gd name="connsiteX5" fmla="*/ 873552 w 952968"/>
              <a:gd name="connsiteY5" fmla="*/ 476484 h 476484"/>
              <a:gd name="connsiteX6" fmla="*/ 79416 w 952968"/>
              <a:gd name="connsiteY6" fmla="*/ 476484 h 476484"/>
              <a:gd name="connsiteX7" fmla="*/ 0 w 952968"/>
              <a:gd name="connsiteY7" fmla="*/ 397068 h 476484"/>
              <a:gd name="connsiteX8" fmla="*/ 0 w 952968"/>
              <a:gd name="connsiteY8" fmla="*/ 79416 h 476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2968" h="476484">
                <a:moveTo>
                  <a:pt x="0" y="79416"/>
                </a:moveTo>
                <a:cubicBezTo>
                  <a:pt x="0" y="35556"/>
                  <a:pt x="35556" y="0"/>
                  <a:pt x="79416" y="0"/>
                </a:cubicBezTo>
                <a:lnTo>
                  <a:pt x="873552" y="0"/>
                </a:lnTo>
                <a:cubicBezTo>
                  <a:pt x="917412" y="0"/>
                  <a:pt x="952968" y="35556"/>
                  <a:pt x="952968" y="79416"/>
                </a:cubicBezTo>
                <a:lnTo>
                  <a:pt x="952968" y="397068"/>
                </a:lnTo>
                <a:cubicBezTo>
                  <a:pt x="952968" y="440928"/>
                  <a:pt x="917412" y="476484"/>
                  <a:pt x="873552" y="476484"/>
                </a:cubicBezTo>
                <a:lnTo>
                  <a:pt x="79416" y="476484"/>
                </a:lnTo>
                <a:cubicBezTo>
                  <a:pt x="35556" y="476484"/>
                  <a:pt x="0" y="440928"/>
                  <a:pt x="0" y="397068"/>
                </a:cubicBezTo>
                <a:lnTo>
                  <a:pt x="0" y="79416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317" tIns="19317" rIns="19317" bIns="19317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Commercial Officer (CCO)</a:t>
            </a: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B15A3198-4DDE-931C-09EA-2B89B531A603}"/>
              </a:ext>
            </a:extLst>
          </p:cNvPr>
          <p:cNvSpPr/>
          <p:nvPr/>
        </p:nvSpPr>
        <p:spPr>
          <a:xfrm>
            <a:off x="2239362" y="2296918"/>
            <a:ext cx="635312" cy="317656"/>
          </a:xfrm>
          <a:custGeom>
            <a:avLst/>
            <a:gdLst>
              <a:gd name="connsiteX0" fmla="*/ 0 w 952968"/>
              <a:gd name="connsiteY0" fmla="*/ 79416 h 476484"/>
              <a:gd name="connsiteX1" fmla="*/ 79416 w 952968"/>
              <a:gd name="connsiteY1" fmla="*/ 0 h 476484"/>
              <a:gd name="connsiteX2" fmla="*/ 873552 w 952968"/>
              <a:gd name="connsiteY2" fmla="*/ 0 h 476484"/>
              <a:gd name="connsiteX3" fmla="*/ 952968 w 952968"/>
              <a:gd name="connsiteY3" fmla="*/ 79416 h 476484"/>
              <a:gd name="connsiteX4" fmla="*/ 952968 w 952968"/>
              <a:gd name="connsiteY4" fmla="*/ 397068 h 476484"/>
              <a:gd name="connsiteX5" fmla="*/ 873552 w 952968"/>
              <a:gd name="connsiteY5" fmla="*/ 476484 h 476484"/>
              <a:gd name="connsiteX6" fmla="*/ 79416 w 952968"/>
              <a:gd name="connsiteY6" fmla="*/ 476484 h 476484"/>
              <a:gd name="connsiteX7" fmla="*/ 0 w 952968"/>
              <a:gd name="connsiteY7" fmla="*/ 397068 h 476484"/>
              <a:gd name="connsiteX8" fmla="*/ 0 w 952968"/>
              <a:gd name="connsiteY8" fmla="*/ 79416 h 476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2968" h="476484">
                <a:moveTo>
                  <a:pt x="0" y="79416"/>
                </a:moveTo>
                <a:cubicBezTo>
                  <a:pt x="0" y="35556"/>
                  <a:pt x="35556" y="0"/>
                  <a:pt x="79416" y="0"/>
                </a:cubicBezTo>
                <a:lnTo>
                  <a:pt x="873552" y="0"/>
                </a:lnTo>
                <a:cubicBezTo>
                  <a:pt x="917412" y="0"/>
                  <a:pt x="952968" y="35556"/>
                  <a:pt x="952968" y="79416"/>
                </a:cubicBezTo>
                <a:lnTo>
                  <a:pt x="952968" y="397068"/>
                </a:lnTo>
                <a:cubicBezTo>
                  <a:pt x="952968" y="440928"/>
                  <a:pt x="917412" y="476484"/>
                  <a:pt x="873552" y="476484"/>
                </a:cubicBezTo>
                <a:lnTo>
                  <a:pt x="79416" y="476484"/>
                </a:lnTo>
                <a:cubicBezTo>
                  <a:pt x="35556" y="476484"/>
                  <a:pt x="0" y="440928"/>
                  <a:pt x="0" y="397068"/>
                </a:cubicBezTo>
                <a:lnTo>
                  <a:pt x="0" y="794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893" tIns="18893" rIns="18893" bIns="1889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Marketing Department</a:t>
            </a: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099DFBF4-FF5C-43AA-763A-99FF0C4AA8E9}"/>
              </a:ext>
            </a:extLst>
          </p:cNvPr>
          <p:cNvSpPr/>
          <p:nvPr/>
        </p:nvSpPr>
        <p:spPr>
          <a:xfrm>
            <a:off x="2398190" y="2705699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Director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2BD66931-720D-AC78-82F5-AECED368854F}"/>
              </a:ext>
            </a:extLst>
          </p:cNvPr>
          <p:cNvSpPr/>
          <p:nvPr/>
        </p:nvSpPr>
        <p:spPr>
          <a:xfrm>
            <a:off x="2398190" y="3013787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Manager</a:t>
            </a: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BB89A768-C171-02BD-4CAA-DFEC236B0693}"/>
              </a:ext>
            </a:extLst>
          </p:cNvPr>
          <p:cNvSpPr/>
          <p:nvPr/>
        </p:nvSpPr>
        <p:spPr>
          <a:xfrm>
            <a:off x="2398190" y="3321876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Supervisor</a:t>
            </a: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1A7EFC77-5D02-A363-E0A5-A93A7D36A303}"/>
              </a:ext>
            </a:extLst>
          </p:cNvPr>
          <p:cNvSpPr/>
          <p:nvPr/>
        </p:nvSpPr>
        <p:spPr>
          <a:xfrm>
            <a:off x="2398190" y="3629964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Team Leads</a:t>
            </a: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882516A1-5FE0-8B52-AAF4-466507A7BC3F}"/>
              </a:ext>
            </a:extLst>
          </p:cNvPr>
          <p:cNvSpPr/>
          <p:nvPr/>
        </p:nvSpPr>
        <p:spPr>
          <a:xfrm>
            <a:off x="2398190" y="3938052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Specialist</a:t>
            </a: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A8C6D1F8-E1A7-2C9D-CFD8-02E42A7B30FA}"/>
              </a:ext>
            </a:extLst>
          </p:cNvPr>
          <p:cNvSpPr/>
          <p:nvPr/>
        </p:nvSpPr>
        <p:spPr>
          <a:xfrm>
            <a:off x="2965799" y="2296918"/>
            <a:ext cx="635312" cy="317656"/>
          </a:xfrm>
          <a:custGeom>
            <a:avLst/>
            <a:gdLst>
              <a:gd name="connsiteX0" fmla="*/ 0 w 952968"/>
              <a:gd name="connsiteY0" fmla="*/ 79416 h 476484"/>
              <a:gd name="connsiteX1" fmla="*/ 79416 w 952968"/>
              <a:gd name="connsiteY1" fmla="*/ 0 h 476484"/>
              <a:gd name="connsiteX2" fmla="*/ 873552 w 952968"/>
              <a:gd name="connsiteY2" fmla="*/ 0 h 476484"/>
              <a:gd name="connsiteX3" fmla="*/ 952968 w 952968"/>
              <a:gd name="connsiteY3" fmla="*/ 79416 h 476484"/>
              <a:gd name="connsiteX4" fmla="*/ 952968 w 952968"/>
              <a:gd name="connsiteY4" fmla="*/ 397068 h 476484"/>
              <a:gd name="connsiteX5" fmla="*/ 873552 w 952968"/>
              <a:gd name="connsiteY5" fmla="*/ 476484 h 476484"/>
              <a:gd name="connsiteX6" fmla="*/ 79416 w 952968"/>
              <a:gd name="connsiteY6" fmla="*/ 476484 h 476484"/>
              <a:gd name="connsiteX7" fmla="*/ 0 w 952968"/>
              <a:gd name="connsiteY7" fmla="*/ 397068 h 476484"/>
              <a:gd name="connsiteX8" fmla="*/ 0 w 952968"/>
              <a:gd name="connsiteY8" fmla="*/ 79416 h 476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2968" h="476484">
                <a:moveTo>
                  <a:pt x="0" y="79416"/>
                </a:moveTo>
                <a:cubicBezTo>
                  <a:pt x="0" y="35556"/>
                  <a:pt x="35556" y="0"/>
                  <a:pt x="79416" y="0"/>
                </a:cubicBezTo>
                <a:lnTo>
                  <a:pt x="873552" y="0"/>
                </a:lnTo>
                <a:cubicBezTo>
                  <a:pt x="917412" y="0"/>
                  <a:pt x="952968" y="35556"/>
                  <a:pt x="952968" y="79416"/>
                </a:cubicBezTo>
                <a:lnTo>
                  <a:pt x="952968" y="397068"/>
                </a:lnTo>
                <a:cubicBezTo>
                  <a:pt x="952968" y="440928"/>
                  <a:pt x="917412" y="476484"/>
                  <a:pt x="873552" y="476484"/>
                </a:cubicBezTo>
                <a:lnTo>
                  <a:pt x="79416" y="476484"/>
                </a:lnTo>
                <a:cubicBezTo>
                  <a:pt x="35556" y="476484"/>
                  <a:pt x="0" y="440928"/>
                  <a:pt x="0" y="397068"/>
                </a:cubicBezTo>
                <a:lnTo>
                  <a:pt x="0" y="794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893" tIns="18893" rIns="18893" bIns="1889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Sales Department</a:t>
            </a:r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415ED300-B08C-21BE-A8B4-6B67F37765A7}"/>
              </a:ext>
            </a:extLst>
          </p:cNvPr>
          <p:cNvSpPr/>
          <p:nvPr/>
        </p:nvSpPr>
        <p:spPr>
          <a:xfrm>
            <a:off x="3124627" y="2705699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Director</a:t>
            </a: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2B270A42-D9CC-E3EE-4D31-84DE0F6BEB4A}"/>
              </a:ext>
            </a:extLst>
          </p:cNvPr>
          <p:cNvSpPr/>
          <p:nvPr/>
        </p:nvSpPr>
        <p:spPr>
          <a:xfrm>
            <a:off x="3124627" y="3013787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Manager</a:t>
            </a: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CE8E08B0-591C-CF7F-D8B8-791367068963}"/>
              </a:ext>
            </a:extLst>
          </p:cNvPr>
          <p:cNvSpPr/>
          <p:nvPr/>
        </p:nvSpPr>
        <p:spPr>
          <a:xfrm>
            <a:off x="3124627" y="3321876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Supervisor</a:t>
            </a:r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AC3E49A7-10F1-6845-E830-DEA98658BC9F}"/>
              </a:ext>
            </a:extLst>
          </p:cNvPr>
          <p:cNvSpPr/>
          <p:nvPr/>
        </p:nvSpPr>
        <p:spPr>
          <a:xfrm>
            <a:off x="3124627" y="3629964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Team Leads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D3C1322F-EAFD-3AA4-CF70-C3FD763C4C5A}"/>
              </a:ext>
            </a:extLst>
          </p:cNvPr>
          <p:cNvSpPr/>
          <p:nvPr/>
        </p:nvSpPr>
        <p:spPr>
          <a:xfrm>
            <a:off x="3124627" y="3938052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Salespeople</a:t>
            </a: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DBE7CF6A-6594-9A66-F800-53B3617BE887}"/>
              </a:ext>
            </a:extLst>
          </p:cNvPr>
          <p:cNvSpPr/>
          <p:nvPr/>
        </p:nvSpPr>
        <p:spPr>
          <a:xfrm>
            <a:off x="3692236" y="2296918"/>
            <a:ext cx="635312" cy="317656"/>
          </a:xfrm>
          <a:custGeom>
            <a:avLst/>
            <a:gdLst>
              <a:gd name="connsiteX0" fmla="*/ 0 w 952968"/>
              <a:gd name="connsiteY0" fmla="*/ 79416 h 476484"/>
              <a:gd name="connsiteX1" fmla="*/ 79416 w 952968"/>
              <a:gd name="connsiteY1" fmla="*/ 0 h 476484"/>
              <a:gd name="connsiteX2" fmla="*/ 873552 w 952968"/>
              <a:gd name="connsiteY2" fmla="*/ 0 h 476484"/>
              <a:gd name="connsiteX3" fmla="*/ 952968 w 952968"/>
              <a:gd name="connsiteY3" fmla="*/ 79416 h 476484"/>
              <a:gd name="connsiteX4" fmla="*/ 952968 w 952968"/>
              <a:gd name="connsiteY4" fmla="*/ 397068 h 476484"/>
              <a:gd name="connsiteX5" fmla="*/ 873552 w 952968"/>
              <a:gd name="connsiteY5" fmla="*/ 476484 h 476484"/>
              <a:gd name="connsiteX6" fmla="*/ 79416 w 952968"/>
              <a:gd name="connsiteY6" fmla="*/ 476484 h 476484"/>
              <a:gd name="connsiteX7" fmla="*/ 0 w 952968"/>
              <a:gd name="connsiteY7" fmla="*/ 397068 h 476484"/>
              <a:gd name="connsiteX8" fmla="*/ 0 w 952968"/>
              <a:gd name="connsiteY8" fmla="*/ 79416 h 476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2968" h="476484">
                <a:moveTo>
                  <a:pt x="0" y="79416"/>
                </a:moveTo>
                <a:cubicBezTo>
                  <a:pt x="0" y="35556"/>
                  <a:pt x="35556" y="0"/>
                  <a:pt x="79416" y="0"/>
                </a:cubicBezTo>
                <a:lnTo>
                  <a:pt x="873552" y="0"/>
                </a:lnTo>
                <a:cubicBezTo>
                  <a:pt x="917412" y="0"/>
                  <a:pt x="952968" y="35556"/>
                  <a:pt x="952968" y="79416"/>
                </a:cubicBezTo>
                <a:lnTo>
                  <a:pt x="952968" y="397068"/>
                </a:lnTo>
                <a:cubicBezTo>
                  <a:pt x="952968" y="440928"/>
                  <a:pt x="917412" y="476484"/>
                  <a:pt x="873552" y="476484"/>
                </a:cubicBezTo>
                <a:lnTo>
                  <a:pt x="79416" y="476484"/>
                </a:lnTo>
                <a:cubicBezTo>
                  <a:pt x="35556" y="476484"/>
                  <a:pt x="0" y="440928"/>
                  <a:pt x="0" y="397068"/>
                </a:cubicBezTo>
                <a:lnTo>
                  <a:pt x="0" y="794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893" tIns="18893" rIns="18893" bIns="1889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Business Development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4A33724C-2387-82E5-FEA2-94467C95E734}"/>
              </a:ext>
            </a:extLst>
          </p:cNvPr>
          <p:cNvSpPr/>
          <p:nvPr/>
        </p:nvSpPr>
        <p:spPr>
          <a:xfrm>
            <a:off x="3851064" y="2705699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Director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FCFE0A4F-499C-8A7D-C004-0CA9B14A200D}"/>
              </a:ext>
            </a:extLst>
          </p:cNvPr>
          <p:cNvSpPr/>
          <p:nvPr/>
        </p:nvSpPr>
        <p:spPr>
          <a:xfrm>
            <a:off x="3851064" y="3013787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Manager</a:t>
            </a:r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BB0FC94D-4F16-3F80-C1DB-4B843038A9B4}"/>
              </a:ext>
            </a:extLst>
          </p:cNvPr>
          <p:cNvSpPr/>
          <p:nvPr/>
        </p:nvSpPr>
        <p:spPr>
          <a:xfrm>
            <a:off x="3851064" y="3321876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Associate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B208D04B-4443-1C9B-B4E9-8E7F8510E80C}"/>
              </a:ext>
            </a:extLst>
          </p:cNvPr>
          <p:cNvSpPr/>
          <p:nvPr/>
        </p:nvSpPr>
        <p:spPr>
          <a:xfrm>
            <a:off x="3851064" y="3629964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Representative</a:t>
            </a:r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7DF17010-089D-DB0B-AAE1-58CE71F31D56}"/>
              </a:ext>
            </a:extLst>
          </p:cNvPr>
          <p:cNvSpPr/>
          <p:nvPr/>
        </p:nvSpPr>
        <p:spPr>
          <a:xfrm>
            <a:off x="3851064" y="3938052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 Research Analyst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6AC0E79C-0B52-65E0-25CB-30D5293C9283}"/>
              </a:ext>
            </a:extLst>
          </p:cNvPr>
          <p:cNvSpPr/>
          <p:nvPr/>
        </p:nvSpPr>
        <p:spPr>
          <a:xfrm>
            <a:off x="4781892" y="1888137"/>
            <a:ext cx="635312" cy="317656"/>
          </a:xfrm>
          <a:custGeom>
            <a:avLst/>
            <a:gdLst>
              <a:gd name="connsiteX0" fmla="*/ 0 w 952968"/>
              <a:gd name="connsiteY0" fmla="*/ 79416 h 476484"/>
              <a:gd name="connsiteX1" fmla="*/ 79416 w 952968"/>
              <a:gd name="connsiteY1" fmla="*/ 0 h 476484"/>
              <a:gd name="connsiteX2" fmla="*/ 873552 w 952968"/>
              <a:gd name="connsiteY2" fmla="*/ 0 h 476484"/>
              <a:gd name="connsiteX3" fmla="*/ 952968 w 952968"/>
              <a:gd name="connsiteY3" fmla="*/ 79416 h 476484"/>
              <a:gd name="connsiteX4" fmla="*/ 952968 w 952968"/>
              <a:gd name="connsiteY4" fmla="*/ 397068 h 476484"/>
              <a:gd name="connsiteX5" fmla="*/ 873552 w 952968"/>
              <a:gd name="connsiteY5" fmla="*/ 476484 h 476484"/>
              <a:gd name="connsiteX6" fmla="*/ 79416 w 952968"/>
              <a:gd name="connsiteY6" fmla="*/ 476484 h 476484"/>
              <a:gd name="connsiteX7" fmla="*/ 0 w 952968"/>
              <a:gd name="connsiteY7" fmla="*/ 397068 h 476484"/>
              <a:gd name="connsiteX8" fmla="*/ 0 w 952968"/>
              <a:gd name="connsiteY8" fmla="*/ 79416 h 476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2968" h="476484">
                <a:moveTo>
                  <a:pt x="0" y="79416"/>
                </a:moveTo>
                <a:cubicBezTo>
                  <a:pt x="0" y="35556"/>
                  <a:pt x="35556" y="0"/>
                  <a:pt x="79416" y="0"/>
                </a:cubicBezTo>
                <a:lnTo>
                  <a:pt x="873552" y="0"/>
                </a:lnTo>
                <a:cubicBezTo>
                  <a:pt x="917412" y="0"/>
                  <a:pt x="952968" y="35556"/>
                  <a:pt x="952968" y="79416"/>
                </a:cubicBezTo>
                <a:lnTo>
                  <a:pt x="952968" y="397068"/>
                </a:lnTo>
                <a:cubicBezTo>
                  <a:pt x="952968" y="440928"/>
                  <a:pt x="917412" y="476484"/>
                  <a:pt x="873552" y="476484"/>
                </a:cubicBezTo>
                <a:lnTo>
                  <a:pt x="79416" y="476484"/>
                </a:lnTo>
                <a:cubicBezTo>
                  <a:pt x="35556" y="476484"/>
                  <a:pt x="0" y="440928"/>
                  <a:pt x="0" y="397068"/>
                </a:cubicBezTo>
                <a:lnTo>
                  <a:pt x="0" y="79416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317" tIns="19317" rIns="19317" bIns="19317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Information Officer (CIO)</a:t>
            </a:r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1338C34F-294F-4309-BCF7-25C51A2300BE}"/>
              </a:ext>
            </a:extLst>
          </p:cNvPr>
          <p:cNvSpPr/>
          <p:nvPr/>
        </p:nvSpPr>
        <p:spPr>
          <a:xfrm>
            <a:off x="4418673" y="2296918"/>
            <a:ext cx="635312" cy="317656"/>
          </a:xfrm>
          <a:custGeom>
            <a:avLst/>
            <a:gdLst>
              <a:gd name="connsiteX0" fmla="*/ 0 w 952968"/>
              <a:gd name="connsiteY0" fmla="*/ 79416 h 476484"/>
              <a:gd name="connsiteX1" fmla="*/ 79416 w 952968"/>
              <a:gd name="connsiteY1" fmla="*/ 0 h 476484"/>
              <a:gd name="connsiteX2" fmla="*/ 873552 w 952968"/>
              <a:gd name="connsiteY2" fmla="*/ 0 h 476484"/>
              <a:gd name="connsiteX3" fmla="*/ 952968 w 952968"/>
              <a:gd name="connsiteY3" fmla="*/ 79416 h 476484"/>
              <a:gd name="connsiteX4" fmla="*/ 952968 w 952968"/>
              <a:gd name="connsiteY4" fmla="*/ 397068 h 476484"/>
              <a:gd name="connsiteX5" fmla="*/ 873552 w 952968"/>
              <a:gd name="connsiteY5" fmla="*/ 476484 h 476484"/>
              <a:gd name="connsiteX6" fmla="*/ 79416 w 952968"/>
              <a:gd name="connsiteY6" fmla="*/ 476484 h 476484"/>
              <a:gd name="connsiteX7" fmla="*/ 0 w 952968"/>
              <a:gd name="connsiteY7" fmla="*/ 397068 h 476484"/>
              <a:gd name="connsiteX8" fmla="*/ 0 w 952968"/>
              <a:gd name="connsiteY8" fmla="*/ 79416 h 476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2968" h="476484">
                <a:moveTo>
                  <a:pt x="0" y="79416"/>
                </a:moveTo>
                <a:cubicBezTo>
                  <a:pt x="0" y="35556"/>
                  <a:pt x="35556" y="0"/>
                  <a:pt x="79416" y="0"/>
                </a:cubicBezTo>
                <a:lnTo>
                  <a:pt x="873552" y="0"/>
                </a:lnTo>
                <a:cubicBezTo>
                  <a:pt x="917412" y="0"/>
                  <a:pt x="952968" y="35556"/>
                  <a:pt x="952968" y="79416"/>
                </a:cubicBezTo>
                <a:lnTo>
                  <a:pt x="952968" y="397068"/>
                </a:lnTo>
                <a:cubicBezTo>
                  <a:pt x="952968" y="440928"/>
                  <a:pt x="917412" y="476484"/>
                  <a:pt x="873552" y="476484"/>
                </a:cubicBezTo>
                <a:lnTo>
                  <a:pt x="79416" y="476484"/>
                </a:lnTo>
                <a:cubicBezTo>
                  <a:pt x="35556" y="476484"/>
                  <a:pt x="0" y="440928"/>
                  <a:pt x="0" y="397068"/>
                </a:cubicBezTo>
                <a:lnTo>
                  <a:pt x="0" y="794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893" tIns="18893" rIns="18893" bIns="1889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IT Department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285CBEEC-DB19-3E63-92CD-EC5058F0781F}"/>
              </a:ext>
            </a:extLst>
          </p:cNvPr>
          <p:cNvSpPr/>
          <p:nvPr/>
        </p:nvSpPr>
        <p:spPr>
          <a:xfrm>
            <a:off x="4577501" y="2705699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Manager</a:t>
            </a:r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644DB0F8-61E3-E11B-030C-131F912A4E18}"/>
              </a:ext>
            </a:extLst>
          </p:cNvPr>
          <p:cNvSpPr/>
          <p:nvPr/>
        </p:nvSpPr>
        <p:spPr>
          <a:xfrm>
            <a:off x="4577501" y="3013787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Supervisor</a:t>
            </a:r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F5048B12-10EB-16B9-F13E-72688470F6CA}"/>
              </a:ext>
            </a:extLst>
          </p:cNvPr>
          <p:cNvSpPr/>
          <p:nvPr/>
        </p:nvSpPr>
        <p:spPr>
          <a:xfrm>
            <a:off x="4577501" y="3321876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Team Leads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491F4AB0-53E9-E411-21CD-45B462514E7C}"/>
              </a:ext>
            </a:extLst>
          </p:cNvPr>
          <p:cNvSpPr/>
          <p:nvPr/>
        </p:nvSpPr>
        <p:spPr>
          <a:xfrm>
            <a:off x="4577501" y="3629964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Developers</a:t>
            </a: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1B0234C4-A2E5-9966-37C4-8BDEED8F410F}"/>
              </a:ext>
            </a:extLst>
          </p:cNvPr>
          <p:cNvSpPr/>
          <p:nvPr/>
        </p:nvSpPr>
        <p:spPr>
          <a:xfrm>
            <a:off x="5145111" y="2296918"/>
            <a:ext cx="635312" cy="317656"/>
          </a:xfrm>
          <a:custGeom>
            <a:avLst/>
            <a:gdLst>
              <a:gd name="connsiteX0" fmla="*/ 0 w 952968"/>
              <a:gd name="connsiteY0" fmla="*/ 79416 h 476484"/>
              <a:gd name="connsiteX1" fmla="*/ 79416 w 952968"/>
              <a:gd name="connsiteY1" fmla="*/ 0 h 476484"/>
              <a:gd name="connsiteX2" fmla="*/ 873552 w 952968"/>
              <a:gd name="connsiteY2" fmla="*/ 0 h 476484"/>
              <a:gd name="connsiteX3" fmla="*/ 952968 w 952968"/>
              <a:gd name="connsiteY3" fmla="*/ 79416 h 476484"/>
              <a:gd name="connsiteX4" fmla="*/ 952968 w 952968"/>
              <a:gd name="connsiteY4" fmla="*/ 397068 h 476484"/>
              <a:gd name="connsiteX5" fmla="*/ 873552 w 952968"/>
              <a:gd name="connsiteY5" fmla="*/ 476484 h 476484"/>
              <a:gd name="connsiteX6" fmla="*/ 79416 w 952968"/>
              <a:gd name="connsiteY6" fmla="*/ 476484 h 476484"/>
              <a:gd name="connsiteX7" fmla="*/ 0 w 952968"/>
              <a:gd name="connsiteY7" fmla="*/ 397068 h 476484"/>
              <a:gd name="connsiteX8" fmla="*/ 0 w 952968"/>
              <a:gd name="connsiteY8" fmla="*/ 79416 h 476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2968" h="476484">
                <a:moveTo>
                  <a:pt x="0" y="79416"/>
                </a:moveTo>
                <a:cubicBezTo>
                  <a:pt x="0" y="35556"/>
                  <a:pt x="35556" y="0"/>
                  <a:pt x="79416" y="0"/>
                </a:cubicBezTo>
                <a:lnTo>
                  <a:pt x="873552" y="0"/>
                </a:lnTo>
                <a:cubicBezTo>
                  <a:pt x="917412" y="0"/>
                  <a:pt x="952968" y="35556"/>
                  <a:pt x="952968" y="79416"/>
                </a:cubicBezTo>
                <a:lnTo>
                  <a:pt x="952968" y="397068"/>
                </a:lnTo>
                <a:cubicBezTo>
                  <a:pt x="952968" y="440928"/>
                  <a:pt x="917412" y="476484"/>
                  <a:pt x="873552" y="476484"/>
                </a:cubicBezTo>
                <a:lnTo>
                  <a:pt x="79416" y="476484"/>
                </a:lnTo>
                <a:cubicBezTo>
                  <a:pt x="35556" y="476484"/>
                  <a:pt x="0" y="440928"/>
                  <a:pt x="0" y="397068"/>
                </a:cubicBezTo>
                <a:lnTo>
                  <a:pt x="0" y="794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893" tIns="18893" rIns="18893" bIns="1889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Support Department</a:t>
            </a:r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6DA04449-CDF7-B03F-EA27-E73A67EA2BE6}"/>
              </a:ext>
            </a:extLst>
          </p:cNvPr>
          <p:cNvSpPr/>
          <p:nvPr/>
        </p:nvSpPr>
        <p:spPr>
          <a:xfrm>
            <a:off x="5303939" y="2705699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Manager</a:t>
            </a:r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FA19A192-BF9D-9FBC-5F25-5EC2EB93221E}"/>
              </a:ext>
            </a:extLst>
          </p:cNvPr>
          <p:cNvSpPr/>
          <p:nvPr/>
        </p:nvSpPr>
        <p:spPr>
          <a:xfrm>
            <a:off x="5275026" y="3042817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Supervisor</a:t>
            </a:r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9B92D134-86A0-82EE-ABF8-78150AE864F3}"/>
              </a:ext>
            </a:extLst>
          </p:cNvPr>
          <p:cNvSpPr/>
          <p:nvPr/>
        </p:nvSpPr>
        <p:spPr>
          <a:xfrm>
            <a:off x="5303939" y="3321876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Team Leads</a:t>
            </a:r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689F4195-4327-903C-AF21-4F075EC6B844}"/>
              </a:ext>
            </a:extLst>
          </p:cNvPr>
          <p:cNvSpPr/>
          <p:nvPr/>
        </p:nvSpPr>
        <p:spPr>
          <a:xfrm>
            <a:off x="5303939" y="3629964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Engineers</a:t>
            </a:r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953E5A36-865A-8B37-4F25-ED1626C7A486}"/>
              </a:ext>
            </a:extLst>
          </p:cNvPr>
          <p:cNvSpPr/>
          <p:nvPr/>
        </p:nvSpPr>
        <p:spPr>
          <a:xfrm>
            <a:off x="5871548" y="1888137"/>
            <a:ext cx="635312" cy="317656"/>
          </a:xfrm>
          <a:custGeom>
            <a:avLst/>
            <a:gdLst>
              <a:gd name="connsiteX0" fmla="*/ 0 w 952968"/>
              <a:gd name="connsiteY0" fmla="*/ 79416 h 476484"/>
              <a:gd name="connsiteX1" fmla="*/ 79416 w 952968"/>
              <a:gd name="connsiteY1" fmla="*/ 0 h 476484"/>
              <a:gd name="connsiteX2" fmla="*/ 873552 w 952968"/>
              <a:gd name="connsiteY2" fmla="*/ 0 h 476484"/>
              <a:gd name="connsiteX3" fmla="*/ 952968 w 952968"/>
              <a:gd name="connsiteY3" fmla="*/ 79416 h 476484"/>
              <a:gd name="connsiteX4" fmla="*/ 952968 w 952968"/>
              <a:gd name="connsiteY4" fmla="*/ 397068 h 476484"/>
              <a:gd name="connsiteX5" fmla="*/ 873552 w 952968"/>
              <a:gd name="connsiteY5" fmla="*/ 476484 h 476484"/>
              <a:gd name="connsiteX6" fmla="*/ 79416 w 952968"/>
              <a:gd name="connsiteY6" fmla="*/ 476484 h 476484"/>
              <a:gd name="connsiteX7" fmla="*/ 0 w 952968"/>
              <a:gd name="connsiteY7" fmla="*/ 397068 h 476484"/>
              <a:gd name="connsiteX8" fmla="*/ 0 w 952968"/>
              <a:gd name="connsiteY8" fmla="*/ 79416 h 476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2968" h="476484">
                <a:moveTo>
                  <a:pt x="0" y="79416"/>
                </a:moveTo>
                <a:cubicBezTo>
                  <a:pt x="0" y="35556"/>
                  <a:pt x="35556" y="0"/>
                  <a:pt x="79416" y="0"/>
                </a:cubicBezTo>
                <a:lnTo>
                  <a:pt x="873552" y="0"/>
                </a:lnTo>
                <a:cubicBezTo>
                  <a:pt x="917412" y="0"/>
                  <a:pt x="952968" y="35556"/>
                  <a:pt x="952968" y="79416"/>
                </a:cubicBezTo>
                <a:lnTo>
                  <a:pt x="952968" y="397068"/>
                </a:lnTo>
                <a:cubicBezTo>
                  <a:pt x="952968" y="440928"/>
                  <a:pt x="917412" y="476484"/>
                  <a:pt x="873552" y="476484"/>
                </a:cubicBezTo>
                <a:lnTo>
                  <a:pt x="79416" y="476484"/>
                </a:lnTo>
                <a:cubicBezTo>
                  <a:pt x="35556" y="476484"/>
                  <a:pt x="0" y="440928"/>
                  <a:pt x="0" y="397068"/>
                </a:cubicBezTo>
                <a:lnTo>
                  <a:pt x="0" y="79416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317" tIns="19317" rIns="19317" bIns="19317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Financial Officer (CFO)</a:t>
            </a: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8AD92258-F893-BA5A-3E88-DEE9D5FF7069}"/>
              </a:ext>
            </a:extLst>
          </p:cNvPr>
          <p:cNvSpPr/>
          <p:nvPr/>
        </p:nvSpPr>
        <p:spPr>
          <a:xfrm>
            <a:off x="5871548" y="2296918"/>
            <a:ext cx="635312" cy="317656"/>
          </a:xfrm>
          <a:custGeom>
            <a:avLst/>
            <a:gdLst>
              <a:gd name="connsiteX0" fmla="*/ 0 w 952968"/>
              <a:gd name="connsiteY0" fmla="*/ 79416 h 476484"/>
              <a:gd name="connsiteX1" fmla="*/ 79416 w 952968"/>
              <a:gd name="connsiteY1" fmla="*/ 0 h 476484"/>
              <a:gd name="connsiteX2" fmla="*/ 873552 w 952968"/>
              <a:gd name="connsiteY2" fmla="*/ 0 h 476484"/>
              <a:gd name="connsiteX3" fmla="*/ 952968 w 952968"/>
              <a:gd name="connsiteY3" fmla="*/ 79416 h 476484"/>
              <a:gd name="connsiteX4" fmla="*/ 952968 w 952968"/>
              <a:gd name="connsiteY4" fmla="*/ 397068 h 476484"/>
              <a:gd name="connsiteX5" fmla="*/ 873552 w 952968"/>
              <a:gd name="connsiteY5" fmla="*/ 476484 h 476484"/>
              <a:gd name="connsiteX6" fmla="*/ 79416 w 952968"/>
              <a:gd name="connsiteY6" fmla="*/ 476484 h 476484"/>
              <a:gd name="connsiteX7" fmla="*/ 0 w 952968"/>
              <a:gd name="connsiteY7" fmla="*/ 397068 h 476484"/>
              <a:gd name="connsiteX8" fmla="*/ 0 w 952968"/>
              <a:gd name="connsiteY8" fmla="*/ 79416 h 476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2968" h="476484">
                <a:moveTo>
                  <a:pt x="0" y="79416"/>
                </a:moveTo>
                <a:cubicBezTo>
                  <a:pt x="0" y="35556"/>
                  <a:pt x="35556" y="0"/>
                  <a:pt x="79416" y="0"/>
                </a:cubicBezTo>
                <a:lnTo>
                  <a:pt x="873552" y="0"/>
                </a:lnTo>
                <a:cubicBezTo>
                  <a:pt x="917412" y="0"/>
                  <a:pt x="952968" y="35556"/>
                  <a:pt x="952968" y="79416"/>
                </a:cubicBezTo>
                <a:lnTo>
                  <a:pt x="952968" y="397068"/>
                </a:lnTo>
                <a:cubicBezTo>
                  <a:pt x="952968" y="440928"/>
                  <a:pt x="917412" y="476484"/>
                  <a:pt x="873552" y="476484"/>
                </a:cubicBezTo>
                <a:lnTo>
                  <a:pt x="79416" y="476484"/>
                </a:lnTo>
                <a:cubicBezTo>
                  <a:pt x="35556" y="476484"/>
                  <a:pt x="0" y="440928"/>
                  <a:pt x="0" y="397068"/>
                </a:cubicBezTo>
                <a:lnTo>
                  <a:pt x="0" y="794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893" tIns="18893" rIns="18893" bIns="1889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Finance and Accounting Department</a:t>
            </a:r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DBB67CEF-2C39-97F5-8007-42A262DD5655}"/>
              </a:ext>
            </a:extLst>
          </p:cNvPr>
          <p:cNvSpPr/>
          <p:nvPr/>
        </p:nvSpPr>
        <p:spPr>
          <a:xfrm>
            <a:off x="6030376" y="2705699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Director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5E022D57-A6BC-CCD8-A1D8-BA07A7DD28C2}"/>
              </a:ext>
            </a:extLst>
          </p:cNvPr>
          <p:cNvSpPr/>
          <p:nvPr/>
        </p:nvSpPr>
        <p:spPr>
          <a:xfrm>
            <a:off x="6030376" y="3013787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Manager</a:t>
            </a:r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0A9F3494-3232-84A2-39EF-7F10C9D8D92A}"/>
              </a:ext>
            </a:extLst>
          </p:cNvPr>
          <p:cNvSpPr/>
          <p:nvPr/>
        </p:nvSpPr>
        <p:spPr>
          <a:xfrm>
            <a:off x="6030376" y="3321876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Supervisor</a:t>
            </a:r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3AE86791-688E-DDF3-96A5-6E033AE5E491}"/>
              </a:ext>
            </a:extLst>
          </p:cNvPr>
          <p:cNvSpPr/>
          <p:nvPr/>
        </p:nvSpPr>
        <p:spPr>
          <a:xfrm>
            <a:off x="6030376" y="3629964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Analysts</a:t>
            </a:r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D11A9EF3-AE0D-C036-F90D-6DB2C75C0693}"/>
              </a:ext>
            </a:extLst>
          </p:cNvPr>
          <p:cNvSpPr/>
          <p:nvPr/>
        </p:nvSpPr>
        <p:spPr>
          <a:xfrm>
            <a:off x="6030376" y="3938052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Accountants</a:t>
            </a: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74016562-772D-0D6B-D7A6-7A5436F2B45B}"/>
              </a:ext>
            </a:extLst>
          </p:cNvPr>
          <p:cNvSpPr/>
          <p:nvPr/>
        </p:nvSpPr>
        <p:spPr>
          <a:xfrm>
            <a:off x="8096370" y="2598282"/>
            <a:ext cx="577557" cy="288778"/>
          </a:xfrm>
          <a:custGeom>
            <a:avLst/>
            <a:gdLst>
              <a:gd name="connsiteX0" fmla="*/ 0 w 866335"/>
              <a:gd name="connsiteY0" fmla="*/ 72196 h 433167"/>
              <a:gd name="connsiteX1" fmla="*/ 72196 w 866335"/>
              <a:gd name="connsiteY1" fmla="*/ 0 h 433167"/>
              <a:gd name="connsiteX2" fmla="*/ 794139 w 866335"/>
              <a:gd name="connsiteY2" fmla="*/ 0 h 433167"/>
              <a:gd name="connsiteX3" fmla="*/ 866335 w 866335"/>
              <a:gd name="connsiteY3" fmla="*/ 72196 h 433167"/>
              <a:gd name="connsiteX4" fmla="*/ 866335 w 866335"/>
              <a:gd name="connsiteY4" fmla="*/ 360971 h 433167"/>
              <a:gd name="connsiteX5" fmla="*/ 794139 w 866335"/>
              <a:gd name="connsiteY5" fmla="*/ 433167 h 433167"/>
              <a:gd name="connsiteX6" fmla="*/ 72196 w 866335"/>
              <a:gd name="connsiteY6" fmla="*/ 433167 h 433167"/>
              <a:gd name="connsiteX7" fmla="*/ 0 w 866335"/>
              <a:gd name="connsiteY7" fmla="*/ 360971 h 433167"/>
              <a:gd name="connsiteX8" fmla="*/ 0 w 866335"/>
              <a:gd name="connsiteY8" fmla="*/ 72196 h 433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6335" h="433167">
                <a:moveTo>
                  <a:pt x="0" y="72196"/>
                </a:moveTo>
                <a:cubicBezTo>
                  <a:pt x="0" y="32323"/>
                  <a:pt x="32323" y="0"/>
                  <a:pt x="72196" y="0"/>
                </a:cubicBezTo>
                <a:lnTo>
                  <a:pt x="794139" y="0"/>
                </a:lnTo>
                <a:cubicBezTo>
                  <a:pt x="834012" y="0"/>
                  <a:pt x="866335" y="32323"/>
                  <a:pt x="866335" y="72196"/>
                </a:cubicBezTo>
                <a:lnTo>
                  <a:pt x="866335" y="360971"/>
                </a:lnTo>
                <a:cubicBezTo>
                  <a:pt x="866335" y="400844"/>
                  <a:pt x="834012" y="433167"/>
                  <a:pt x="794139" y="433167"/>
                </a:cubicBezTo>
                <a:lnTo>
                  <a:pt x="72196" y="433167"/>
                </a:lnTo>
                <a:cubicBezTo>
                  <a:pt x="32323" y="433167"/>
                  <a:pt x="0" y="400844"/>
                  <a:pt x="0" y="360971"/>
                </a:cubicBezTo>
                <a:lnTo>
                  <a:pt x="0" y="7219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83" tIns="17483" rIns="17483" bIns="1748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Auditing Department</a:t>
            </a:r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C21C28E0-82F1-E31E-90BB-E4D429EEF7AB}"/>
              </a:ext>
            </a:extLst>
          </p:cNvPr>
          <p:cNvSpPr/>
          <p:nvPr/>
        </p:nvSpPr>
        <p:spPr>
          <a:xfrm>
            <a:off x="8240759" y="2978186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Internal Audit Director</a:t>
            </a:r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81B8FFA2-CF10-1196-A0E4-C0EA4A9FCD1B}"/>
              </a:ext>
            </a:extLst>
          </p:cNvPr>
          <p:cNvSpPr/>
          <p:nvPr/>
        </p:nvSpPr>
        <p:spPr>
          <a:xfrm>
            <a:off x="8240759" y="3286274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Manager</a:t>
            </a:r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CA7435D9-4F85-E198-D1B4-3EF05C746F42}"/>
              </a:ext>
            </a:extLst>
          </p:cNvPr>
          <p:cNvSpPr/>
          <p:nvPr/>
        </p:nvSpPr>
        <p:spPr>
          <a:xfrm>
            <a:off x="8240759" y="3594362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Lead Auditor</a:t>
            </a:r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023FF1BA-5510-6C70-4A7D-91B4B1F24947}"/>
              </a:ext>
            </a:extLst>
          </p:cNvPr>
          <p:cNvSpPr/>
          <p:nvPr/>
        </p:nvSpPr>
        <p:spPr>
          <a:xfrm>
            <a:off x="8240759" y="3902451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Associates</a:t>
            </a: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05425AC0-2B18-7B5C-CA8E-93A6937F871C}"/>
              </a:ext>
            </a:extLst>
          </p:cNvPr>
          <p:cNvSpPr/>
          <p:nvPr/>
        </p:nvSpPr>
        <p:spPr>
          <a:xfrm>
            <a:off x="8956522" y="2598282"/>
            <a:ext cx="577557" cy="288778"/>
          </a:xfrm>
          <a:custGeom>
            <a:avLst/>
            <a:gdLst>
              <a:gd name="connsiteX0" fmla="*/ 0 w 866335"/>
              <a:gd name="connsiteY0" fmla="*/ 72196 h 433167"/>
              <a:gd name="connsiteX1" fmla="*/ 72196 w 866335"/>
              <a:gd name="connsiteY1" fmla="*/ 0 h 433167"/>
              <a:gd name="connsiteX2" fmla="*/ 794139 w 866335"/>
              <a:gd name="connsiteY2" fmla="*/ 0 h 433167"/>
              <a:gd name="connsiteX3" fmla="*/ 866335 w 866335"/>
              <a:gd name="connsiteY3" fmla="*/ 72196 h 433167"/>
              <a:gd name="connsiteX4" fmla="*/ 866335 w 866335"/>
              <a:gd name="connsiteY4" fmla="*/ 360971 h 433167"/>
              <a:gd name="connsiteX5" fmla="*/ 794139 w 866335"/>
              <a:gd name="connsiteY5" fmla="*/ 433167 h 433167"/>
              <a:gd name="connsiteX6" fmla="*/ 72196 w 866335"/>
              <a:gd name="connsiteY6" fmla="*/ 433167 h 433167"/>
              <a:gd name="connsiteX7" fmla="*/ 0 w 866335"/>
              <a:gd name="connsiteY7" fmla="*/ 360971 h 433167"/>
              <a:gd name="connsiteX8" fmla="*/ 0 w 866335"/>
              <a:gd name="connsiteY8" fmla="*/ 72196 h 433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6335" h="433167">
                <a:moveTo>
                  <a:pt x="0" y="72196"/>
                </a:moveTo>
                <a:cubicBezTo>
                  <a:pt x="0" y="32323"/>
                  <a:pt x="32323" y="0"/>
                  <a:pt x="72196" y="0"/>
                </a:cubicBezTo>
                <a:lnTo>
                  <a:pt x="794139" y="0"/>
                </a:lnTo>
                <a:cubicBezTo>
                  <a:pt x="834012" y="0"/>
                  <a:pt x="866335" y="32323"/>
                  <a:pt x="866335" y="72196"/>
                </a:cubicBezTo>
                <a:lnTo>
                  <a:pt x="866335" y="360971"/>
                </a:lnTo>
                <a:cubicBezTo>
                  <a:pt x="866335" y="400844"/>
                  <a:pt x="834012" y="433167"/>
                  <a:pt x="794139" y="433167"/>
                </a:cubicBezTo>
                <a:lnTo>
                  <a:pt x="72196" y="433167"/>
                </a:lnTo>
                <a:cubicBezTo>
                  <a:pt x="32323" y="433167"/>
                  <a:pt x="0" y="400844"/>
                  <a:pt x="0" y="360971"/>
                </a:cubicBezTo>
                <a:lnTo>
                  <a:pt x="0" y="7219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83" tIns="17483" rIns="17483" bIns="1748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Legal Compliance Department</a:t>
            </a:r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F42D1096-605B-9A58-8382-8C45509B40F0}"/>
              </a:ext>
            </a:extLst>
          </p:cNvPr>
          <p:cNvSpPr/>
          <p:nvPr/>
        </p:nvSpPr>
        <p:spPr>
          <a:xfrm>
            <a:off x="8956522" y="2978186"/>
            <a:ext cx="577557" cy="288778"/>
          </a:xfrm>
          <a:custGeom>
            <a:avLst/>
            <a:gdLst>
              <a:gd name="connsiteX0" fmla="*/ 0 w 866335"/>
              <a:gd name="connsiteY0" fmla="*/ 72196 h 433167"/>
              <a:gd name="connsiteX1" fmla="*/ 72196 w 866335"/>
              <a:gd name="connsiteY1" fmla="*/ 0 h 433167"/>
              <a:gd name="connsiteX2" fmla="*/ 794139 w 866335"/>
              <a:gd name="connsiteY2" fmla="*/ 0 h 433167"/>
              <a:gd name="connsiteX3" fmla="*/ 866335 w 866335"/>
              <a:gd name="connsiteY3" fmla="*/ 72196 h 433167"/>
              <a:gd name="connsiteX4" fmla="*/ 866335 w 866335"/>
              <a:gd name="connsiteY4" fmla="*/ 360971 h 433167"/>
              <a:gd name="connsiteX5" fmla="*/ 794139 w 866335"/>
              <a:gd name="connsiteY5" fmla="*/ 433167 h 433167"/>
              <a:gd name="connsiteX6" fmla="*/ 72196 w 866335"/>
              <a:gd name="connsiteY6" fmla="*/ 433167 h 433167"/>
              <a:gd name="connsiteX7" fmla="*/ 0 w 866335"/>
              <a:gd name="connsiteY7" fmla="*/ 360971 h 433167"/>
              <a:gd name="connsiteX8" fmla="*/ 0 w 866335"/>
              <a:gd name="connsiteY8" fmla="*/ 72196 h 433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6335" h="433167">
                <a:moveTo>
                  <a:pt x="0" y="72196"/>
                </a:moveTo>
                <a:cubicBezTo>
                  <a:pt x="0" y="32323"/>
                  <a:pt x="32323" y="0"/>
                  <a:pt x="72196" y="0"/>
                </a:cubicBezTo>
                <a:lnTo>
                  <a:pt x="794139" y="0"/>
                </a:lnTo>
                <a:cubicBezTo>
                  <a:pt x="834012" y="0"/>
                  <a:pt x="866335" y="32323"/>
                  <a:pt x="866335" y="72196"/>
                </a:cubicBezTo>
                <a:lnTo>
                  <a:pt x="866335" y="360971"/>
                </a:lnTo>
                <a:cubicBezTo>
                  <a:pt x="866335" y="400844"/>
                  <a:pt x="834012" y="433167"/>
                  <a:pt x="794139" y="433167"/>
                </a:cubicBezTo>
                <a:lnTo>
                  <a:pt x="72196" y="433167"/>
                </a:lnTo>
                <a:cubicBezTo>
                  <a:pt x="32323" y="433167"/>
                  <a:pt x="0" y="400844"/>
                  <a:pt x="0" y="360971"/>
                </a:cubicBezTo>
                <a:lnTo>
                  <a:pt x="0" y="7219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83" tIns="17483" rIns="17483" bIns="1748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General Counsel</a:t>
            </a:r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EEA2BAF8-CC41-C98B-4A5D-C2A3924FDE86}"/>
              </a:ext>
            </a:extLst>
          </p:cNvPr>
          <p:cNvSpPr/>
          <p:nvPr/>
        </p:nvSpPr>
        <p:spPr>
          <a:xfrm>
            <a:off x="8765811" y="3358089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Deputy General Counsel</a:t>
            </a:r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C1D0AE5B-4EFC-0CBA-1B9C-3237DB1692A1}"/>
              </a:ext>
            </a:extLst>
          </p:cNvPr>
          <p:cNvSpPr/>
          <p:nvPr/>
        </p:nvSpPr>
        <p:spPr>
          <a:xfrm>
            <a:off x="9290862" y="3358089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Manager</a:t>
            </a:r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D2534D8B-2822-62F5-8880-7D62077F4EE9}"/>
              </a:ext>
            </a:extLst>
          </p:cNvPr>
          <p:cNvSpPr/>
          <p:nvPr/>
        </p:nvSpPr>
        <p:spPr>
          <a:xfrm>
            <a:off x="9399344" y="3666177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Specialists</a:t>
            </a: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9D2DBB1C-33A4-0C64-B3DA-12A109831C6D}"/>
              </a:ext>
            </a:extLst>
          </p:cNvPr>
          <p:cNvSpPr/>
          <p:nvPr/>
        </p:nvSpPr>
        <p:spPr>
          <a:xfrm>
            <a:off x="9399344" y="3974265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Assistants</a:t>
            </a:r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82F42E9D-D1BB-3A9E-7795-730D601D1C7D}"/>
              </a:ext>
            </a:extLst>
          </p:cNvPr>
          <p:cNvSpPr/>
          <p:nvPr/>
        </p:nvSpPr>
        <p:spPr>
          <a:xfrm>
            <a:off x="10262499" y="2598282"/>
            <a:ext cx="577557" cy="288778"/>
          </a:xfrm>
          <a:custGeom>
            <a:avLst/>
            <a:gdLst>
              <a:gd name="connsiteX0" fmla="*/ 0 w 866335"/>
              <a:gd name="connsiteY0" fmla="*/ 72196 h 433167"/>
              <a:gd name="connsiteX1" fmla="*/ 72196 w 866335"/>
              <a:gd name="connsiteY1" fmla="*/ 0 h 433167"/>
              <a:gd name="connsiteX2" fmla="*/ 794139 w 866335"/>
              <a:gd name="connsiteY2" fmla="*/ 0 h 433167"/>
              <a:gd name="connsiteX3" fmla="*/ 866335 w 866335"/>
              <a:gd name="connsiteY3" fmla="*/ 72196 h 433167"/>
              <a:gd name="connsiteX4" fmla="*/ 866335 w 866335"/>
              <a:gd name="connsiteY4" fmla="*/ 360971 h 433167"/>
              <a:gd name="connsiteX5" fmla="*/ 794139 w 866335"/>
              <a:gd name="connsiteY5" fmla="*/ 433167 h 433167"/>
              <a:gd name="connsiteX6" fmla="*/ 72196 w 866335"/>
              <a:gd name="connsiteY6" fmla="*/ 433167 h 433167"/>
              <a:gd name="connsiteX7" fmla="*/ 0 w 866335"/>
              <a:gd name="connsiteY7" fmla="*/ 360971 h 433167"/>
              <a:gd name="connsiteX8" fmla="*/ 0 w 866335"/>
              <a:gd name="connsiteY8" fmla="*/ 72196 h 433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6335" h="433167">
                <a:moveTo>
                  <a:pt x="0" y="72196"/>
                </a:moveTo>
                <a:cubicBezTo>
                  <a:pt x="0" y="32323"/>
                  <a:pt x="32323" y="0"/>
                  <a:pt x="72196" y="0"/>
                </a:cubicBezTo>
                <a:lnTo>
                  <a:pt x="794139" y="0"/>
                </a:lnTo>
                <a:cubicBezTo>
                  <a:pt x="834012" y="0"/>
                  <a:pt x="866335" y="32323"/>
                  <a:pt x="866335" y="72196"/>
                </a:cubicBezTo>
                <a:lnTo>
                  <a:pt x="866335" y="360971"/>
                </a:lnTo>
                <a:cubicBezTo>
                  <a:pt x="866335" y="400844"/>
                  <a:pt x="834012" y="433167"/>
                  <a:pt x="794139" y="433167"/>
                </a:cubicBezTo>
                <a:lnTo>
                  <a:pt x="72196" y="433167"/>
                </a:lnTo>
                <a:cubicBezTo>
                  <a:pt x="32323" y="433167"/>
                  <a:pt x="0" y="400844"/>
                  <a:pt x="0" y="360971"/>
                </a:cubicBezTo>
                <a:lnTo>
                  <a:pt x="0" y="7219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83" tIns="17483" rIns="17483" bIns="1748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332B96D6-AAA1-2804-62CB-B671D5370F66}"/>
              </a:ext>
            </a:extLst>
          </p:cNvPr>
          <p:cNvSpPr/>
          <p:nvPr/>
        </p:nvSpPr>
        <p:spPr>
          <a:xfrm>
            <a:off x="10262499" y="2978186"/>
            <a:ext cx="577557" cy="288778"/>
          </a:xfrm>
          <a:custGeom>
            <a:avLst/>
            <a:gdLst>
              <a:gd name="connsiteX0" fmla="*/ 0 w 866335"/>
              <a:gd name="connsiteY0" fmla="*/ 72196 h 433167"/>
              <a:gd name="connsiteX1" fmla="*/ 72196 w 866335"/>
              <a:gd name="connsiteY1" fmla="*/ 0 h 433167"/>
              <a:gd name="connsiteX2" fmla="*/ 794139 w 866335"/>
              <a:gd name="connsiteY2" fmla="*/ 0 h 433167"/>
              <a:gd name="connsiteX3" fmla="*/ 866335 w 866335"/>
              <a:gd name="connsiteY3" fmla="*/ 72196 h 433167"/>
              <a:gd name="connsiteX4" fmla="*/ 866335 w 866335"/>
              <a:gd name="connsiteY4" fmla="*/ 360971 h 433167"/>
              <a:gd name="connsiteX5" fmla="*/ 794139 w 866335"/>
              <a:gd name="connsiteY5" fmla="*/ 433167 h 433167"/>
              <a:gd name="connsiteX6" fmla="*/ 72196 w 866335"/>
              <a:gd name="connsiteY6" fmla="*/ 433167 h 433167"/>
              <a:gd name="connsiteX7" fmla="*/ 0 w 866335"/>
              <a:gd name="connsiteY7" fmla="*/ 360971 h 433167"/>
              <a:gd name="connsiteX8" fmla="*/ 0 w 866335"/>
              <a:gd name="connsiteY8" fmla="*/ 72196 h 433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6335" h="433167">
                <a:moveTo>
                  <a:pt x="0" y="72196"/>
                </a:moveTo>
                <a:cubicBezTo>
                  <a:pt x="0" y="32323"/>
                  <a:pt x="32323" y="0"/>
                  <a:pt x="72196" y="0"/>
                </a:cubicBezTo>
                <a:lnTo>
                  <a:pt x="794139" y="0"/>
                </a:lnTo>
                <a:cubicBezTo>
                  <a:pt x="834012" y="0"/>
                  <a:pt x="866335" y="32323"/>
                  <a:pt x="866335" y="72196"/>
                </a:cubicBezTo>
                <a:lnTo>
                  <a:pt x="866335" y="360971"/>
                </a:lnTo>
                <a:cubicBezTo>
                  <a:pt x="866335" y="400844"/>
                  <a:pt x="834012" y="433167"/>
                  <a:pt x="794139" y="433167"/>
                </a:cubicBezTo>
                <a:lnTo>
                  <a:pt x="72196" y="433167"/>
                </a:lnTo>
                <a:cubicBezTo>
                  <a:pt x="32323" y="433167"/>
                  <a:pt x="0" y="400844"/>
                  <a:pt x="0" y="360971"/>
                </a:cubicBezTo>
                <a:lnTo>
                  <a:pt x="0" y="7219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83" tIns="17483" rIns="17483" bIns="1748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 Director</a:t>
            </a:r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39FACB90-5004-9305-0689-95AAF48C08AF}"/>
              </a:ext>
            </a:extLst>
          </p:cNvPr>
          <p:cNvSpPr/>
          <p:nvPr/>
        </p:nvSpPr>
        <p:spPr>
          <a:xfrm>
            <a:off x="9986465" y="3380833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Branch Manager</a:t>
            </a: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F409B884-8781-9209-723F-DDD8CF21F8FB}"/>
              </a:ext>
            </a:extLst>
          </p:cNvPr>
          <p:cNvSpPr/>
          <p:nvPr/>
        </p:nvSpPr>
        <p:spPr>
          <a:xfrm>
            <a:off x="9988391" y="3685708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Coordinators</a:t>
            </a:r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AEBEB291-C10D-AF7D-9E7F-EDBCB014FFA1}"/>
              </a:ext>
            </a:extLst>
          </p:cNvPr>
          <p:cNvSpPr/>
          <p:nvPr/>
        </p:nvSpPr>
        <p:spPr>
          <a:xfrm>
            <a:off x="9990318" y="4032845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Collections</a:t>
            </a:r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FB5C4B69-6559-48E2-4FC3-9D108A2C2BBF}"/>
              </a:ext>
            </a:extLst>
          </p:cNvPr>
          <p:cNvSpPr/>
          <p:nvPr/>
        </p:nvSpPr>
        <p:spPr>
          <a:xfrm>
            <a:off x="10712489" y="3380725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Admin Assistants</a:t>
            </a:r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70FFB273-3517-AE78-A367-D25FE795CA20}"/>
              </a:ext>
            </a:extLst>
          </p:cNvPr>
          <p:cNvSpPr/>
          <p:nvPr/>
        </p:nvSpPr>
        <p:spPr>
          <a:xfrm>
            <a:off x="10712168" y="3688375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Functions</a:t>
            </a:r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43F09EC2-55C5-4A15-5619-2BF739BA8E61}"/>
              </a:ext>
            </a:extLst>
          </p:cNvPr>
          <p:cNvSpPr/>
          <p:nvPr/>
        </p:nvSpPr>
        <p:spPr>
          <a:xfrm>
            <a:off x="10774493" y="4040767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Couriers and Office Boys</a:t>
            </a:r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2A76CCDB-013A-82B2-78D4-1165CB70F1CB}"/>
              </a:ext>
            </a:extLst>
          </p:cNvPr>
          <p:cNvSpPr/>
          <p:nvPr/>
        </p:nvSpPr>
        <p:spPr>
          <a:xfrm>
            <a:off x="11430456" y="2608992"/>
            <a:ext cx="577557" cy="288778"/>
          </a:xfrm>
          <a:custGeom>
            <a:avLst/>
            <a:gdLst>
              <a:gd name="connsiteX0" fmla="*/ 0 w 866335"/>
              <a:gd name="connsiteY0" fmla="*/ 72196 h 433167"/>
              <a:gd name="connsiteX1" fmla="*/ 72196 w 866335"/>
              <a:gd name="connsiteY1" fmla="*/ 0 h 433167"/>
              <a:gd name="connsiteX2" fmla="*/ 794139 w 866335"/>
              <a:gd name="connsiteY2" fmla="*/ 0 h 433167"/>
              <a:gd name="connsiteX3" fmla="*/ 866335 w 866335"/>
              <a:gd name="connsiteY3" fmla="*/ 72196 h 433167"/>
              <a:gd name="connsiteX4" fmla="*/ 866335 w 866335"/>
              <a:gd name="connsiteY4" fmla="*/ 360971 h 433167"/>
              <a:gd name="connsiteX5" fmla="*/ 794139 w 866335"/>
              <a:gd name="connsiteY5" fmla="*/ 433167 h 433167"/>
              <a:gd name="connsiteX6" fmla="*/ 72196 w 866335"/>
              <a:gd name="connsiteY6" fmla="*/ 433167 h 433167"/>
              <a:gd name="connsiteX7" fmla="*/ 0 w 866335"/>
              <a:gd name="connsiteY7" fmla="*/ 360971 h 433167"/>
              <a:gd name="connsiteX8" fmla="*/ 0 w 866335"/>
              <a:gd name="connsiteY8" fmla="*/ 72196 h 433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6335" h="433167">
                <a:moveTo>
                  <a:pt x="0" y="72196"/>
                </a:moveTo>
                <a:cubicBezTo>
                  <a:pt x="0" y="32323"/>
                  <a:pt x="32323" y="0"/>
                  <a:pt x="72196" y="0"/>
                </a:cubicBezTo>
                <a:lnTo>
                  <a:pt x="794139" y="0"/>
                </a:lnTo>
                <a:cubicBezTo>
                  <a:pt x="834012" y="0"/>
                  <a:pt x="866335" y="32323"/>
                  <a:pt x="866335" y="72196"/>
                </a:cubicBezTo>
                <a:lnTo>
                  <a:pt x="866335" y="360971"/>
                </a:lnTo>
                <a:cubicBezTo>
                  <a:pt x="866335" y="400844"/>
                  <a:pt x="834012" y="433167"/>
                  <a:pt x="794139" y="433167"/>
                </a:cubicBezTo>
                <a:lnTo>
                  <a:pt x="72196" y="433167"/>
                </a:lnTo>
                <a:cubicBezTo>
                  <a:pt x="32323" y="433167"/>
                  <a:pt x="0" y="400844"/>
                  <a:pt x="0" y="360971"/>
                </a:cubicBezTo>
                <a:lnTo>
                  <a:pt x="0" y="7219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83" tIns="17483" rIns="17483" bIns="1748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Human Resources Department</a:t>
            </a:r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65007102-EE62-DB0E-871B-2F93CCFE0B32}"/>
              </a:ext>
            </a:extLst>
          </p:cNvPr>
          <p:cNvSpPr/>
          <p:nvPr/>
        </p:nvSpPr>
        <p:spPr>
          <a:xfrm>
            <a:off x="11489171" y="2978186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Director</a:t>
            </a:r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0F8B5B57-4E3A-753D-5DBD-D343B22B66C2}"/>
              </a:ext>
            </a:extLst>
          </p:cNvPr>
          <p:cNvSpPr/>
          <p:nvPr/>
        </p:nvSpPr>
        <p:spPr>
          <a:xfrm>
            <a:off x="11489171" y="3286274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Business Partner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822ED150-C540-9B16-97D8-825863AEBB68}"/>
              </a:ext>
            </a:extLst>
          </p:cNvPr>
          <p:cNvSpPr/>
          <p:nvPr/>
        </p:nvSpPr>
        <p:spPr>
          <a:xfrm>
            <a:off x="11489171" y="3594362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Compensation and Benefits Manager</a:t>
            </a: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229A65C6-5471-837D-8352-8C634F07F18F}"/>
              </a:ext>
            </a:extLst>
          </p:cNvPr>
          <p:cNvSpPr/>
          <p:nvPr/>
        </p:nvSpPr>
        <p:spPr>
          <a:xfrm>
            <a:off x="11489171" y="3902451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Recruitment and Talent Acquisition Manager</a:t>
            </a:r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0B7D5F62-6D1F-6142-FFCC-02E9AB4BA4F2}"/>
              </a:ext>
            </a:extLst>
          </p:cNvPr>
          <p:cNvSpPr/>
          <p:nvPr/>
        </p:nvSpPr>
        <p:spPr>
          <a:xfrm>
            <a:off x="11489171" y="4210539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L&amp;D Manager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6D0B0EDD-6510-24E2-F26D-41259C6D6243}"/>
              </a:ext>
            </a:extLst>
          </p:cNvPr>
          <p:cNvSpPr/>
          <p:nvPr/>
        </p:nvSpPr>
        <p:spPr>
          <a:xfrm>
            <a:off x="11489171" y="4518627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Employee Relations Manager</a:t>
            </a:r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555E0DA9-3A6B-2D6A-9615-C0A59AA246A0}"/>
              </a:ext>
            </a:extLst>
          </p:cNvPr>
          <p:cNvSpPr/>
          <p:nvPr/>
        </p:nvSpPr>
        <p:spPr>
          <a:xfrm>
            <a:off x="11489171" y="4826715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Payroll Manager</a:t>
            </a:r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FCACFB23-A376-4C84-8AC1-AF5E43879E9C}"/>
              </a:ext>
            </a:extLst>
          </p:cNvPr>
          <p:cNvSpPr/>
          <p:nvPr/>
        </p:nvSpPr>
        <p:spPr>
          <a:xfrm>
            <a:off x="11489171" y="5134803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Generalist</a:t>
            </a:r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3566C2BF-7C4C-CC5A-3401-5AA8D63A2B2D}"/>
              </a:ext>
            </a:extLst>
          </p:cNvPr>
          <p:cNvSpPr/>
          <p:nvPr/>
        </p:nvSpPr>
        <p:spPr>
          <a:xfrm>
            <a:off x="11489171" y="5442891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Administrators</a:t>
            </a:r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8F440797-37C1-4802-256E-CFFEFBE16920}"/>
              </a:ext>
            </a:extLst>
          </p:cNvPr>
          <p:cNvSpPr/>
          <p:nvPr/>
        </p:nvSpPr>
        <p:spPr>
          <a:xfrm>
            <a:off x="11489171" y="5750979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Assistants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74617561-3BF9-BE5E-A046-19D520BD70C8}"/>
              </a:ext>
            </a:extLst>
          </p:cNvPr>
          <p:cNvSpPr/>
          <p:nvPr/>
        </p:nvSpPr>
        <p:spPr>
          <a:xfrm>
            <a:off x="0" y="-1352"/>
            <a:ext cx="12192000" cy="6859352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E9BA3BD2-2A61-3B47-6709-033F9EA770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0245"/>
          <a:stretch/>
        </p:blipFill>
        <p:spPr>
          <a:xfrm>
            <a:off x="101600" y="98457"/>
            <a:ext cx="1244600" cy="192695"/>
          </a:xfrm>
          <a:prstGeom prst="rect">
            <a:avLst/>
          </a:prstGeom>
        </p:spPr>
      </p:pic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643E471F-B83D-3101-83A8-C9180DDC26D1}"/>
              </a:ext>
            </a:extLst>
          </p:cNvPr>
          <p:cNvSpPr/>
          <p:nvPr/>
        </p:nvSpPr>
        <p:spPr>
          <a:xfrm>
            <a:off x="5616636" y="253139"/>
            <a:ext cx="1227358" cy="613679"/>
          </a:xfrm>
          <a:custGeom>
            <a:avLst/>
            <a:gdLst>
              <a:gd name="connsiteX0" fmla="*/ 0 w 1841037"/>
              <a:gd name="connsiteY0" fmla="*/ 153423 h 920518"/>
              <a:gd name="connsiteX1" fmla="*/ 153423 w 1841037"/>
              <a:gd name="connsiteY1" fmla="*/ 0 h 920518"/>
              <a:gd name="connsiteX2" fmla="*/ 1687614 w 1841037"/>
              <a:gd name="connsiteY2" fmla="*/ 0 h 920518"/>
              <a:gd name="connsiteX3" fmla="*/ 1841037 w 1841037"/>
              <a:gd name="connsiteY3" fmla="*/ 153423 h 920518"/>
              <a:gd name="connsiteX4" fmla="*/ 1841037 w 1841037"/>
              <a:gd name="connsiteY4" fmla="*/ 767095 h 920518"/>
              <a:gd name="connsiteX5" fmla="*/ 1687614 w 1841037"/>
              <a:gd name="connsiteY5" fmla="*/ 920518 h 920518"/>
              <a:gd name="connsiteX6" fmla="*/ 153423 w 1841037"/>
              <a:gd name="connsiteY6" fmla="*/ 920518 h 920518"/>
              <a:gd name="connsiteX7" fmla="*/ 0 w 1841037"/>
              <a:gd name="connsiteY7" fmla="*/ 767095 h 920518"/>
              <a:gd name="connsiteX8" fmla="*/ 0 w 1841037"/>
              <a:gd name="connsiteY8" fmla="*/ 153423 h 920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1037" h="920518">
                <a:moveTo>
                  <a:pt x="0" y="153423"/>
                </a:moveTo>
                <a:cubicBezTo>
                  <a:pt x="0" y="68690"/>
                  <a:pt x="68690" y="0"/>
                  <a:pt x="153423" y="0"/>
                </a:cubicBezTo>
                <a:lnTo>
                  <a:pt x="1687614" y="0"/>
                </a:lnTo>
                <a:cubicBezTo>
                  <a:pt x="1772347" y="0"/>
                  <a:pt x="1841037" y="68690"/>
                  <a:pt x="1841037" y="153423"/>
                </a:cubicBezTo>
                <a:lnTo>
                  <a:pt x="1841037" y="767095"/>
                </a:lnTo>
                <a:cubicBezTo>
                  <a:pt x="1841037" y="851828"/>
                  <a:pt x="1772347" y="920518"/>
                  <a:pt x="1687614" y="920518"/>
                </a:cubicBezTo>
                <a:lnTo>
                  <a:pt x="153423" y="920518"/>
                </a:lnTo>
                <a:cubicBezTo>
                  <a:pt x="68690" y="920518"/>
                  <a:pt x="0" y="851828"/>
                  <a:pt x="0" y="767095"/>
                </a:cubicBezTo>
                <a:lnTo>
                  <a:pt x="0" y="15342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811" tIns="41811" rIns="41811" bIns="41811" numCol="1" spcCol="1270" anchor="ctr" anchorCtr="0">
            <a:noAutofit/>
          </a:bodyPr>
          <a:lstStyle/>
          <a:p>
            <a:pPr algn="ctr" defTabSz="8297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7" b="1" dirty="0">
                <a:latin typeface="Oswald" panose="00000500000000000000" pitchFamily="2" charset="0"/>
              </a:rPr>
              <a:t>Chairman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AA124E4F-9FAF-CE01-E4A2-B65DA3BAC048}"/>
              </a:ext>
            </a:extLst>
          </p:cNvPr>
          <p:cNvSpPr/>
          <p:nvPr/>
        </p:nvSpPr>
        <p:spPr>
          <a:xfrm>
            <a:off x="5765234" y="1022896"/>
            <a:ext cx="930161" cy="465081"/>
          </a:xfrm>
          <a:custGeom>
            <a:avLst/>
            <a:gdLst>
              <a:gd name="connsiteX0" fmla="*/ 0 w 1395242"/>
              <a:gd name="connsiteY0" fmla="*/ 116272 h 697621"/>
              <a:gd name="connsiteX1" fmla="*/ 116272 w 1395242"/>
              <a:gd name="connsiteY1" fmla="*/ 0 h 697621"/>
              <a:gd name="connsiteX2" fmla="*/ 1278970 w 1395242"/>
              <a:gd name="connsiteY2" fmla="*/ 0 h 697621"/>
              <a:gd name="connsiteX3" fmla="*/ 1395242 w 1395242"/>
              <a:gd name="connsiteY3" fmla="*/ 116272 h 697621"/>
              <a:gd name="connsiteX4" fmla="*/ 1395242 w 1395242"/>
              <a:gd name="connsiteY4" fmla="*/ 581349 h 697621"/>
              <a:gd name="connsiteX5" fmla="*/ 1278970 w 1395242"/>
              <a:gd name="connsiteY5" fmla="*/ 697621 h 697621"/>
              <a:gd name="connsiteX6" fmla="*/ 116272 w 1395242"/>
              <a:gd name="connsiteY6" fmla="*/ 697621 h 697621"/>
              <a:gd name="connsiteX7" fmla="*/ 0 w 1395242"/>
              <a:gd name="connsiteY7" fmla="*/ 581349 h 697621"/>
              <a:gd name="connsiteX8" fmla="*/ 0 w 1395242"/>
              <a:gd name="connsiteY8" fmla="*/ 116272 h 697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95242" h="697621">
                <a:moveTo>
                  <a:pt x="0" y="116272"/>
                </a:moveTo>
                <a:cubicBezTo>
                  <a:pt x="0" y="52057"/>
                  <a:pt x="52057" y="0"/>
                  <a:pt x="116272" y="0"/>
                </a:cubicBezTo>
                <a:lnTo>
                  <a:pt x="1278970" y="0"/>
                </a:lnTo>
                <a:cubicBezTo>
                  <a:pt x="1343185" y="0"/>
                  <a:pt x="1395242" y="52057"/>
                  <a:pt x="1395242" y="116272"/>
                </a:cubicBezTo>
                <a:lnTo>
                  <a:pt x="1395242" y="581349"/>
                </a:lnTo>
                <a:cubicBezTo>
                  <a:pt x="1395242" y="645564"/>
                  <a:pt x="1343185" y="697621"/>
                  <a:pt x="1278970" y="697621"/>
                </a:cubicBezTo>
                <a:lnTo>
                  <a:pt x="116272" y="697621"/>
                </a:lnTo>
                <a:cubicBezTo>
                  <a:pt x="52057" y="697621"/>
                  <a:pt x="0" y="645564"/>
                  <a:pt x="0" y="581349"/>
                </a:cubicBezTo>
                <a:lnTo>
                  <a:pt x="0" y="11627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630" tIns="28630" rIns="28630" bIns="28630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Chief Executive Officer (CEO)</a:t>
            </a: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A842BB93-BA1E-7335-6A35-4C99D77C422B}"/>
              </a:ext>
            </a:extLst>
          </p:cNvPr>
          <p:cNvSpPr/>
          <p:nvPr/>
        </p:nvSpPr>
        <p:spPr>
          <a:xfrm>
            <a:off x="8483782" y="1888137"/>
            <a:ext cx="1719053" cy="619021"/>
          </a:xfrm>
          <a:custGeom>
            <a:avLst/>
            <a:gdLst>
              <a:gd name="connsiteX0" fmla="*/ 0 w 2578580"/>
              <a:gd name="connsiteY0" fmla="*/ 154758 h 928531"/>
              <a:gd name="connsiteX1" fmla="*/ 154758 w 2578580"/>
              <a:gd name="connsiteY1" fmla="*/ 0 h 928531"/>
              <a:gd name="connsiteX2" fmla="*/ 2423822 w 2578580"/>
              <a:gd name="connsiteY2" fmla="*/ 0 h 928531"/>
              <a:gd name="connsiteX3" fmla="*/ 2578580 w 2578580"/>
              <a:gd name="connsiteY3" fmla="*/ 154758 h 928531"/>
              <a:gd name="connsiteX4" fmla="*/ 2578580 w 2578580"/>
              <a:gd name="connsiteY4" fmla="*/ 773773 h 928531"/>
              <a:gd name="connsiteX5" fmla="*/ 2423822 w 2578580"/>
              <a:gd name="connsiteY5" fmla="*/ 928531 h 928531"/>
              <a:gd name="connsiteX6" fmla="*/ 154758 w 2578580"/>
              <a:gd name="connsiteY6" fmla="*/ 928531 h 928531"/>
              <a:gd name="connsiteX7" fmla="*/ 0 w 2578580"/>
              <a:gd name="connsiteY7" fmla="*/ 773773 h 928531"/>
              <a:gd name="connsiteX8" fmla="*/ 0 w 2578580"/>
              <a:gd name="connsiteY8" fmla="*/ 154758 h 928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8580" h="928531">
                <a:moveTo>
                  <a:pt x="0" y="154758"/>
                </a:moveTo>
                <a:cubicBezTo>
                  <a:pt x="0" y="69288"/>
                  <a:pt x="69288" y="0"/>
                  <a:pt x="154758" y="0"/>
                </a:cubicBezTo>
                <a:lnTo>
                  <a:pt x="2423822" y="0"/>
                </a:lnTo>
                <a:cubicBezTo>
                  <a:pt x="2509292" y="0"/>
                  <a:pt x="2578580" y="69288"/>
                  <a:pt x="2578580" y="154758"/>
                </a:cubicBezTo>
                <a:lnTo>
                  <a:pt x="2578580" y="773773"/>
                </a:lnTo>
                <a:cubicBezTo>
                  <a:pt x="2578580" y="859243"/>
                  <a:pt x="2509292" y="928531"/>
                  <a:pt x="2423822" y="928531"/>
                </a:cubicBezTo>
                <a:lnTo>
                  <a:pt x="154758" y="928531"/>
                </a:lnTo>
                <a:cubicBezTo>
                  <a:pt x="69288" y="928531"/>
                  <a:pt x="0" y="859243"/>
                  <a:pt x="0" y="773773"/>
                </a:cubicBezTo>
                <a:lnTo>
                  <a:pt x="0" y="15475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685" tIns="38685" rIns="38685" bIns="38685" numCol="1" spcCol="1270" anchor="ctr" anchorCtr="0">
            <a:noAutofit/>
          </a:bodyPr>
          <a:lstStyle/>
          <a:p>
            <a:pPr algn="ctr" defTabSz="59269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33" b="1" dirty="0">
                <a:latin typeface="Oswald" panose="00000500000000000000" pitchFamily="2" charset="0"/>
              </a:rPr>
              <a:t>Chief Operations</a:t>
            </a:r>
            <a:br>
              <a:rPr lang="en-US" sz="1333" b="1" dirty="0">
                <a:latin typeface="Oswald" panose="00000500000000000000" pitchFamily="2" charset="0"/>
              </a:rPr>
            </a:br>
            <a:r>
              <a:rPr lang="en-US" sz="1333" b="1" dirty="0">
                <a:latin typeface="Oswald" panose="00000500000000000000" pitchFamily="2" charset="0"/>
              </a:rPr>
              <a:t>Officer (COO)</a:t>
            </a: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CBB08C50-51EB-E94A-33C0-958F496B5A24}"/>
              </a:ext>
            </a:extLst>
          </p:cNvPr>
          <p:cNvSpPr/>
          <p:nvPr/>
        </p:nvSpPr>
        <p:spPr>
          <a:xfrm>
            <a:off x="6767204" y="2598282"/>
            <a:ext cx="1238041" cy="619021"/>
          </a:xfrm>
          <a:custGeom>
            <a:avLst/>
            <a:gdLst>
              <a:gd name="connsiteX0" fmla="*/ 0 w 1857062"/>
              <a:gd name="connsiteY0" fmla="*/ 154758 h 928531"/>
              <a:gd name="connsiteX1" fmla="*/ 154758 w 1857062"/>
              <a:gd name="connsiteY1" fmla="*/ 0 h 928531"/>
              <a:gd name="connsiteX2" fmla="*/ 1702304 w 1857062"/>
              <a:gd name="connsiteY2" fmla="*/ 0 h 928531"/>
              <a:gd name="connsiteX3" fmla="*/ 1857062 w 1857062"/>
              <a:gd name="connsiteY3" fmla="*/ 154758 h 928531"/>
              <a:gd name="connsiteX4" fmla="*/ 1857062 w 1857062"/>
              <a:gd name="connsiteY4" fmla="*/ 773773 h 928531"/>
              <a:gd name="connsiteX5" fmla="*/ 1702304 w 1857062"/>
              <a:gd name="connsiteY5" fmla="*/ 928531 h 928531"/>
              <a:gd name="connsiteX6" fmla="*/ 154758 w 1857062"/>
              <a:gd name="connsiteY6" fmla="*/ 928531 h 928531"/>
              <a:gd name="connsiteX7" fmla="*/ 0 w 1857062"/>
              <a:gd name="connsiteY7" fmla="*/ 773773 h 928531"/>
              <a:gd name="connsiteX8" fmla="*/ 0 w 1857062"/>
              <a:gd name="connsiteY8" fmla="*/ 154758 h 928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57062" h="928531">
                <a:moveTo>
                  <a:pt x="0" y="154758"/>
                </a:moveTo>
                <a:cubicBezTo>
                  <a:pt x="0" y="69288"/>
                  <a:pt x="69288" y="0"/>
                  <a:pt x="154758" y="0"/>
                </a:cubicBezTo>
                <a:lnTo>
                  <a:pt x="1702304" y="0"/>
                </a:lnTo>
                <a:cubicBezTo>
                  <a:pt x="1787774" y="0"/>
                  <a:pt x="1857062" y="69288"/>
                  <a:pt x="1857062" y="154758"/>
                </a:cubicBezTo>
                <a:lnTo>
                  <a:pt x="1857062" y="773773"/>
                </a:lnTo>
                <a:cubicBezTo>
                  <a:pt x="1857062" y="859243"/>
                  <a:pt x="1787774" y="928531"/>
                  <a:pt x="1702304" y="928531"/>
                </a:cubicBezTo>
                <a:lnTo>
                  <a:pt x="154758" y="928531"/>
                </a:lnTo>
                <a:cubicBezTo>
                  <a:pt x="69288" y="928531"/>
                  <a:pt x="0" y="859243"/>
                  <a:pt x="0" y="773773"/>
                </a:cubicBezTo>
                <a:lnTo>
                  <a:pt x="0" y="15475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991" tIns="36991" rIns="36991" bIns="36991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Customer Service Department</a:t>
            </a:r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F947D632-6FE4-C029-0FC6-4590AAF05335}"/>
              </a:ext>
            </a:extLst>
          </p:cNvPr>
          <p:cNvSpPr/>
          <p:nvPr/>
        </p:nvSpPr>
        <p:spPr>
          <a:xfrm>
            <a:off x="7076714" y="3308428"/>
            <a:ext cx="1023178" cy="511589"/>
          </a:xfrm>
          <a:custGeom>
            <a:avLst/>
            <a:gdLst>
              <a:gd name="connsiteX0" fmla="*/ 0 w 1534767"/>
              <a:gd name="connsiteY0" fmla="*/ 127900 h 767383"/>
              <a:gd name="connsiteX1" fmla="*/ 127900 w 1534767"/>
              <a:gd name="connsiteY1" fmla="*/ 0 h 767383"/>
              <a:gd name="connsiteX2" fmla="*/ 1406867 w 1534767"/>
              <a:gd name="connsiteY2" fmla="*/ 0 h 767383"/>
              <a:gd name="connsiteX3" fmla="*/ 1534767 w 1534767"/>
              <a:gd name="connsiteY3" fmla="*/ 127900 h 767383"/>
              <a:gd name="connsiteX4" fmla="*/ 1534767 w 1534767"/>
              <a:gd name="connsiteY4" fmla="*/ 639483 h 767383"/>
              <a:gd name="connsiteX5" fmla="*/ 1406867 w 1534767"/>
              <a:gd name="connsiteY5" fmla="*/ 767383 h 767383"/>
              <a:gd name="connsiteX6" fmla="*/ 127900 w 1534767"/>
              <a:gd name="connsiteY6" fmla="*/ 767383 h 767383"/>
              <a:gd name="connsiteX7" fmla="*/ 0 w 1534767"/>
              <a:gd name="connsiteY7" fmla="*/ 639483 h 767383"/>
              <a:gd name="connsiteX8" fmla="*/ 0 w 1534767"/>
              <a:gd name="connsiteY8" fmla="*/ 127900 h 767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4767" h="767383">
                <a:moveTo>
                  <a:pt x="0" y="127900"/>
                </a:moveTo>
                <a:cubicBezTo>
                  <a:pt x="0" y="57263"/>
                  <a:pt x="57263" y="0"/>
                  <a:pt x="127900" y="0"/>
                </a:cubicBezTo>
                <a:lnTo>
                  <a:pt x="1406867" y="0"/>
                </a:lnTo>
                <a:cubicBezTo>
                  <a:pt x="1477504" y="0"/>
                  <a:pt x="1534767" y="57263"/>
                  <a:pt x="1534767" y="127900"/>
                </a:cubicBezTo>
                <a:lnTo>
                  <a:pt x="1534767" y="639483"/>
                </a:lnTo>
                <a:cubicBezTo>
                  <a:pt x="1534767" y="710120"/>
                  <a:pt x="1477504" y="767383"/>
                  <a:pt x="1406867" y="767383"/>
                </a:cubicBezTo>
                <a:lnTo>
                  <a:pt x="127900" y="767383"/>
                </a:lnTo>
                <a:cubicBezTo>
                  <a:pt x="57263" y="767383"/>
                  <a:pt x="0" y="710120"/>
                  <a:pt x="0" y="639483"/>
                </a:cubicBezTo>
                <a:lnTo>
                  <a:pt x="0" y="1279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47" tIns="31747" rIns="31747" bIns="31747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Customer Service Director</a:t>
            </a: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E5FF5010-E34E-FA86-3A07-EF5896146AF5}"/>
              </a:ext>
            </a:extLst>
          </p:cNvPr>
          <p:cNvSpPr/>
          <p:nvPr/>
        </p:nvSpPr>
        <p:spPr>
          <a:xfrm>
            <a:off x="7076714" y="3911142"/>
            <a:ext cx="1023178" cy="511589"/>
          </a:xfrm>
          <a:custGeom>
            <a:avLst/>
            <a:gdLst>
              <a:gd name="connsiteX0" fmla="*/ 0 w 1534767"/>
              <a:gd name="connsiteY0" fmla="*/ 127900 h 767383"/>
              <a:gd name="connsiteX1" fmla="*/ 127900 w 1534767"/>
              <a:gd name="connsiteY1" fmla="*/ 0 h 767383"/>
              <a:gd name="connsiteX2" fmla="*/ 1406867 w 1534767"/>
              <a:gd name="connsiteY2" fmla="*/ 0 h 767383"/>
              <a:gd name="connsiteX3" fmla="*/ 1534767 w 1534767"/>
              <a:gd name="connsiteY3" fmla="*/ 127900 h 767383"/>
              <a:gd name="connsiteX4" fmla="*/ 1534767 w 1534767"/>
              <a:gd name="connsiteY4" fmla="*/ 639483 h 767383"/>
              <a:gd name="connsiteX5" fmla="*/ 1406867 w 1534767"/>
              <a:gd name="connsiteY5" fmla="*/ 767383 h 767383"/>
              <a:gd name="connsiteX6" fmla="*/ 127900 w 1534767"/>
              <a:gd name="connsiteY6" fmla="*/ 767383 h 767383"/>
              <a:gd name="connsiteX7" fmla="*/ 0 w 1534767"/>
              <a:gd name="connsiteY7" fmla="*/ 639483 h 767383"/>
              <a:gd name="connsiteX8" fmla="*/ 0 w 1534767"/>
              <a:gd name="connsiteY8" fmla="*/ 127900 h 767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4767" h="767383">
                <a:moveTo>
                  <a:pt x="0" y="127900"/>
                </a:moveTo>
                <a:cubicBezTo>
                  <a:pt x="0" y="57263"/>
                  <a:pt x="57263" y="0"/>
                  <a:pt x="127900" y="0"/>
                </a:cubicBezTo>
                <a:lnTo>
                  <a:pt x="1406867" y="0"/>
                </a:lnTo>
                <a:cubicBezTo>
                  <a:pt x="1477504" y="0"/>
                  <a:pt x="1534767" y="57263"/>
                  <a:pt x="1534767" y="127900"/>
                </a:cubicBezTo>
                <a:lnTo>
                  <a:pt x="1534767" y="639483"/>
                </a:lnTo>
                <a:cubicBezTo>
                  <a:pt x="1534767" y="710120"/>
                  <a:pt x="1477504" y="767383"/>
                  <a:pt x="1406867" y="767383"/>
                </a:cubicBezTo>
                <a:lnTo>
                  <a:pt x="127900" y="767383"/>
                </a:lnTo>
                <a:cubicBezTo>
                  <a:pt x="57263" y="767383"/>
                  <a:pt x="0" y="710120"/>
                  <a:pt x="0" y="639483"/>
                </a:cubicBezTo>
                <a:lnTo>
                  <a:pt x="0" y="1279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47" tIns="31747" rIns="31747" bIns="31747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Customer Service Manager</a:t>
            </a:r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1EBAA01A-E759-7DE5-C1E0-9B8508752C67}"/>
              </a:ext>
            </a:extLst>
          </p:cNvPr>
          <p:cNvSpPr/>
          <p:nvPr/>
        </p:nvSpPr>
        <p:spPr>
          <a:xfrm>
            <a:off x="7076714" y="4513856"/>
            <a:ext cx="1023178" cy="511589"/>
          </a:xfrm>
          <a:custGeom>
            <a:avLst/>
            <a:gdLst>
              <a:gd name="connsiteX0" fmla="*/ 0 w 1534767"/>
              <a:gd name="connsiteY0" fmla="*/ 127900 h 767383"/>
              <a:gd name="connsiteX1" fmla="*/ 127900 w 1534767"/>
              <a:gd name="connsiteY1" fmla="*/ 0 h 767383"/>
              <a:gd name="connsiteX2" fmla="*/ 1406867 w 1534767"/>
              <a:gd name="connsiteY2" fmla="*/ 0 h 767383"/>
              <a:gd name="connsiteX3" fmla="*/ 1534767 w 1534767"/>
              <a:gd name="connsiteY3" fmla="*/ 127900 h 767383"/>
              <a:gd name="connsiteX4" fmla="*/ 1534767 w 1534767"/>
              <a:gd name="connsiteY4" fmla="*/ 639483 h 767383"/>
              <a:gd name="connsiteX5" fmla="*/ 1406867 w 1534767"/>
              <a:gd name="connsiteY5" fmla="*/ 767383 h 767383"/>
              <a:gd name="connsiteX6" fmla="*/ 127900 w 1534767"/>
              <a:gd name="connsiteY6" fmla="*/ 767383 h 767383"/>
              <a:gd name="connsiteX7" fmla="*/ 0 w 1534767"/>
              <a:gd name="connsiteY7" fmla="*/ 639483 h 767383"/>
              <a:gd name="connsiteX8" fmla="*/ 0 w 1534767"/>
              <a:gd name="connsiteY8" fmla="*/ 127900 h 767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4767" h="767383">
                <a:moveTo>
                  <a:pt x="0" y="127900"/>
                </a:moveTo>
                <a:cubicBezTo>
                  <a:pt x="0" y="57263"/>
                  <a:pt x="57263" y="0"/>
                  <a:pt x="127900" y="0"/>
                </a:cubicBezTo>
                <a:lnTo>
                  <a:pt x="1406867" y="0"/>
                </a:lnTo>
                <a:cubicBezTo>
                  <a:pt x="1477504" y="0"/>
                  <a:pt x="1534767" y="57263"/>
                  <a:pt x="1534767" y="127900"/>
                </a:cubicBezTo>
                <a:lnTo>
                  <a:pt x="1534767" y="639483"/>
                </a:lnTo>
                <a:cubicBezTo>
                  <a:pt x="1534767" y="710120"/>
                  <a:pt x="1477504" y="767383"/>
                  <a:pt x="1406867" y="767383"/>
                </a:cubicBezTo>
                <a:lnTo>
                  <a:pt x="127900" y="767383"/>
                </a:lnTo>
                <a:cubicBezTo>
                  <a:pt x="57263" y="767383"/>
                  <a:pt x="0" y="710120"/>
                  <a:pt x="0" y="639483"/>
                </a:cubicBezTo>
                <a:lnTo>
                  <a:pt x="0" y="1279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47" tIns="31747" rIns="31747" bIns="31747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Customer Service Supervisor</a:t>
            </a: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EF67AB22-70F1-376A-0882-BE9E8EC14308}"/>
              </a:ext>
            </a:extLst>
          </p:cNvPr>
          <p:cNvSpPr/>
          <p:nvPr/>
        </p:nvSpPr>
        <p:spPr>
          <a:xfrm>
            <a:off x="7076714" y="5116569"/>
            <a:ext cx="1023178" cy="511589"/>
          </a:xfrm>
          <a:custGeom>
            <a:avLst/>
            <a:gdLst>
              <a:gd name="connsiteX0" fmla="*/ 0 w 1534767"/>
              <a:gd name="connsiteY0" fmla="*/ 127900 h 767383"/>
              <a:gd name="connsiteX1" fmla="*/ 127900 w 1534767"/>
              <a:gd name="connsiteY1" fmla="*/ 0 h 767383"/>
              <a:gd name="connsiteX2" fmla="*/ 1406867 w 1534767"/>
              <a:gd name="connsiteY2" fmla="*/ 0 h 767383"/>
              <a:gd name="connsiteX3" fmla="*/ 1534767 w 1534767"/>
              <a:gd name="connsiteY3" fmla="*/ 127900 h 767383"/>
              <a:gd name="connsiteX4" fmla="*/ 1534767 w 1534767"/>
              <a:gd name="connsiteY4" fmla="*/ 639483 h 767383"/>
              <a:gd name="connsiteX5" fmla="*/ 1406867 w 1534767"/>
              <a:gd name="connsiteY5" fmla="*/ 767383 h 767383"/>
              <a:gd name="connsiteX6" fmla="*/ 127900 w 1534767"/>
              <a:gd name="connsiteY6" fmla="*/ 767383 h 767383"/>
              <a:gd name="connsiteX7" fmla="*/ 0 w 1534767"/>
              <a:gd name="connsiteY7" fmla="*/ 639483 h 767383"/>
              <a:gd name="connsiteX8" fmla="*/ 0 w 1534767"/>
              <a:gd name="connsiteY8" fmla="*/ 127900 h 767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4767" h="767383">
                <a:moveTo>
                  <a:pt x="0" y="127900"/>
                </a:moveTo>
                <a:cubicBezTo>
                  <a:pt x="0" y="57263"/>
                  <a:pt x="57263" y="0"/>
                  <a:pt x="127900" y="0"/>
                </a:cubicBezTo>
                <a:lnTo>
                  <a:pt x="1406867" y="0"/>
                </a:lnTo>
                <a:cubicBezTo>
                  <a:pt x="1477504" y="0"/>
                  <a:pt x="1534767" y="57263"/>
                  <a:pt x="1534767" y="127900"/>
                </a:cubicBezTo>
                <a:lnTo>
                  <a:pt x="1534767" y="639483"/>
                </a:lnTo>
                <a:cubicBezTo>
                  <a:pt x="1534767" y="710120"/>
                  <a:pt x="1477504" y="767383"/>
                  <a:pt x="1406867" y="767383"/>
                </a:cubicBezTo>
                <a:lnTo>
                  <a:pt x="127900" y="767383"/>
                </a:lnTo>
                <a:cubicBezTo>
                  <a:pt x="57263" y="767383"/>
                  <a:pt x="0" y="710120"/>
                  <a:pt x="0" y="639483"/>
                </a:cubicBezTo>
                <a:lnTo>
                  <a:pt x="0" y="1279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47" tIns="31747" rIns="31747" bIns="31747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Customer Service Team Leads</a:t>
            </a:r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B5DEFD32-21D0-9B70-4671-F4DE2E651685}"/>
              </a:ext>
            </a:extLst>
          </p:cNvPr>
          <p:cNvSpPr/>
          <p:nvPr/>
        </p:nvSpPr>
        <p:spPr>
          <a:xfrm>
            <a:off x="7076714" y="5719283"/>
            <a:ext cx="1023178" cy="511589"/>
          </a:xfrm>
          <a:custGeom>
            <a:avLst/>
            <a:gdLst>
              <a:gd name="connsiteX0" fmla="*/ 0 w 1534767"/>
              <a:gd name="connsiteY0" fmla="*/ 127900 h 767383"/>
              <a:gd name="connsiteX1" fmla="*/ 127900 w 1534767"/>
              <a:gd name="connsiteY1" fmla="*/ 0 h 767383"/>
              <a:gd name="connsiteX2" fmla="*/ 1406867 w 1534767"/>
              <a:gd name="connsiteY2" fmla="*/ 0 h 767383"/>
              <a:gd name="connsiteX3" fmla="*/ 1534767 w 1534767"/>
              <a:gd name="connsiteY3" fmla="*/ 127900 h 767383"/>
              <a:gd name="connsiteX4" fmla="*/ 1534767 w 1534767"/>
              <a:gd name="connsiteY4" fmla="*/ 639483 h 767383"/>
              <a:gd name="connsiteX5" fmla="*/ 1406867 w 1534767"/>
              <a:gd name="connsiteY5" fmla="*/ 767383 h 767383"/>
              <a:gd name="connsiteX6" fmla="*/ 127900 w 1534767"/>
              <a:gd name="connsiteY6" fmla="*/ 767383 h 767383"/>
              <a:gd name="connsiteX7" fmla="*/ 0 w 1534767"/>
              <a:gd name="connsiteY7" fmla="*/ 639483 h 767383"/>
              <a:gd name="connsiteX8" fmla="*/ 0 w 1534767"/>
              <a:gd name="connsiteY8" fmla="*/ 127900 h 767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4767" h="767383">
                <a:moveTo>
                  <a:pt x="0" y="127900"/>
                </a:moveTo>
                <a:cubicBezTo>
                  <a:pt x="0" y="57263"/>
                  <a:pt x="57263" y="0"/>
                  <a:pt x="127900" y="0"/>
                </a:cubicBezTo>
                <a:lnTo>
                  <a:pt x="1406867" y="0"/>
                </a:lnTo>
                <a:cubicBezTo>
                  <a:pt x="1477504" y="0"/>
                  <a:pt x="1534767" y="57263"/>
                  <a:pt x="1534767" y="127900"/>
                </a:cubicBezTo>
                <a:lnTo>
                  <a:pt x="1534767" y="639483"/>
                </a:lnTo>
                <a:cubicBezTo>
                  <a:pt x="1534767" y="710120"/>
                  <a:pt x="1477504" y="767383"/>
                  <a:pt x="1406867" y="767383"/>
                </a:cubicBezTo>
                <a:lnTo>
                  <a:pt x="127900" y="767383"/>
                </a:lnTo>
                <a:cubicBezTo>
                  <a:pt x="57263" y="767383"/>
                  <a:pt x="0" y="710120"/>
                  <a:pt x="0" y="639483"/>
                </a:cubicBezTo>
                <a:lnTo>
                  <a:pt x="0" y="1279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47" tIns="31747" rIns="31747" bIns="31747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Customer Service Agents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B619314E-52A1-22E8-1216-E04EC603F2DE}"/>
              </a:ext>
            </a:extLst>
          </p:cNvPr>
          <p:cNvSpPr/>
          <p:nvPr/>
        </p:nvSpPr>
        <p:spPr>
          <a:xfrm>
            <a:off x="6891008" y="3217303"/>
            <a:ext cx="185706" cy="275777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136661"/>
                </a:lnTo>
                <a:lnTo>
                  <a:pt x="278559" y="4136661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D2551D5-A959-7BF5-BFAA-4698EE946E1E}"/>
              </a:ext>
            </a:extLst>
          </p:cNvPr>
          <p:cNvSpPr/>
          <p:nvPr/>
        </p:nvSpPr>
        <p:spPr>
          <a:xfrm>
            <a:off x="6891008" y="3217303"/>
            <a:ext cx="185706" cy="21550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232590"/>
                </a:lnTo>
                <a:lnTo>
                  <a:pt x="278559" y="323259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3BF11F6-0AC3-48DC-292B-AD8F95F4B826}"/>
              </a:ext>
            </a:extLst>
          </p:cNvPr>
          <p:cNvSpPr/>
          <p:nvPr/>
        </p:nvSpPr>
        <p:spPr>
          <a:xfrm>
            <a:off x="6891008" y="3217303"/>
            <a:ext cx="185706" cy="155234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328520"/>
                </a:lnTo>
                <a:lnTo>
                  <a:pt x="278559" y="232852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494ECF01-3079-A500-BA37-AD47EB9D9F1F}"/>
              </a:ext>
            </a:extLst>
          </p:cNvPr>
          <p:cNvSpPr/>
          <p:nvPr/>
        </p:nvSpPr>
        <p:spPr>
          <a:xfrm>
            <a:off x="6891008" y="3217303"/>
            <a:ext cx="185706" cy="94963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24449"/>
                </a:lnTo>
                <a:lnTo>
                  <a:pt x="278559" y="1424449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7EF6CAE-82E8-64F3-D47F-112430706C78}"/>
              </a:ext>
            </a:extLst>
          </p:cNvPr>
          <p:cNvSpPr/>
          <p:nvPr/>
        </p:nvSpPr>
        <p:spPr>
          <a:xfrm>
            <a:off x="6891008" y="3217303"/>
            <a:ext cx="185706" cy="3469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20378"/>
                </a:lnTo>
                <a:lnTo>
                  <a:pt x="278559" y="520378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9A212B1-93D6-A5CC-1F98-3254104C1E41}"/>
              </a:ext>
            </a:extLst>
          </p:cNvPr>
          <p:cNvSpPr/>
          <p:nvPr/>
        </p:nvSpPr>
        <p:spPr>
          <a:xfrm>
            <a:off x="7386224" y="2507158"/>
            <a:ext cx="1957084" cy="911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935626" y="0"/>
                </a:moveTo>
                <a:lnTo>
                  <a:pt x="2935626" y="68343"/>
                </a:lnTo>
                <a:lnTo>
                  <a:pt x="0" y="68343"/>
                </a:lnTo>
                <a:lnTo>
                  <a:pt x="0" y="136687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32AAAEC8-BBDD-8A4E-FD8A-2E9D042C519B}"/>
              </a:ext>
            </a:extLst>
          </p:cNvPr>
          <p:cNvSpPr/>
          <p:nvPr/>
        </p:nvSpPr>
        <p:spPr>
          <a:xfrm>
            <a:off x="6230314" y="1487976"/>
            <a:ext cx="3112994" cy="40016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31897"/>
                </a:lnTo>
                <a:lnTo>
                  <a:pt x="4669491" y="531897"/>
                </a:lnTo>
                <a:lnTo>
                  <a:pt x="4669491" y="600241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703476EF-7312-ED03-CAD4-16B45BEFED13}"/>
              </a:ext>
            </a:extLst>
          </p:cNvPr>
          <p:cNvSpPr/>
          <p:nvPr/>
        </p:nvSpPr>
        <p:spPr>
          <a:xfrm>
            <a:off x="6199834" y="866818"/>
            <a:ext cx="60960" cy="1560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34115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E11CDF-5B6E-730E-692F-F0C5B1B8385B}"/>
              </a:ext>
            </a:extLst>
          </p:cNvPr>
          <p:cNvGrpSpPr/>
          <p:nvPr/>
        </p:nvGrpSpPr>
        <p:grpSpPr>
          <a:xfrm>
            <a:off x="54268" y="274674"/>
            <a:ext cx="1391387" cy="256545"/>
            <a:chOff x="81401" y="412011"/>
            <a:chExt cx="2087081" cy="3848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22E45D-CC6D-B781-9650-572B1D548846}"/>
                </a:ext>
              </a:extLst>
            </p:cNvPr>
            <p:cNvSpPr txBox="1"/>
            <p:nvPr/>
          </p:nvSpPr>
          <p:spPr>
            <a:xfrm>
              <a:off x="81401" y="412011"/>
              <a:ext cx="2087081" cy="3848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67" b="1" dirty="0">
                  <a:solidFill>
                    <a:schemeClr val="bg1"/>
                  </a:solidFill>
                  <a:ea typeface="Calibri" panose="020F0502020204030204" pitchFamily="34" charset="0"/>
                  <a:cs typeface="Calibri" panose="020F0502020204030204" pitchFamily="34" charset="0"/>
                </a:rPr>
                <a:t>E-BUSINESS SUITE</a:t>
              </a: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11EE5DB-3994-AE1F-478E-9FC78522A67F}"/>
                </a:ext>
              </a:extLst>
            </p:cNvPr>
            <p:cNvCxnSpPr>
              <a:cxnSpLocks/>
            </p:cNvCxnSpPr>
            <p:nvPr/>
          </p:nvCxnSpPr>
          <p:spPr>
            <a:xfrm>
              <a:off x="194667" y="466725"/>
              <a:ext cx="18605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6" name="Picture 195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9BBA9D72-BA02-879B-DC5C-84F33EE3C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11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08F72B99-C07D-2815-0D38-E42B59DAF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A893DD0-8AE0-C3EB-B42A-CE8C9C482F27}"/>
              </a:ext>
            </a:extLst>
          </p:cNvPr>
          <p:cNvSpPr/>
          <p:nvPr/>
        </p:nvSpPr>
        <p:spPr>
          <a:xfrm>
            <a:off x="11292125" y="3041454"/>
            <a:ext cx="93254" cy="29086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363024"/>
                </a:lnTo>
                <a:lnTo>
                  <a:pt x="139881" y="43630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2E043AC-8E3B-039C-B69F-0F75AD6371CA}"/>
              </a:ext>
            </a:extLst>
          </p:cNvPr>
          <p:cNvSpPr/>
          <p:nvPr/>
        </p:nvSpPr>
        <p:spPr>
          <a:xfrm>
            <a:off x="11292125" y="3041454"/>
            <a:ext cx="93254" cy="260719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910798"/>
                </a:lnTo>
                <a:lnTo>
                  <a:pt x="139881" y="391079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4C409D1-D421-765A-4D33-E67F7F47BE6B}"/>
              </a:ext>
            </a:extLst>
          </p:cNvPr>
          <p:cNvSpPr/>
          <p:nvPr/>
        </p:nvSpPr>
        <p:spPr>
          <a:xfrm>
            <a:off x="11292125" y="3041454"/>
            <a:ext cx="93254" cy="23057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458572"/>
                </a:lnTo>
                <a:lnTo>
                  <a:pt x="139881" y="345857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0AE7B5A-6EB6-793D-7994-45C32D84BA9E}"/>
              </a:ext>
            </a:extLst>
          </p:cNvPr>
          <p:cNvSpPr/>
          <p:nvPr/>
        </p:nvSpPr>
        <p:spPr>
          <a:xfrm>
            <a:off x="11292125" y="3041454"/>
            <a:ext cx="93254" cy="200423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006346"/>
                </a:lnTo>
                <a:lnTo>
                  <a:pt x="139881" y="300634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BD3F4D5-9ABB-292A-6053-8E0061949233}"/>
              </a:ext>
            </a:extLst>
          </p:cNvPr>
          <p:cNvSpPr/>
          <p:nvPr/>
        </p:nvSpPr>
        <p:spPr>
          <a:xfrm>
            <a:off x="11292125" y="3041454"/>
            <a:ext cx="93254" cy="170274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554120"/>
                </a:lnTo>
                <a:lnTo>
                  <a:pt x="139881" y="255412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D9C6201-55FB-243A-9F42-6FAF58B7FE0E}"/>
              </a:ext>
            </a:extLst>
          </p:cNvPr>
          <p:cNvSpPr/>
          <p:nvPr/>
        </p:nvSpPr>
        <p:spPr>
          <a:xfrm>
            <a:off x="11292125" y="3041454"/>
            <a:ext cx="93254" cy="14012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01894"/>
                </a:lnTo>
                <a:lnTo>
                  <a:pt x="139881" y="210189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CF8FCB0-F379-047B-06B5-6FD79FE71274}"/>
              </a:ext>
            </a:extLst>
          </p:cNvPr>
          <p:cNvSpPr/>
          <p:nvPr/>
        </p:nvSpPr>
        <p:spPr>
          <a:xfrm>
            <a:off x="11292125" y="3041455"/>
            <a:ext cx="93254" cy="10997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49669"/>
                </a:lnTo>
                <a:lnTo>
                  <a:pt x="139881" y="16496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96CBE58-B4E6-6875-E215-CC1C7E817C7C}"/>
              </a:ext>
            </a:extLst>
          </p:cNvPr>
          <p:cNvSpPr/>
          <p:nvPr/>
        </p:nvSpPr>
        <p:spPr>
          <a:xfrm>
            <a:off x="11292125" y="3041455"/>
            <a:ext cx="93254" cy="7982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97443"/>
                </a:lnTo>
                <a:lnTo>
                  <a:pt x="139881" y="119744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DF7EF24-4B3A-AD12-11A4-A8E20A5974D8}"/>
              </a:ext>
            </a:extLst>
          </p:cNvPr>
          <p:cNvSpPr/>
          <p:nvPr/>
        </p:nvSpPr>
        <p:spPr>
          <a:xfrm>
            <a:off x="11292125" y="3041455"/>
            <a:ext cx="93254" cy="4968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45217"/>
                </a:lnTo>
                <a:lnTo>
                  <a:pt x="139881" y="74521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D29DFB7-EF01-627B-6CED-8FCC6DE8F52C}"/>
              </a:ext>
            </a:extLst>
          </p:cNvPr>
          <p:cNvSpPr/>
          <p:nvPr/>
        </p:nvSpPr>
        <p:spPr>
          <a:xfrm>
            <a:off x="11292125" y="3041455"/>
            <a:ext cx="93254" cy="1953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2991"/>
                </a:lnTo>
                <a:lnTo>
                  <a:pt x="139881" y="29299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7C5BFF-4DAD-E91B-0B80-FAB619C8FA7D}"/>
              </a:ext>
            </a:extLst>
          </p:cNvPr>
          <p:cNvSpPr/>
          <p:nvPr/>
        </p:nvSpPr>
        <p:spPr>
          <a:xfrm>
            <a:off x="9274070" y="2641435"/>
            <a:ext cx="2266732" cy="891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6878"/>
                </a:lnTo>
                <a:lnTo>
                  <a:pt x="3400098" y="66878"/>
                </a:lnTo>
                <a:lnTo>
                  <a:pt x="3400098" y="133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EFBC791-FBB7-BD04-06E3-3EA27C4129E9}"/>
              </a:ext>
            </a:extLst>
          </p:cNvPr>
          <p:cNvSpPr/>
          <p:nvPr/>
        </p:nvSpPr>
        <p:spPr>
          <a:xfrm>
            <a:off x="10710373" y="4066162"/>
            <a:ext cx="60960" cy="2386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58022"/>
                </a:lnTo>
                <a:lnTo>
                  <a:pt x="73509" y="35802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EC99B90-C79C-7DE9-AA11-764454E1F3C8}"/>
              </a:ext>
            </a:extLst>
          </p:cNvPr>
          <p:cNvSpPr/>
          <p:nvPr/>
        </p:nvSpPr>
        <p:spPr>
          <a:xfrm>
            <a:off x="10880223" y="3765107"/>
            <a:ext cx="60960" cy="8874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6191" y="0"/>
                </a:moveTo>
                <a:lnTo>
                  <a:pt x="46191" y="66235"/>
                </a:lnTo>
                <a:lnTo>
                  <a:pt x="45720" y="66235"/>
                </a:lnTo>
                <a:lnTo>
                  <a:pt x="45720" y="13311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67B5337-D9F3-03FC-C6F1-6F6656AD4D20}"/>
              </a:ext>
            </a:extLst>
          </p:cNvPr>
          <p:cNvSpPr/>
          <p:nvPr/>
        </p:nvSpPr>
        <p:spPr>
          <a:xfrm>
            <a:off x="10540948" y="3441472"/>
            <a:ext cx="370069" cy="11132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0104"/>
                </a:lnTo>
                <a:lnTo>
                  <a:pt x="555104" y="100104"/>
                </a:lnTo>
                <a:lnTo>
                  <a:pt x="555104" y="1669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C8B33E3-0BC2-C2AC-5830-E2840138C94D}"/>
              </a:ext>
            </a:extLst>
          </p:cNvPr>
          <p:cNvSpPr/>
          <p:nvPr/>
        </p:nvSpPr>
        <p:spPr>
          <a:xfrm>
            <a:off x="10204327" y="3441473"/>
            <a:ext cx="336621" cy="7494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04932" y="0"/>
                </a:moveTo>
                <a:lnTo>
                  <a:pt x="504932" y="1057316"/>
                </a:lnTo>
                <a:lnTo>
                  <a:pt x="0" y="1057316"/>
                </a:lnTo>
                <a:lnTo>
                  <a:pt x="0" y="112419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3855942-857A-4ADC-2FA2-AA09087BD371}"/>
              </a:ext>
            </a:extLst>
          </p:cNvPr>
          <p:cNvSpPr/>
          <p:nvPr/>
        </p:nvSpPr>
        <p:spPr>
          <a:xfrm>
            <a:off x="10202441" y="3441473"/>
            <a:ext cx="338507" cy="40976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07760" y="0"/>
                </a:moveTo>
                <a:lnTo>
                  <a:pt x="507760" y="547772"/>
                </a:lnTo>
                <a:lnTo>
                  <a:pt x="0" y="547772"/>
                </a:lnTo>
                <a:lnTo>
                  <a:pt x="0" y="6146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E2C894E-7D62-0B5E-26CB-33A170D99A55}"/>
              </a:ext>
            </a:extLst>
          </p:cNvPr>
          <p:cNvSpPr/>
          <p:nvPr/>
        </p:nvSpPr>
        <p:spPr>
          <a:xfrm>
            <a:off x="10200556" y="3441472"/>
            <a:ext cx="340392" cy="1114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10588" y="0"/>
                </a:moveTo>
                <a:lnTo>
                  <a:pt x="510588" y="100263"/>
                </a:lnTo>
                <a:lnTo>
                  <a:pt x="0" y="100263"/>
                </a:lnTo>
                <a:lnTo>
                  <a:pt x="0" y="1671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4D36EDF-61C5-A460-BECD-F5C35A943F51}"/>
              </a:ext>
            </a:extLst>
          </p:cNvPr>
          <p:cNvSpPr/>
          <p:nvPr/>
        </p:nvSpPr>
        <p:spPr>
          <a:xfrm>
            <a:off x="10510468" y="3041454"/>
            <a:ext cx="60960" cy="891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3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A41A39E-7D61-4E09-BB83-4FCDE74DB696}"/>
              </a:ext>
            </a:extLst>
          </p:cNvPr>
          <p:cNvSpPr/>
          <p:nvPr/>
        </p:nvSpPr>
        <p:spPr>
          <a:xfrm>
            <a:off x="9274070" y="2641435"/>
            <a:ext cx="1266877" cy="891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6878"/>
                </a:lnTo>
                <a:lnTo>
                  <a:pt x="1900316" y="66878"/>
                </a:lnTo>
                <a:lnTo>
                  <a:pt x="1900316" y="133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AA3A763-1BD7-EDC8-FE24-B0B13E11DDF2}"/>
              </a:ext>
            </a:extLst>
          </p:cNvPr>
          <p:cNvSpPr/>
          <p:nvPr/>
        </p:nvSpPr>
        <p:spPr>
          <a:xfrm>
            <a:off x="9350015" y="3742957"/>
            <a:ext cx="63693" cy="4968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45217"/>
                </a:lnTo>
                <a:lnTo>
                  <a:pt x="95540" y="74521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4D1F3E2-D76B-4315-7034-BDC688FFF386}"/>
              </a:ext>
            </a:extLst>
          </p:cNvPr>
          <p:cNvSpPr/>
          <p:nvPr/>
        </p:nvSpPr>
        <p:spPr>
          <a:xfrm>
            <a:off x="9350015" y="3742957"/>
            <a:ext cx="63693" cy="1953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2991"/>
                </a:lnTo>
                <a:lnTo>
                  <a:pt x="95540" y="29299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0D56E59-9DC7-0843-A8CC-7B94B46271AF}"/>
              </a:ext>
            </a:extLst>
          </p:cNvPr>
          <p:cNvSpPr/>
          <p:nvPr/>
        </p:nvSpPr>
        <p:spPr>
          <a:xfrm>
            <a:off x="9262966" y="3441472"/>
            <a:ext cx="256898" cy="891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6878"/>
                </a:lnTo>
                <a:lnTo>
                  <a:pt x="385347" y="66878"/>
                </a:lnTo>
                <a:lnTo>
                  <a:pt x="385347" y="133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FD87FF5-21C8-272C-3A60-4DC0BC434DBA}"/>
              </a:ext>
            </a:extLst>
          </p:cNvPr>
          <p:cNvSpPr/>
          <p:nvPr/>
        </p:nvSpPr>
        <p:spPr>
          <a:xfrm>
            <a:off x="9006068" y="3441472"/>
            <a:ext cx="256898" cy="891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85347" y="0"/>
                </a:moveTo>
                <a:lnTo>
                  <a:pt x="385347" y="66878"/>
                </a:lnTo>
                <a:lnTo>
                  <a:pt x="0" y="66878"/>
                </a:lnTo>
                <a:lnTo>
                  <a:pt x="0" y="133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1012C28-41DB-2231-62BE-D25C31C75D87}"/>
              </a:ext>
            </a:extLst>
          </p:cNvPr>
          <p:cNvSpPr/>
          <p:nvPr/>
        </p:nvSpPr>
        <p:spPr>
          <a:xfrm>
            <a:off x="9232486" y="3041454"/>
            <a:ext cx="60960" cy="891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3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2DA31A9-13FD-745E-1497-F047B1DB91BE}"/>
              </a:ext>
            </a:extLst>
          </p:cNvPr>
          <p:cNvSpPr/>
          <p:nvPr/>
        </p:nvSpPr>
        <p:spPr>
          <a:xfrm>
            <a:off x="9232486" y="2641435"/>
            <a:ext cx="60960" cy="891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2375" y="0"/>
                </a:moveTo>
                <a:lnTo>
                  <a:pt x="62375" y="66878"/>
                </a:lnTo>
                <a:lnTo>
                  <a:pt x="45720" y="66878"/>
                </a:lnTo>
                <a:lnTo>
                  <a:pt x="45720" y="133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BCEC4BA-8A28-B6D2-F3B8-C2C93440A655}"/>
              </a:ext>
            </a:extLst>
          </p:cNvPr>
          <p:cNvSpPr/>
          <p:nvPr/>
        </p:nvSpPr>
        <p:spPr>
          <a:xfrm>
            <a:off x="6688164" y="3041454"/>
            <a:ext cx="93254" cy="14012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01894"/>
                </a:lnTo>
                <a:lnTo>
                  <a:pt x="139881" y="210189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B0E36B5-4F7E-9D9A-7227-53AD71274496}"/>
              </a:ext>
            </a:extLst>
          </p:cNvPr>
          <p:cNvSpPr/>
          <p:nvPr/>
        </p:nvSpPr>
        <p:spPr>
          <a:xfrm>
            <a:off x="6688164" y="3041455"/>
            <a:ext cx="93254" cy="10997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49669"/>
                </a:lnTo>
                <a:lnTo>
                  <a:pt x="139881" y="16496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74BD541-91D3-2007-DDB7-91BFEABFB351}"/>
              </a:ext>
            </a:extLst>
          </p:cNvPr>
          <p:cNvSpPr/>
          <p:nvPr/>
        </p:nvSpPr>
        <p:spPr>
          <a:xfrm>
            <a:off x="6688164" y="3041455"/>
            <a:ext cx="93254" cy="7982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97443"/>
                </a:lnTo>
                <a:lnTo>
                  <a:pt x="139881" y="119744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A34EEF0-FC54-710E-8AFD-8A8EA6903566}"/>
              </a:ext>
            </a:extLst>
          </p:cNvPr>
          <p:cNvSpPr/>
          <p:nvPr/>
        </p:nvSpPr>
        <p:spPr>
          <a:xfrm>
            <a:off x="6688164" y="3041455"/>
            <a:ext cx="93254" cy="4968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45217"/>
                </a:lnTo>
                <a:lnTo>
                  <a:pt x="139881" y="74521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7F044A1-91DB-6714-1923-CE91B6EA7605}"/>
              </a:ext>
            </a:extLst>
          </p:cNvPr>
          <p:cNvSpPr/>
          <p:nvPr/>
        </p:nvSpPr>
        <p:spPr>
          <a:xfrm>
            <a:off x="6688164" y="3041455"/>
            <a:ext cx="93254" cy="1953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2991"/>
                </a:lnTo>
                <a:lnTo>
                  <a:pt x="139881" y="29299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5FC3CB4-C1EB-C1B4-5305-370E487870E5}"/>
              </a:ext>
            </a:extLst>
          </p:cNvPr>
          <p:cNvSpPr/>
          <p:nvPr/>
        </p:nvSpPr>
        <p:spPr>
          <a:xfrm>
            <a:off x="6936841" y="2641435"/>
            <a:ext cx="2337228" cy="891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505842" y="0"/>
                </a:moveTo>
                <a:lnTo>
                  <a:pt x="3505842" y="66878"/>
                </a:lnTo>
                <a:lnTo>
                  <a:pt x="0" y="66878"/>
                </a:lnTo>
                <a:lnTo>
                  <a:pt x="0" y="133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934161F-9394-C60B-4436-68E3210FA263}"/>
              </a:ext>
            </a:extLst>
          </p:cNvPr>
          <p:cNvSpPr/>
          <p:nvPr/>
        </p:nvSpPr>
        <p:spPr>
          <a:xfrm>
            <a:off x="5811708" y="2746549"/>
            <a:ext cx="93254" cy="14012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01894"/>
                </a:lnTo>
                <a:lnTo>
                  <a:pt x="139881" y="210189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9E58720-6202-DB75-8D72-9C5A0717F525}"/>
              </a:ext>
            </a:extLst>
          </p:cNvPr>
          <p:cNvSpPr/>
          <p:nvPr/>
        </p:nvSpPr>
        <p:spPr>
          <a:xfrm>
            <a:off x="5811708" y="2746550"/>
            <a:ext cx="93254" cy="10997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49669"/>
                </a:lnTo>
                <a:lnTo>
                  <a:pt x="139881" y="16496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2D4A948-4D9C-5A22-07D3-4F10E418A9F8}"/>
              </a:ext>
            </a:extLst>
          </p:cNvPr>
          <p:cNvSpPr/>
          <p:nvPr/>
        </p:nvSpPr>
        <p:spPr>
          <a:xfrm>
            <a:off x="5811708" y="2746550"/>
            <a:ext cx="93254" cy="7982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97443"/>
                </a:lnTo>
                <a:lnTo>
                  <a:pt x="139881" y="119744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9288A94-56CA-E37B-7E2E-1131A70DB30B}"/>
              </a:ext>
            </a:extLst>
          </p:cNvPr>
          <p:cNvSpPr/>
          <p:nvPr/>
        </p:nvSpPr>
        <p:spPr>
          <a:xfrm>
            <a:off x="5811708" y="2746550"/>
            <a:ext cx="93254" cy="4968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45217"/>
                </a:lnTo>
                <a:lnTo>
                  <a:pt x="139881" y="74521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5BF3DE93-E519-5AA6-C0C3-1499E478EDC7}"/>
              </a:ext>
            </a:extLst>
          </p:cNvPr>
          <p:cNvSpPr/>
          <p:nvPr/>
        </p:nvSpPr>
        <p:spPr>
          <a:xfrm>
            <a:off x="5811708" y="2746550"/>
            <a:ext cx="93254" cy="1953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2991"/>
                </a:lnTo>
                <a:lnTo>
                  <a:pt x="139881" y="29299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CE6D0C2F-78C5-1E00-43B9-A2AACCB8D71C}"/>
              </a:ext>
            </a:extLst>
          </p:cNvPr>
          <p:cNvSpPr/>
          <p:nvPr/>
        </p:nvSpPr>
        <p:spPr>
          <a:xfrm>
            <a:off x="6029905" y="2346531"/>
            <a:ext cx="60960" cy="891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3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6427889-47AF-7951-D9C3-B7672CD888F1}"/>
              </a:ext>
            </a:extLst>
          </p:cNvPr>
          <p:cNvSpPr/>
          <p:nvPr/>
        </p:nvSpPr>
        <p:spPr>
          <a:xfrm>
            <a:off x="6029905" y="1644101"/>
            <a:ext cx="60960" cy="3915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19537" y="0"/>
                </a:moveTo>
                <a:lnTo>
                  <a:pt x="119537" y="520496"/>
                </a:lnTo>
                <a:lnTo>
                  <a:pt x="45720" y="520496"/>
                </a:lnTo>
                <a:lnTo>
                  <a:pt x="45720" y="58737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44F9DAD-DD71-D094-1981-D2F89CAFD995}"/>
              </a:ext>
            </a:extLst>
          </p:cNvPr>
          <p:cNvSpPr/>
          <p:nvPr/>
        </p:nvSpPr>
        <p:spPr>
          <a:xfrm>
            <a:off x="5100843" y="2746550"/>
            <a:ext cx="93254" cy="10997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49669"/>
                </a:lnTo>
                <a:lnTo>
                  <a:pt x="139881" y="16496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166A157-0C82-CBA2-BE12-917DC5EC5F9E}"/>
              </a:ext>
            </a:extLst>
          </p:cNvPr>
          <p:cNvSpPr/>
          <p:nvPr/>
        </p:nvSpPr>
        <p:spPr>
          <a:xfrm>
            <a:off x="5100843" y="2746550"/>
            <a:ext cx="93254" cy="7982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97443"/>
                </a:lnTo>
                <a:lnTo>
                  <a:pt x="139881" y="119744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09FD1D71-3178-6E1C-393C-645ED755281A}"/>
              </a:ext>
            </a:extLst>
          </p:cNvPr>
          <p:cNvSpPr/>
          <p:nvPr/>
        </p:nvSpPr>
        <p:spPr>
          <a:xfrm>
            <a:off x="5100843" y="2746550"/>
            <a:ext cx="93254" cy="4968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45217"/>
                </a:lnTo>
                <a:lnTo>
                  <a:pt x="139881" y="74521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8364EA6-2B18-DEB1-79C9-65BB129FFC19}"/>
              </a:ext>
            </a:extLst>
          </p:cNvPr>
          <p:cNvSpPr/>
          <p:nvPr/>
        </p:nvSpPr>
        <p:spPr>
          <a:xfrm>
            <a:off x="5100843" y="2746550"/>
            <a:ext cx="93254" cy="1953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2991"/>
                </a:lnTo>
                <a:lnTo>
                  <a:pt x="139881" y="29299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542A1D6-4E2C-7BD7-FB33-0CAE72D66DBC}"/>
              </a:ext>
            </a:extLst>
          </p:cNvPr>
          <p:cNvSpPr/>
          <p:nvPr/>
        </p:nvSpPr>
        <p:spPr>
          <a:xfrm>
            <a:off x="4994087" y="2346531"/>
            <a:ext cx="355432" cy="891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6878"/>
                </a:lnTo>
                <a:lnTo>
                  <a:pt x="533148" y="66878"/>
                </a:lnTo>
                <a:lnTo>
                  <a:pt x="533148" y="133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6E2DEC07-96FA-FA84-00D0-925B7C396859}"/>
              </a:ext>
            </a:extLst>
          </p:cNvPr>
          <p:cNvSpPr/>
          <p:nvPr/>
        </p:nvSpPr>
        <p:spPr>
          <a:xfrm>
            <a:off x="4389978" y="2746550"/>
            <a:ext cx="93254" cy="10997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49669"/>
                </a:lnTo>
                <a:lnTo>
                  <a:pt x="139881" y="16496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7DB14701-C885-462B-A5A0-560C2A5683CC}"/>
              </a:ext>
            </a:extLst>
          </p:cNvPr>
          <p:cNvSpPr/>
          <p:nvPr/>
        </p:nvSpPr>
        <p:spPr>
          <a:xfrm>
            <a:off x="4389978" y="2746550"/>
            <a:ext cx="93254" cy="7982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97443"/>
                </a:lnTo>
                <a:lnTo>
                  <a:pt x="139881" y="119744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D518A89-346F-7360-D12A-83B48052EF35}"/>
              </a:ext>
            </a:extLst>
          </p:cNvPr>
          <p:cNvSpPr/>
          <p:nvPr/>
        </p:nvSpPr>
        <p:spPr>
          <a:xfrm>
            <a:off x="4389978" y="2746550"/>
            <a:ext cx="93254" cy="4968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45217"/>
                </a:lnTo>
                <a:lnTo>
                  <a:pt x="139881" y="74521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1172594A-F6DC-6519-27DE-FEE39D94CD44}"/>
              </a:ext>
            </a:extLst>
          </p:cNvPr>
          <p:cNvSpPr/>
          <p:nvPr/>
        </p:nvSpPr>
        <p:spPr>
          <a:xfrm>
            <a:off x="4389978" y="2746550"/>
            <a:ext cx="93254" cy="1953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2991"/>
                </a:lnTo>
                <a:lnTo>
                  <a:pt x="139881" y="29299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BDEC03E0-D167-D2C5-1F80-39981B3C60B9}"/>
              </a:ext>
            </a:extLst>
          </p:cNvPr>
          <p:cNvSpPr/>
          <p:nvPr/>
        </p:nvSpPr>
        <p:spPr>
          <a:xfrm>
            <a:off x="4638655" y="2346531"/>
            <a:ext cx="355432" cy="891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33148" y="0"/>
                </a:moveTo>
                <a:lnTo>
                  <a:pt x="533148" y="66878"/>
                </a:lnTo>
                <a:lnTo>
                  <a:pt x="0" y="66878"/>
                </a:lnTo>
                <a:lnTo>
                  <a:pt x="0" y="133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E340D7A2-4585-E325-81E3-832D15D9B099}"/>
              </a:ext>
            </a:extLst>
          </p:cNvPr>
          <p:cNvSpPr/>
          <p:nvPr/>
        </p:nvSpPr>
        <p:spPr>
          <a:xfrm>
            <a:off x="4994088" y="1644101"/>
            <a:ext cx="1115509" cy="3915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673264" y="0"/>
                </a:moveTo>
                <a:lnTo>
                  <a:pt x="1673264" y="520496"/>
                </a:lnTo>
                <a:lnTo>
                  <a:pt x="0" y="520496"/>
                </a:lnTo>
                <a:lnTo>
                  <a:pt x="0" y="58737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F4CCE528-0D63-159E-3C62-11D62D027F51}"/>
              </a:ext>
            </a:extLst>
          </p:cNvPr>
          <p:cNvSpPr/>
          <p:nvPr/>
        </p:nvSpPr>
        <p:spPr>
          <a:xfrm>
            <a:off x="3679113" y="2746549"/>
            <a:ext cx="93254" cy="14012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01894"/>
                </a:lnTo>
                <a:lnTo>
                  <a:pt x="139881" y="210189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182E6D1-3BED-C4A4-312D-3F531B042D12}"/>
              </a:ext>
            </a:extLst>
          </p:cNvPr>
          <p:cNvSpPr/>
          <p:nvPr/>
        </p:nvSpPr>
        <p:spPr>
          <a:xfrm>
            <a:off x="3679113" y="2746550"/>
            <a:ext cx="93254" cy="10997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49669"/>
                </a:lnTo>
                <a:lnTo>
                  <a:pt x="139881" y="16496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DB775539-D237-B2EB-AF44-394015E97E5B}"/>
              </a:ext>
            </a:extLst>
          </p:cNvPr>
          <p:cNvSpPr/>
          <p:nvPr/>
        </p:nvSpPr>
        <p:spPr>
          <a:xfrm>
            <a:off x="3679113" y="2746550"/>
            <a:ext cx="93254" cy="7982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97443"/>
                </a:lnTo>
                <a:lnTo>
                  <a:pt x="139881" y="119744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10AC6C7A-6A16-8CB8-246F-13651181FE27}"/>
              </a:ext>
            </a:extLst>
          </p:cNvPr>
          <p:cNvSpPr/>
          <p:nvPr/>
        </p:nvSpPr>
        <p:spPr>
          <a:xfrm>
            <a:off x="3679113" y="2746550"/>
            <a:ext cx="93254" cy="4968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45217"/>
                </a:lnTo>
                <a:lnTo>
                  <a:pt x="139881" y="74521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140EF7DF-424F-D259-BB0B-C3BAFE41BD71}"/>
              </a:ext>
            </a:extLst>
          </p:cNvPr>
          <p:cNvSpPr/>
          <p:nvPr/>
        </p:nvSpPr>
        <p:spPr>
          <a:xfrm>
            <a:off x="3679113" y="2746550"/>
            <a:ext cx="93254" cy="1953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2991"/>
                </a:lnTo>
                <a:lnTo>
                  <a:pt x="139881" y="29299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4D565C2F-BEA0-DC5F-0A1A-A56964154DE6}"/>
              </a:ext>
            </a:extLst>
          </p:cNvPr>
          <p:cNvSpPr/>
          <p:nvPr/>
        </p:nvSpPr>
        <p:spPr>
          <a:xfrm>
            <a:off x="3216925" y="2346531"/>
            <a:ext cx="710865" cy="891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6878"/>
                </a:lnTo>
                <a:lnTo>
                  <a:pt x="1066297" y="66878"/>
                </a:lnTo>
                <a:lnTo>
                  <a:pt x="1066297" y="133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64FF8F5-9333-9CFF-5DED-D4FEF4A8D0C2}"/>
              </a:ext>
            </a:extLst>
          </p:cNvPr>
          <p:cNvSpPr/>
          <p:nvPr/>
        </p:nvSpPr>
        <p:spPr>
          <a:xfrm>
            <a:off x="2968248" y="2746549"/>
            <a:ext cx="93254" cy="14012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01894"/>
                </a:lnTo>
                <a:lnTo>
                  <a:pt x="139881" y="210189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7AE6624C-D789-D224-2855-B8C45F072CBF}"/>
              </a:ext>
            </a:extLst>
          </p:cNvPr>
          <p:cNvSpPr/>
          <p:nvPr/>
        </p:nvSpPr>
        <p:spPr>
          <a:xfrm>
            <a:off x="2968248" y="2746550"/>
            <a:ext cx="93254" cy="10997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49669"/>
                </a:lnTo>
                <a:lnTo>
                  <a:pt x="139881" y="16496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087D5818-9309-3453-D3BD-35C35695EAC1}"/>
              </a:ext>
            </a:extLst>
          </p:cNvPr>
          <p:cNvSpPr/>
          <p:nvPr/>
        </p:nvSpPr>
        <p:spPr>
          <a:xfrm>
            <a:off x="2968248" y="2746550"/>
            <a:ext cx="93254" cy="7982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97443"/>
                </a:lnTo>
                <a:lnTo>
                  <a:pt x="139881" y="119744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31C66DDB-B8D2-155F-73BC-37A0337CA9A4}"/>
              </a:ext>
            </a:extLst>
          </p:cNvPr>
          <p:cNvSpPr/>
          <p:nvPr/>
        </p:nvSpPr>
        <p:spPr>
          <a:xfrm>
            <a:off x="2968248" y="2746550"/>
            <a:ext cx="93254" cy="4968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45217"/>
                </a:lnTo>
                <a:lnTo>
                  <a:pt x="139881" y="74521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4BA6445B-649C-0C1E-CE23-63397760CA2A}"/>
              </a:ext>
            </a:extLst>
          </p:cNvPr>
          <p:cNvSpPr/>
          <p:nvPr/>
        </p:nvSpPr>
        <p:spPr>
          <a:xfrm>
            <a:off x="2968248" y="2746550"/>
            <a:ext cx="93254" cy="1953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2991"/>
                </a:lnTo>
                <a:lnTo>
                  <a:pt x="139881" y="29299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9395293B-1FC0-4B72-6F33-7F00DE8AEC56}"/>
              </a:ext>
            </a:extLst>
          </p:cNvPr>
          <p:cNvSpPr/>
          <p:nvPr/>
        </p:nvSpPr>
        <p:spPr>
          <a:xfrm>
            <a:off x="3186445" y="2346531"/>
            <a:ext cx="60960" cy="891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3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CFA76A03-13F1-E3A1-8F6E-68B3656C2ED1}"/>
              </a:ext>
            </a:extLst>
          </p:cNvPr>
          <p:cNvSpPr/>
          <p:nvPr/>
        </p:nvSpPr>
        <p:spPr>
          <a:xfrm>
            <a:off x="2257382" y="2746549"/>
            <a:ext cx="93254" cy="14012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01894"/>
                </a:lnTo>
                <a:lnTo>
                  <a:pt x="139881" y="210189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1CD5AA3-06C1-FAEC-E755-0B9C6AF623CE}"/>
              </a:ext>
            </a:extLst>
          </p:cNvPr>
          <p:cNvSpPr/>
          <p:nvPr/>
        </p:nvSpPr>
        <p:spPr>
          <a:xfrm>
            <a:off x="2257382" y="2746550"/>
            <a:ext cx="93254" cy="10997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49669"/>
                </a:lnTo>
                <a:lnTo>
                  <a:pt x="139881" y="16496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AA30D98-A3F5-1B78-FABA-9D8E95BBE85B}"/>
              </a:ext>
            </a:extLst>
          </p:cNvPr>
          <p:cNvSpPr/>
          <p:nvPr/>
        </p:nvSpPr>
        <p:spPr>
          <a:xfrm>
            <a:off x="2257382" y="2746550"/>
            <a:ext cx="93254" cy="7982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97443"/>
                </a:lnTo>
                <a:lnTo>
                  <a:pt x="139881" y="119744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8D9F8059-470B-217E-9E7F-650DA4C98F4C}"/>
              </a:ext>
            </a:extLst>
          </p:cNvPr>
          <p:cNvSpPr/>
          <p:nvPr/>
        </p:nvSpPr>
        <p:spPr>
          <a:xfrm>
            <a:off x="2257382" y="2746550"/>
            <a:ext cx="93254" cy="4968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45217"/>
                </a:lnTo>
                <a:lnTo>
                  <a:pt x="139881" y="74521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F2324978-6D0F-29BA-0107-5421A10BD51E}"/>
              </a:ext>
            </a:extLst>
          </p:cNvPr>
          <p:cNvSpPr/>
          <p:nvPr/>
        </p:nvSpPr>
        <p:spPr>
          <a:xfrm>
            <a:off x="2257382" y="2746550"/>
            <a:ext cx="93254" cy="1953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2991"/>
                </a:lnTo>
                <a:lnTo>
                  <a:pt x="139881" y="29299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8ED75228-1E25-44DE-CEA4-8BB0EEE2D84F}"/>
              </a:ext>
            </a:extLst>
          </p:cNvPr>
          <p:cNvSpPr/>
          <p:nvPr/>
        </p:nvSpPr>
        <p:spPr>
          <a:xfrm>
            <a:off x="2506060" y="2346531"/>
            <a:ext cx="710865" cy="891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066297" y="0"/>
                </a:moveTo>
                <a:lnTo>
                  <a:pt x="1066297" y="66878"/>
                </a:lnTo>
                <a:lnTo>
                  <a:pt x="0" y="66878"/>
                </a:lnTo>
                <a:lnTo>
                  <a:pt x="0" y="133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79E65E87-562E-33C0-AE5D-73DCF92F756B}"/>
              </a:ext>
            </a:extLst>
          </p:cNvPr>
          <p:cNvSpPr/>
          <p:nvPr/>
        </p:nvSpPr>
        <p:spPr>
          <a:xfrm>
            <a:off x="3216925" y="1644101"/>
            <a:ext cx="2892672" cy="3915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339008" y="0"/>
                </a:moveTo>
                <a:lnTo>
                  <a:pt x="4339008" y="520496"/>
                </a:lnTo>
                <a:lnTo>
                  <a:pt x="0" y="520496"/>
                </a:lnTo>
                <a:lnTo>
                  <a:pt x="0" y="58737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CE65A60E-ADB2-144E-A445-40C6AFD3A9F1}"/>
              </a:ext>
            </a:extLst>
          </p:cNvPr>
          <p:cNvSpPr/>
          <p:nvPr/>
        </p:nvSpPr>
        <p:spPr>
          <a:xfrm>
            <a:off x="1546518" y="2746549"/>
            <a:ext cx="93254" cy="14012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01894"/>
                </a:lnTo>
                <a:lnTo>
                  <a:pt x="139881" y="210189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EE6B44D4-D7D4-C850-C5FB-3C7F6D86920D}"/>
              </a:ext>
            </a:extLst>
          </p:cNvPr>
          <p:cNvSpPr/>
          <p:nvPr/>
        </p:nvSpPr>
        <p:spPr>
          <a:xfrm>
            <a:off x="1546518" y="2746550"/>
            <a:ext cx="93254" cy="10997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49669"/>
                </a:lnTo>
                <a:lnTo>
                  <a:pt x="139881" y="16496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1AD2C9B3-EC90-1BB9-98FB-635748F7711E}"/>
              </a:ext>
            </a:extLst>
          </p:cNvPr>
          <p:cNvSpPr/>
          <p:nvPr/>
        </p:nvSpPr>
        <p:spPr>
          <a:xfrm>
            <a:off x="1546518" y="2746550"/>
            <a:ext cx="93254" cy="7982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97443"/>
                </a:lnTo>
                <a:lnTo>
                  <a:pt x="139881" y="119744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2BC98769-4376-E5D7-DC28-9E28A72C4D91}"/>
              </a:ext>
            </a:extLst>
          </p:cNvPr>
          <p:cNvSpPr/>
          <p:nvPr/>
        </p:nvSpPr>
        <p:spPr>
          <a:xfrm>
            <a:off x="1546518" y="2746550"/>
            <a:ext cx="93254" cy="4968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45217"/>
                </a:lnTo>
                <a:lnTo>
                  <a:pt x="139881" y="74521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C3D58804-8A05-F15A-CAC2-6EB80E143DD4}"/>
              </a:ext>
            </a:extLst>
          </p:cNvPr>
          <p:cNvSpPr/>
          <p:nvPr/>
        </p:nvSpPr>
        <p:spPr>
          <a:xfrm>
            <a:off x="1546518" y="2746550"/>
            <a:ext cx="93254" cy="1953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2991"/>
                </a:lnTo>
                <a:lnTo>
                  <a:pt x="139881" y="29299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67C2C3D9-CC60-7BA9-7558-E0DBADE673D6}"/>
              </a:ext>
            </a:extLst>
          </p:cNvPr>
          <p:cNvSpPr/>
          <p:nvPr/>
        </p:nvSpPr>
        <p:spPr>
          <a:xfrm>
            <a:off x="1439762" y="2346531"/>
            <a:ext cx="355432" cy="891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6878"/>
                </a:lnTo>
                <a:lnTo>
                  <a:pt x="533148" y="66878"/>
                </a:lnTo>
                <a:lnTo>
                  <a:pt x="533148" y="133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A1B24768-A8C9-6990-7CF1-87FB702627D8}"/>
              </a:ext>
            </a:extLst>
          </p:cNvPr>
          <p:cNvSpPr/>
          <p:nvPr/>
        </p:nvSpPr>
        <p:spPr>
          <a:xfrm>
            <a:off x="835652" y="2746549"/>
            <a:ext cx="93254" cy="14012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01894"/>
                </a:lnTo>
                <a:lnTo>
                  <a:pt x="139881" y="210189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A68C1CCB-19C2-5598-BC97-D455977266F5}"/>
              </a:ext>
            </a:extLst>
          </p:cNvPr>
          <p:cNvSpPr/>
          <p:nvPr/>
        </p:nvSpPr>
        <p:spPr>
          <a:xfrm>
            <a:off x="835652" y="2746550"/>
            <a:ext cx="93254" cy="10997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49669"/>
                </a:lnTo>
                <a:lnTo>
                  <a:pt x="139881" y="16496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3C864BB1-CE70-C311-B77B-2F62EE0BB091}"/>
              </a:ext>
            </a:extLst>
          </p:cNvPr>
          <p:cNvSpPr/>
          <p:nvPr/>
        </p:nvSpPr>
        <p:spPr>
          <a:xfrm>
            <a:off x="835652" y="2746550"/>
            <a:ext cx="93254" cy="7982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97443"/>
                </a:lnTo>
                <a:lnTo>
                  <a:pt x="139881" y="119744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F5A20FD1-C0B8-FBAF-D397-05F629CE308B}"/>
              </a:ext>
            </a:extLst>
          </p:cNvPr>
          <p:cNvSpPr/>
          <p:nvPr/>
        </p:nvSpPr>
        <p:spPr>
          <a:xfrm>
            <a:off x="835652" y="2746550"/>
            <a:ext cx="93254" cy="4968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45217"/>
                </a:lnTo>
                <a:lnTo>
                  <a:pt x="139881" y="74521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45EE66FB-D8B3-9884-ECD5-2F8B524437EC}"/>
              </a:ext>
            </a:extLst>
          </p:cNvPr>
          <p:cNvSpPr/>
          <p:nvPr/>
        </p:nvSpPr>
        <p:spPr>
          <a:xfrm>
            <a:off x="835652" y="2746550"/>
            <a:ext cx="93254" cy="1953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2991"/>
                </a:lnTo>
                <a:lnTo>
                  <a:pt x="139881" y="29299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1E6E72A1-8DC7-00FA-E153-2C5EBA7A39ED}"/>
              </a:ext>
            </a:extLst>
          </p:cNvPr>
          <p:cNvSpPr/>
          <p:nvPr/>
        </p:nvSpPr>
        <p:spPr>
          <a:xfrm>
            <a:off x="1084329" y="2346531"/>
            <a:ext cx="355432" cy="891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33148" y="0"/>
                </a:moveTo>
                <a:lnTo>
                  <a:pt x="533148" y="66878"/>
                </a:lnTo>
                <a:lnTo>
                  <a:pt x="0" y="66878"/>
                </a:lnTo>
                <a:lnTo>
                  <a:pt x="0" y="133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4AD7E724-DAA8-12C6-179F-D8FB10E2C197}"/>
              </a:ext>
            </a:extLst>
          </p:cNvPr>
          <p:cNvSpPr/>
          <p:nvPr/>
        </p:nvSpPr>
        <p:spPr>
          <a:xfrm>
            <a:off x="1439762" y="1644101"/>
            <a:ext cx="4669835" cy="3915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7004752" y="0"/>
                </a:moveTo>
                <a:lnTo>
                  <a:pt x="7004752" y="520496"/>
                </a:lnTo>
                <a:lnTo>
                  <a:pt x="0" y="520496"/>
                </a:lnTo>
                <a:lnTo>
                  <a:pt x="0" y="58737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B433B3F5-5254-1B4F-C2B7-076536CF8B3C}"/>
              </a:ext>
            </a:extLst>
          </p:cNvPr>
          <p:cNvSpPr/>
          <p:nvPr/>
        </p:nvSpPr>
        <p:spPr>
          <a:xfrm>
            <a:off x="166432" y="2346531"/>
            <a:ext cx="93254" cy="14012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01894"/>
                </a:lnTo>
                <a:lnTo>
                  <a:pt x="139881" y="210189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927C6F85-09FB-6C8F-CD2A-98D66C3AA498}"/>
              </a:ext>
            </a:extLst>
          </p:cNvPr>
          <p:cNvSpPr/>
          <p:nvPr/>
        </p:nvSpPr>
        <p:spPr>
          <a:xfrm>
            <a:off x="166432" y="2346532"/>
            <a:ext cx="93254" cy="10997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49669"/>
                </a:lnTo>
                <a:lnTo>
                  <a:pt x="139881" y="16496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279EC9B5-5594-066A-44E9-10489E84EAA9}"/>
              </a:ext>
            </a:extLst>
          </p:cNvPr>
          <p:cNvSpPr/>
          <p:nvPr/>
        </p:nvSpPr>
        <p:spPr>
          <a:xfrm>
            <a:off x="166432" y="2346532"/>
            <a:ext cx="93254" cy="7982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97443"/>
                </a:lnTo>
                <a:lnTo>
                  <a:pt x="139881" y="119744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06F61481-CECF-B425-1669-176467FBF9F9}"/>
              </a:ext>
            </a:extLst>
          </p:cNvPr>
          <p:cNvSpPr/>
          <p:nvPr/>
        </p:nvSpPr>
        <p:spPr>
          <a:xfrm>
            <a:off x="166432" y="2346532"/>
            <a:ext cx="93254" cy="4968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45217"/>
                </a:lnTo>
                <a:lnTo>
                  <a:pt x="139881" y="74521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71299443-0F97-22B2-E22A-1F3A4C7D2606}"/>
              </a:ext>
            </a:extLst>
          </p:cNvPr>
          <p:cNvSpPr/>
          <p:nvPr/>
        </p:nvSpPr>
        <p:spPr>
          <a:xfrm>
            <a:off x="166432" y="2346532"/>
            <a:ext cx="93254" cy="1953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2991"/>
                </a:lnTo>
                <a:lnTo>
                  <a:pt x="139881" y="29299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FC9C83F1-CDFD-7729-6CBC-52A87F43AAF0}"/>
              </a:ext>
            </a:extLst>
          </p:cNvPr>
          <p:cNvSpPr/>
          <p:nvPr/>
        </p:nvSpPr>
        <p:spPr>
          <a:xfrm>
            <a:off x="415110" y="1644101"/>
            <a:ext cx="5694487" cy="3915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8541731" y="0"/>
                </a:moveTo>
                <a:lnTo>
                  <a:pt x="8541731" y="520496"/>
                </a:lnTo>
                <a:lnTo>
                  <a:pt x="0" y="520496"/>
                </a:lnTo>
                <a:lnTo>
                  <a:pt x="0" y="58737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08080FC7-9DB6-4BE0-9FC6-B13CF42EDC73}"/>
              </a:ext>
            </a:extLst>
          </p:cNvPr>
          <p:cNvSpPr/>
          <p:nvPr/>
        </p:nvSpPr>
        <p:spPr>
          <a:xfrm>
            <a:off x="104263" y="2035684"/>
            <a:ext cx="621693" cy="310847"/>
          </a:xfrm>
          <a:custGeom>
            <a:avLst/>
            <a:gdLst>
              <a:gd name="connsiteX0" fmla="*/ 0 w 932540"/>
              <a:gd name="connsiteY0" fmla="*/ 77713 h 466270"/>
              <a:gd name="connsiteX1" fmla="*/ 77713 w 932540"/>
              <a:gd name="connsiteY1" fmla="*/ 0 h 466270"/>
              <a:gd name="connsiteX2" fmla="*/ 854827 w 932540"/>
              <a:gd name="connsiteY2" fmla="*/ 0 h 466270"/>
              <a:gd name="connsiteX3" fmla="*/ 932540 w 932540"/>
              <a:gd name="connsiteY3" fmla="*/ 77713 h 466270"/>
              <a:gd name="connsiteX4" fmla="*/ 932540 w 932540"/>
              <a:gd name="connsiteY4" fmla="*/ 388557 h 466270"/>
              <a:gd name="connsiteX5" fmla="*/ 854827 w 932540"/>
              <a:gd name="connsiteY5" fmla="*/ 466270 h 466270"/>
              <a:gd name="connsiteX6" fmla="*/ 77713 w 932540"/>
              <a:gd name="connsiteY6" fmla="*/ 466270 h 466270"/>
              <a:gd name="connsiteX7" fmla="*/ 0 w 932540"/>
              <a:gd name="connsiteY7" fmla="*/ 388557 h 466270"/>
              <a:gd name="connsiteX8" fmla="*/ 0 w 932540"/>
              <a:gd name="connsiteY8" fmla="*/ 77713 h 46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40" h="466270">
                <a:moveTo>
                  <a:pt x="0" y="77713"/>
                </a:moveTo>
                <a:cubicBezTo>
                  <a:pt x="0" y="34793"/>
                  <a:pt x="34793" y="0"/>
                  <a:pt x="77713" y="0"/>
                </a:cubicBezTo>
                <a:lnTo>
                  <a:pt x="854827" y="0"/>
                </a:lnTo>
                <a:cubicBezTo>
                  <a:pt x="897747" y="0"/>
                  <a:pt x="932540" y="34793"/>
                  <a:pt x="932540" y="77713"/>
                </a:cubicBezTo>
                <a:lnTo>
                  <a:pt x="932540" y="388557"/>
                </a:lnTo>
                <a:cubicBezTo>
                  <a:pt x="932540" y="431477"/>
                  <a:pt x="897747" y="466270"/>
                  <a:pt x="854827" y="466270"/>
                </a:cubicBezTo>
                <a:lnTo>
                  <a:pt x="77713" y="466270"/>
                </a:lnTo>
                <a:cubicBezTo>
                  <a:pt x="34793" y="466270"/>
                  <a:pt x="0" y="431477"/>
                  <a:pt x="0" y="388557"/>
                </a:cubicBezTo>
                <a:lnTo>
                  <a:pt x="0" y="77713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84" tIns="18984" rIns="18984" bIns="18984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Claims Officer (CCO)</a:t>
            </a: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6C0A7637-F919-0E66-2D83-285DEF7B5D85}"/>
              </a:ext>
            </a:extLst>
          </p:cNvPr>
          <p:cNvSpPr/>
          <p:nvPr/>
        </p:nvSpPr>
        <p:spPr>
          <a:xfrm>
            <a:off x="259686" y="2435703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Department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F272749E-768B-AE77-FEFC-335BB437C2C5}"/>
              </a:ext>
            </a:extLst>
          </p:cNvPr>
          <p:cNvSpPr/>
          <p:nvPr/>
        </p:nvSpPr>
        <p:spPr>
          <a:xfrm>
            <a:off x="259686" y="2737187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Director</a:t>
            </a: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B00875F0-4C6D-B346-53E0-F815D7AFDEDA}"/>
              </a:ext>
            </a:extLst>
          </p:cNvPr>
          <p:cNvSpPr/>
          <p:nvPr/>
        </p:nvSpPr>
        <p:spPr>
          <a:xfrm>
            <a:off x="259686" y="3038671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Supervisor</a:t>
            </a: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318F7ED2-9309-1457-CECA-9E8EEED10E0F}"/>
              </a:ext>
            </a:extLst>
          </p:cNvPr>
          <p:cNvSpPr/>
          <p:nvPr/>
        </p:nvSpPr>
        <p:spPr>
          <a:xfrm>
            <a:off x="259686" y="3340154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Team Leads</a:t>
            </a:r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BFCE3BDB-1527-9E52-9C14-4E88FE3B44F1}"/>
              </a:ext>
            </a:extLst>
          </p:cNvPr>
          <p:cNvSpPr/>
          <p:nvPr/>
        </p:nvSpPr>
        <p:spPr>
          <a:xfrm>
            <a:off x="259686" y="3641638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Adjustors and Investigations</a:t>
            </a: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8D53B58F-DAC0-A6C3-50A2-9B38EC1E089F}"/>
              </a:ext>
            </a:extLst>
          </p:cNvPr>
          <p:cNvSpPr/>
          <p:nvPr/>
        </p:nvSpPr>
        <p:spPr>
          <a:xfrm>
            <a:off x="1128916" y="2035684"/>
            <a:ext cx="621693" cy="310847"/>
          </a:xfrm>
          <a:custGeom>
            <a:avLst/>
            <a:gdLst>
              <a:gd name="connsiteX0" fmla="*/ 0 w 932540"/>
              <a:gd name="connsiteY0" fmla="*/ 77713 h 466270"/>
              <a:gd name="connsiteX1" fmla="*/ 77713 w 932540"/>
              <a:gd name="connsiteY1" fmla="*/ 0 h 466270"/>
              <a:gd name="connsiteX2" fmla="*/ 854827 w 932540"/>
              <a:gd name="connsiteY2" fmla="*/ 0 h 466270"/>
              <a:gd name="connsiteX3" fmla="*/ 932540 w 932540"/>
              <a:gd name="connsiteY3" fmla="*/ 77713 h 466270"/>
              <a:gd name="connsiteX4" fmla="*/ 932540 w 932540"/>
              <a:gd name="connsiteY4" fmla="*/ 388557 h 466270"/>
              <a:gd name="connsiteX5" fmla="*/ 854827 w 932540"/>
              <a:gd name="connsiteY5" fmla="*/ 466270 h 466270"/>
              <a:gd name="connsiteX6" fmla="*/ 77713 w 932540"/>
              <a:gd name="connsiteY6" fmla="*/ 466270 h 466270"/>
              <a:gd name="connsiteX7" fmla="*/ 0 w 932540"/>
              <a:gd name="connsiteY7" fmla="*/ 388557 h 466270"/>
              <a:gd name="connsiteX8" fmla="*/ 0 w 932540"/>
              <a:gd name="connsiteY8" fmla="*/ 77713 h 46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40" h="466270">
                <a:moveTo>
                  <a:pt x="0" y="77713"/>
                </a:moveTo>
                <a:cubicBezTo>
                  <a:pt x="0" y="34793"/>
                  <a:pt x="34793" y="0"/>
                  <a:pt x="77713" y="0"/>
                </a:cubicBezTo>
                <a:lnTo>
                  <a:pt x="854827" y="0"/>
                </a:lnTo>
                <a:cubicBezTo>
                  <a:pt x="897747" y="0"/>
                  <a:pt x="932540" y="34793"/>
                  <a:pt x="932540" y="77713"/>
                </a:cubicBezTo>
                <a:lnTo>
                  <a:pt x="932540" y="388557"/>
                </a:lnTo>
                <a:cubicBezTo>
                  <a:pt x="932540" y="431477"/>
                  <a:pt x="897747" y="466270"/>
                  <a:pt x="854827" y="466270"/>
                </a:cubicBezTo>
                <a:lnTo>
                  <a:pt x="77713" y="466270"/>
                </a:lnTo>
                <a:cubicBezTo>
                  <a:pt x="34793" y="466270"/>
                  <a:pt x="0" y="431477"/>
                  <a:pt x="0" y="388557"/>
                </a:cubicBezTo>
                <a:lnTo>
                  <a:pt x="0" y="77713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84" tIns="18984" rIns="18984" bIns="18984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Risk Officer (CRO)</a:t>
            </a: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B9AE8ABC-0C47-B79E-DEE3-2617BB949496}"/>
              </a:ext>
            </a:extLst>
          </p:cNvPr>
          <p:cNvSpPr/>
          <p:nvPr/>
        </p:nvSpPr>
        <p:spPr>
          <a:xfrm>
            <a:off x="773483" y="2435703"/>
            <a:ext cx="621693" cy="310847"/>
          </a:xfrm>
          <a:custGeom>
            <a:avLst/>
            <a:gdLst>
              <a:gd name="connsiteX0" fmla="*/ 0 w 932540"/>
              <a:gd name="connsiteY0" fmla="*/ 77713 h 466270"/>
              <a:gd name="connsiteX1" fmla="*/ 77713 w 932540"/>
              <a:gd name="connsiteY1" fmla="*/ 0 h 466270"/>
              <a:gd name="connsiteX2" fmla="*/ 854827 w 932540"/>
              <a:gd name="connsiteY2" fmla="*/ 0 h 466270"/>
              <a:gd name="connsiteX3" fmla="*/ 932540 w 932540"/>
              <a:gd name="connsiteY3" fmla="*/ 77713 h 466270"/>
              <a:gd name="connsiteX4" fmla="*/ 932540 w 932540"/>
              <a:gd name="connsiteY4" fmla="*/ 388557 h 466270"/>
              <a:gd name="connsiteX5" fmla="*/ 854827 w 932540"/>
              <a:gd name="connsiteY5" fmla="*/ 466270 h 466270"/>
              <a:gd name="connsiteX6" fmla="*/ 77713 w 932540"/>
              <a:gd name="connsiteY6" fmla="*/ 466270 h 466270"/>
              <a:gd name="connsiteX7" fmla="*/ 0 w 932540"/>
              <a:gd name="connsiteY7" fmla="*/ 388557 h 466270"/>
              <a:gd name="connsiteX8" fmla="*/ 0 w 932540"/>
              <a:gd name="connsiteY8" fmla="*/ 77713 h 46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40" h="466270">
                <a:moveTo>
                  <a:pt x="0" y="77713"/>
                </a:moveTo>
                <a:cubicBezTo>
                  <a:pt x="0" y="34793"/>
                  <a:pt x="34793" y="0"/>
                  <a:pt x="77713" y="0"/>
                </a:cubicBezTo>
                <a:lnTo>
                  <a:pt x="854827" y="0"/>
                </a:lnTo>
                <a:cubicBezTo>
                  <a:pt x="897747" y="0"/>
                  <a:pt x="932540" y="34793"/>
                  <a:pt x="932540" y="77713"/>
                </a:cubicBezTo>
                <a:lnTo>
                  <a:pt x="932540" y="388557"/>
                </a:lnTo>
                <a:cubicBezTo>
                  <a:pt x="932540" y="431477"/>
                  <a:pt x="897747" y="466270"/>
                  <a:pt x="854827" y="466270"/>
                </a:cubicBezTo>
                <a:lnTo>
                  <a:pt x="77713" y="466270"/>
                </a:lnTo>
                <a:cubicBezTo>
                  <a:pt x="34793" y="466270"/>
                  <a:pt x="0" y="431477"/>
                  <a:pt x="0" y="388557"/>
                </a:cubicBezTo>
                <a:lnTo>
                  <a:pt x="0" y="7771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561" tIns="18561" rIns="18561" bIns="185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Actuarial Officer (CAO)</a:t>
            </a: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DEED2766-5ECF-B46D-EA62-D9624CE93888}"/>
              </a:ext>
            </a:extLst>
          </p:cNvPr>
          <p:cNvSpPr/>
          <p:nvPr/>
        </p:nvSpPr>
        <p:spPr>
          <a:xfrm>
            <a:off x="928906" y="2835721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Department</a:t>
            </a: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1754901D-0B25-8492-67EF-2D9F19B3603E}"/>
              </a:ext>
            </a:extLst>
          </p:cNvPr>
          <p:cNvSpPr/>
          <p:nvPr/>
        </p:nvSpPr>
        <p:spPr>
          <a:xfrm>
            <a:off x="928906" y="3137205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Director</a:t>
            </a: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A23C83ED-7FF8-3CBC-EDA3-53A7EC503E4F}"/>
              </a:ext>
            </a:extLst>
          </p:cNvPr>
          <p:cNvSpPr/>
          <p:nvPr/>
        </p:nvSpPr>
        <p:spPr>
          <a:xfrm>
            <a:off x="928906" y="3438689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Supervisor</a:t>
            </a: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6632C09B-74CE-4232-2D93-1E3043596A6B}"/>
              </a:ext>
            </a:extLst>
          </p:cNvPr>
          <p:cNvSpPr/>
          <p:nvPr/>
        </p:nvSpPr>
        <p:spPr>
          <a:xfrm>
            <a:off x="928906" y="3740173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Associate</a:t>
            </a: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ED0B7FE8-75A1-4C0B-9632-D7FA6AEB3FF7}"/>
              </a:ext>
            </a:extLst>
          </p:cNvPr>
          <p:cNvSpPr/>
          <p:nvPr/>
        </p:nvSpPr>
        <p:spPr>
          <a:xfrm>
            <a:off x="928906" y="4041657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Actuaries</a:t>
            </a: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D719DEDF-C091-1499-7F2B-5BFD649A340D}"/>
              </a:ext>
            </a:extLst>
          </p:cNvPr>
          <p:cNvSpPr/>
          <p:nvPr/>
        </p:nvSpPr>
        <p:spPr>
          <a:xfrm>
            <a:off x="1484348" y="2435703"/>
            <a:ext cx="621693" cy="310847"/>
          </a:xfrm>
          <a:custGeom>
            <a:avLst/>
            <a:gdLst>
              <a:gd name="connsiteX0" fmla="*/ 0 w 932540"/>
              <a:gd name="connsiteY0" fmla="*/ 77713 h 466270"/>
              <a:gd name="connsiteX1" fmla="*/ 77713 w 932540"/>
              <a:gd name="connsiteY1" fmla="*/ 0 h 466270"/>
              <a:gd name="connsiteX2" fmla="*/ 854827 w 932540"/>
              <a:gd name="connsiteY2" fmla="*/ 0 h 466270"/>
              <a:gd name="connsiteX3" fmla="*/ 932540 w 932540"/>
              <a:gd name="connsiteY3" fmla="*/ 77713 h 466270"/>
              <a:gd name="connsiteX4" fmla="*/ 932540 w 932540"/>
              <a:gd name="connsiteY4" fmla="*/ 388557 h 466270"/>
              <a:gd name="connsiteX5" fmla="*/ 854827 w 932540"/>
              <a:gd name="connsiteY5" fmla="*/ 466270 h 466270"/>
              <a:gd name="connsiteX6" fmla="*/ 77713 w 932540"/>
              <a:gd name="connsiteY6" fmla="*/ 466270 h 466270"/>
              <a:gd name="connsiteX7" fmla="*/ 0 w 932540"/>
              <a:gd name="connsiteY7" fmla="*/ 388557 h 466270"/>
              <a:gd name="connsiteX8" fmla="*/ 0 w 932540"/>
              <a:gd name="connsiteY8" fmla="*/ 77713 h 46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40" h="466270">
                <a:moveTo>
                  <a:pt x="0" y="77713"/>
                </a:moveTo>
                <a:cubicBezTo>
                  <a:pt x="0" y="34793"/>
                  <a:pt x="34793" y="0"/>
                  <a:pt x="77713" y="0"/>
                </a:cubicBezTo>
                <a:lnTo>
                  <a:pt x="854827" y="0"/>
                </a:lnTo>
                <a:cubicBezTo>
                  <a:pt x="897747" y="0"/>
                  <a:pt x="932540" y="34793"/>
                  <a:pt x="932540" y="77713"/>
                </a:cubicBezTo>
                <a:lnTo>
                  <a:pt x="932540" y="388557"/>
                </a:lnTo>
                <a:cubicBezTo>
                  <a:pt x="932540" y="431477"/>
                  <a:pt x="897747" y="466270"/>
                  <a:pt x="854827" y="466270"/>
                </a:cubicBezTo>
                <a:lnTo>
                  <a:pt x="77713" y="466270"/>
                </a:lnTo>
                <a:cubicBezTo>
                  <a:pt x="34793" y="466270"/>
                  <a:pt x="0" y="431477"/>
                  <a:pt x="0" y="388557"/>
                </a:cubicBezTo>
                <a:lnTo>
                  <a:pt x="0" y="7771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561" tIns="18561" rIns="18561" bIns="185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Underwriting Officer (CUO)</a:t>
            </a: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2B7069C9-94BB-5223-44C8-5752C32E6A7A}"/>
              </a:ext>
            </a:extLst>
          </p:cNvPr>
          <p:cNvSpPr/>
          <p:nvPr/>
        </p:nvSpPr>
        <p:spPr>
          <a:xfrm>
            <a:off x="1639772" y="2835721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Director</a:t>
            </a: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9BF61CD6-B081-10B8-B7D5-19B99003B67A}"/>
              </a:ext>
            </a:extLst>
          </p:cNvPr>
          <p:cNvSpPr/>
          <p:nvPr/>
        </p:nvSpPr>
        <p:spPr>
          <a:xfrm>
            <a:off x="1639772" y="3137205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Manager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D3E23437-538C-C629-C44E-39E480BFA907}"/>
              </a:ext>
            </a:extLst>
          </p:cNvPr>
          <p:cNvSpPr/>
          <p:nvPr/>
        </p:nvSpPr>
        <p:spPr>
          <a:xfrm>
            <a:off x="1639772" y="3438689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Supervisor</a:t>
            </a: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C90ECD54-7FE1-C8EA-BF38-A9CC0F0679D9}"/>
              </a:ext>
            </a:extLst>
          </p:cNvPr>
          <p:cNvSpPr/>
          <p:nvPr/>
        </p:nvSpPr>
        <p:spPr>
          <a:xfrm>
            <a:off x="1639772" y="3740173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Team Leads</a:t>
            </a: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275CFCE2-984B-725E-7FC6-40BD814E2870}"/>
              </a:ext>
            </a:extLst>
          </p:cNvPr>
          <p:cNvSpPr/>
          <p:nvPr/>
        </p:nvSpPr>
        <p:spPr>
          <a:xfrm>
            <a:off x="1639772" y="4041657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Underwriters</a:t>
            </a: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620847C7-6A10-0E50-257C-55AC7FEF4F95}"/>
              </a:ext>
            </a:extLst>
          </p:cNvPr>
          <p:cNvSpPr/>
          <p:nvPr/>
        </p:nvSpPr>
        <p:spPr>
          <a:xfrm>
            <a:off x="2906078" y="2035684"/>
            <a:ext cx="621693" cy="310847"/>
          </a:xfrm>
          <a:custGeom>
            <a:avLst/>
            <a:gdLst>
              <a:gd name="connsiteX0" fmla="*/ 0 w 932540"/>
              <a:gd name="connsiteY0" fmla="*/ 77713 h 466270"/>
              <a:gd name="connsiteX1" fmla="*/ 77713 w 932540"/>
              <a:gd name="connsiteY1" fmla="*/ 0 h 466270"/>
              <a:gd name="connsiteX2" fmla="*/ 854827 w 932540"/>
              <a:gd name="connsiteY2" fmla="*/ 0 h 466270"/>
              <a:gd name="connsiteX3" fmla="*/ 932540 w 932540"/>
              <a:gd name="connsiteY3" fmla="*/ 77713 h 466270"/>
              <a:gd name="connsiteX4" fmla="*/ 932540 w 932540"/>
              <a:gd name="connsiteY4" fmla="*/ 388557 h 466270"/>
              <a:gd name="connsiteX5" fmla="*/ 854827 w 932540"/>
              <a:gd name="connsiteY5" fmla="*/ 466270 h 466270"/>
              <a:gd name="connsiteX6" fmla="*/ 77713 w 932540"/>
              <a:gd name="connsiteY6" fmla="*/ 466270 h 466270"/>
              <a:gd name="connsiteX7" fmla="*/ 0 w 932540"/>
              <a:gd name="connsiteY7" fmla="*/ 388557 h 466270"/>
              <a:gd name="connsiteX8" fmla="*/ 0 w 932540"/>
              <a:gd name="connsiteY8" fmla="*/ 77713 h 46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40" h="466270">
                <a:moveTo>
                  <a:pt x="0" y="77713"/>
                </a:moveTo>
                <a:cubicBezTo>
                  <a:pt x="0" y="34793"/>
                  <a:pt x="34793" y="0"/>
                  <a:pt x="77713" y="0"/>
                </a:cubicBezTo>
                <a:lnTo>
                  <a:pt x="854827" y="0"/>
                </a:lnTo>
                <a:cubicBezTo>
                  <a:pt x="897747" y="0"/>
                  <a:pt x="932540" y="34793"/>
                  <a:pt x="932540" y="77713"/>
                </a:cubicBezTo>
                <a:lnTo>
                  <a:pt x="932540" y="388557"/>
                </a:lnTo>
                <a:cubicBezTo>
                  <a:pt x="932540" y="431477"/>
                  <a:pt x="897747" y="466270"/>
                  <a:pt x="854827" y="466270"/>
                </a:cubicBezTo>
                <a:lnTo>
                  <a:pt x="77713" y="466270"/>
                </a:lnTo>
                <a:cubicBezTo>
                  <a:pt x="34793" y="466270"/>
                  <a:pt x="0" y="431477"/>
                  <a:pt x="0" y="388557"/>
                </a:cubicBezTo>
                <a:lnTo>
                  <a:pt x="0" y="77713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84" tIns="18984" rIns="18984" bIns="18984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Commercial Officer (CCO)</a:t>
            </a: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AE041EAF-0D28-9440-86F2-2DB29A97143D}"/>
              </a:ext>
            </a:extLst>
          </p:cNvPr>
          <p:cNvSpPr/>
          <p:nvPr/>
        </p:nvSpPr>
        <p:spPr>
          <a:xfrm>
            <a:off x="2195213" y="2435703"/>
            <a:ext cx="621693" cy="310847"/>
          </a:xfrm>
          <a:custGeom>
            <a:avLst/>
            <a:gdLst>
              <a:gd name="connsiteX0" fmla="*/ 0 w 932540"/>
              <a:gd name="connsiteY0" fmla="*/ 77713 h 466270"/>
              <a:gd name="connsiteX1" fmla="*/ 77713 w 932540"/>
              <a:gd name="connsiteY1" fmla="*/ 0 h 466270"/>
              <a:gd name="connsiteX2" fmla="*/ 854827 w 932540"/>
              <a:gd name="connsiteY2" fmla="*/ 0 h 466270"/>
              <a:gd name="connsiteX3" fmla="*/ 932540 w 932540"/>
              <a:gd name="connsiteY3" fmla="*/ 77713 h 466270"/>
              <a:gd name="connsiteX4" fmla="*/ 932540 w 932540"/>
              <a:gd name="connsiteY4" fmla="*/ 388557 h 466270"/>
              <a:gd name="connsiteX5" fmla="*/ 854827 w 932540"/>
              <a:gd name="connsiteY5" fmla="*/ 466270 h 466270"/>
              <a:gd name="connsiteX6" fmla="*/ 77713 w 932540"/>
              <a:gd name="connsiteY6" fmla="*/ 466270 h 466270"/>
              <a:gd name="connsiteX7" fmla="*/ 0 w 932540"/>
              <a:gd name="connsiteY7" fmla="*/ 388557 h 466270"/>
              <a:gd name="connsiteX8" fmla="*/ 0 w 932540"/>
              <a:gd name="connsiteY8" fmla="*/ 77713 h 46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40" h="466270">
                <a:moveTo>
                  <a:pt x="0" y="77713"/>
                </a:moveTo>
                <a:cubicBezTo>
                  <a:pt x="0" y="34793"/>
                  <a:pt x="34793" y="0"/>
                  <a:pt x="77713" y="0"/>
                </a:cubicBezTo>
                <a:lnTo>
                  <a:pt x="854827" y="0"/>
                </a:lnTo>
                <a:cubicBezTo>
                  <a:pt x="897747" y="0"/>
                  <a:pt x="932540" y="34793"/>
                  <a:pt x="932540" y="77713"/>
                </a:cubicBezTo>
                <a:lnTo>
                  <a:pt x="932540" y="388557"/>
                </a:lnTo>
                <a:cubicBezTo>
                  <a:pt x="932540" y="431477"/>
                  <a:pt x="897747" y="466270"/>
                  <a:pt x="854827" y="466270"/>
                </a:cubicBezTo>
                <a:lnTo>
                  <a:pt x="77713" y="466270"/>
                </a:lnTo>
                <a:cubicBezTo>
                  <a:pt x="34793" y="466270"/>
                  <a:pt x="0" y="431477"/>
                  <a:pt x="0" y="388557"/>
                </a:cubicBezTo>
                <a:lnTo>
                  <a:pt x="0" y="7771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561" tIns="18561" rIns="18561" bIns="185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Marketing Department</a:t>
            </a: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73514CEE-1772-38A7-F053-3906D8C166D2}"/>
              </a:ext>
            </a:extLst>
          </p:cNvPr>
          <p:cNvSpPr/>
          <p:nvPr/>
        </p:nvSpPr>
        <p:spPr>
          <a:xfrm>
            <a:off x="2350636" y="2835721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Director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090D5042-10A6-12BF-F326-99E59DF7F068}"/>
              </a:ext>
            </a:extLst>
          </p:cNvPr>
          <p:cNvSpPr/>
          <p:nvPr/>
        </p:nvSpPr>
        <p:spPr>
          <a:xfrm>
            <a:off x="2350636" y="3137205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Manager</a:t>
            </a: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49457D9B-8545-B137-BCF2-E81C8BF774C9}"/>
              </a:ext>
            </a:extLst>
          </p:cNvPr>
          <p:cNvSpPr/>
          <p:nvPr/>
        </p:nvSpPr>
        <p:spPr>
          <a:xfrm>
            <a:off x="2350636" y="3438689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Supervisor</a:t>
            </a: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D48A79A9-AE58-62DC-21B8-DA6C8DA2955F}"/>
              </a:ext>
            </a:extLst>
          </p:cNvPr>
          <p:cNvSpPr/>
          <p:nvPr/>
        </p:nvSpPr>
        <p:spPr>
          <a:xfrm>
            <a:off x="2350636" y="3740173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Team Leads</a:t>
            </a: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7FB00F38-1670-58DC-63F2-3FF34B8989EF}"/>
              </a:ext>
            </a:extLst>
          </p:cNvPr>
          <p:cNvSpPr/>
          <p:nvPr/>
        </p:nvSpPr>
        <p:spPr>
          <a:xfrm>
            <a:off x="2350636" y="4041657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Specialist</a:t>
            </a: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65CDFA9D-03C7-95EB-70B6-DDFA18D72754}"/>
              </a:ext>
            </a:extLst>
          </p:cNvPr>
          <p:cNvSpPr/>
          <p:nvPr/>
        </p:nvSpPr>
        <p:spPr>
          <a:xfrm>
            <a:off x="2906078" y="2435703"/>
            <a:ext cx="621693" cy="310847"/>
          </a:xfrm>
          <a:custGeom>
            <a:avLst/>
            <a:gdLst>
              <a:gd name="connsiteX0" fmla="*/ 0 w 932540"/>
              <a:gd name="connsiteY0" fmla="*/ 77713 h 466270"/>
              <a:gd name="connsiteX1" fmla="*/ 77713 w 932540"/>
              <a:gd name="connsiteY1" fmla="*/ 0 h 466270"/>
              <a:gd name="connsiteX2" fmla="*/ 854827 w 932540"/>
              <a:gd name="connsiteY2" fmla="*/ 0 h 466270"/>
              <a:gd name="connsiteX3" fmla="*/ 932540 w 932540"/>
              <a:gd name="connsiteY3" fmla="*/ 77713 h 466270"/>
              <a:gd name="connsiteX4" fmla="*/ 932540 w 932540"/>
              <a:gd name="connsiteY4" fmla="*/ 388557 h 466270"/>
              <a:gd name="connsiteX5" fmla="*/ 854827 w 932540"/>
              <a:gd name="connsiteY5" fmla="*/ 466270 h 466270"/>
              <a:gd name="connsiteX6" fmla="*/ 77713 w 932540"/>
              <a:gd name="connsiteY6" fmla="*/ 466270 h 466270"/>
              <a:gd name="connsiteX7" fmla="*/ 0 w 932540"/>
              <a:gd name="connsiteY7" fmla="*/ 388557 h 466270"/>
              <a:gd name="connsiteX8" fmla="*/ 0 w 932540"/>
              <a:gd name="connsiteY8" fmla="*/ 77713 h 46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40" h="466270">
                <a:moveTo>
                  <a:pt x="0" y="77713"/>
                </a:moveTo>
                <a:cubicBezTo>
                  <a:pt x="0" y="34793"/>
                  <a:pt x="34793" y="0"/>
                  <a:pt x="77713" y="0"/>
                </a:cubicBezTo>
                <a:lnTo>
                  <a:pt x="854827" y="0"/>
                </a:lnTo>
                <a:cubicBezTo>
                  <a:pt x="897747" y="0"/>
                  <a:pt x="932540" y="34793"/>
                  <a:pt x="932540" y="77713"/>
                </a:cubicBezTo>
                <a:lnTo>
                  <a:pt x="932540" y="388557"/>
                </a:lnTo>
                <a:cubicBezTo>
                  <a:pt x="932540" y="431477"/>
                  <a:pt x="897747" y="466270"/>
                  <a:pt x="854827" y="466270"/>
                </a:cubicBezTo>
                <a:lnTo>
                  <a:pt x="77713" y="466270"/>
                </a:lnTo>
                <a:cubicBezTo>
                  <a:pt x="34793" y="466270"/>
                  <a:pt x="0" y="431477"/>
                  <a:pt x="0" y="388557"/>
                </a:cubicBezTo>
                <a:lnTo>
                  <a:pt x="0" y="7771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561" tIns="18561" rIns="18561" bIns="185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Sales Department</a:t>
            </a:r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54E8B247-2318-9DFB-578E-A4E86C6975AF}"/>
              </a:ext>
            </a:extLst>
          </p:cNvPr>
          <p:cNvSpPr/>
          <p:nvPr/>
        </p:nvSpPr>
        <p:spPr>
          <a:xfrm>
            <a:off x="3061502" y="2835721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Director</a:t>
            </a: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DB8D94F3-2764-6999-1974-134AC6D09983}"/>
              </a:ext>
            </a:extLst>
          </p:cNvPr>
          <p:cNvSpPr/>
          <p:nvPr/>
        </p:nvSpPr>
        <p:spPr>
          <a:xfrm>
            <a:off x="3061502" y="3137205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Manager</a:t>
            </a: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BBAD750B-B940-4202-BC3C-3F0A6AB4E530}"/>
              </a:ext>
            </a:extLst>
          </p:cNvPr>
          <p:cNvSpPr/>
          <p:nvPr/>
        </p:nvSpPr>
        <p:spPr>
          <a:xfrm>
            <a:off x="3061502" y="3438689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Supervisor</a:t>
            </a:r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7E840BBB-E2A1-7758-F3DA-368D94F26310}"/>
              </a:ext>
            </a:extLst>
          </p:cNvPr>
          <p:cNvSpPr/>
          <p:nvPr/>
        </p:nvSpPr>
        <p:spPr>
          <a:xfrm>
            <a:off x="3061502" y="3740173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Team Leads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6DE16044-9536-3088-FA6F-750161DAAD9E}"/>
              </a:ext>
            </a:extLst>
          </p:cNvPr>
          <p:cNvSpPr/>
          <p:nvPr/>
        </p:nvSpPr>
        <p:spPr>
          <a:xfrm>
            <a:off x="3061502" y="4041657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Salespeople</a:t>
            </a: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F091BF32-5CDE-C3B7-AED1-8280B0BF405D}"/>
              </a:ext>
            </a:extLst>
          </p:cNvPr>
          <p:cNvSpPr/>
          <p:nvPr/>
        </p:nvSpPr>
        <p:spPr>
          <a:xfrm>
            <a:off x="3616944" y="2435703"/>
            <a:ext cx="621693" cy="310847"/>
          </a:xfrm>
          <a:custGeom>
            <a:avLst/>
            <a:gdLst>
              <a:gd name="connsiteX0" fmla="*/ 0 w 932540"/>
              <a:gd name="connsiteY0" fmla="*/ 77713 h 466270"/>
              <a:gd name="connsiteX1" fmla="*/ 77713 w 932540"/>
              <a:gd name="connsiteY1" fmla="*/ 0 h 466270"/>
              <a:gd name="connsiteX2" fmla="*/ 854827 w 932540"/>
              <a:gd name="connsiteY2" fmla="*/ 0 h 466270"/>
              <a:gd name="connsiteX3" fmla="*/ 932540 w 932540"/>
              <a:gd name="connsiteY3" fmla="*/ 77713 h 466270"/>
              <a:gd name="connsiteX4" fmla="*/ 932540 w 932540"/>
              <a:gd name="connsiteY4" fmla="*/ 388557 h 466270"/>
              <a:gd name="connsiteX5" fmla="*/ 854827 w 932540"/>
              <a:gd name="connsiteY5" fmla="*/ 466270 h 466270"/>
              <a:gd name="connsiteX6" fmla="*/ 77713 w 932540"/>
              <a:gd name="connsiteY6" fmla="*/ 466270 h 466270"/>
              <a:gd name="connsiteX7" fmla="*/ 0 w 932540"/>
              <a:gd name="connsiteY7" fmla="*/ 388557 h 466270"/>
              <a:gd name="connsiteX8" fmla="*/ 0 w 932540"/>
              <a:gd name="connsiteY8" fmla="*/ 77713 h 46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40" h="466270">
                <a:moveTo>
                  <a:pt x="0" y="77713"/>
                </a:moveTo>
                <a:cubicBezTo>
                  <a:pt x="0" y="34793"/>
                  <a:pt x="34793" y="0"/>
                  <a:pt x="77713" y="0"/>
                </a:cubicBezTo>
                <a:lnTo>
                  <a:pt x="854827" y="0"/>
                </a:lnTo>
                <a:cubicBezTo>
                  <a:pt x="897747" y="0"/>
                  <a:pt x="932540" y="34793"/>
                  <a:pt x="932540" y="77713"/>
                </a:cubicBezTo>
                <a:lnTo>
                  <a:pt x="932540" y="388557"/>
                </a:lnTo>
                <a:cubicBezTo>
                  <a:pt x="932540" y="431477"/>
                  <a:pt x="897747" y="466270"/>
                  <a:pt x="854827" y="466270"/>
                </a:cubicBezTo>
                <a:lnTo>
                  <a:pt x="77713" y="466270"/>
                </a:lnTo>
                <a:cubicBezTo>
                  <a:pt x="34793" y="466270"/>
                  <a:pt x="0" y="431477"/>
                  <a:pt x="0" y="388557"/>
                </a:cubicBezTo>
                <a:lnTo>
                  <a:pt x="0" y="7771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561" tIns="18561" rIns="18561" bIns="185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Business Development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0F6E3D6C-4F92-E32B-6C76-6D16D8BBCF39}"/>
              </a:ext>
            </a:extLst>
          </p:cNvPr>
          <p:cNvSpPr/>
          <p:nvPr/>
        </p:nvSpPr>
        <p:spPr>
          <a:xfrm>
            <a:off x="3772367" y="2835721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Director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E296CDE2-5C40-00CD-DCD2-475B42C1EDF0}"/>
              </a:ext>
            </a:extLst>
          </p:cNvPr>
          <p:cNvSpPr/>
          <p:nvPr/>
        </p:nvSpPr>
        <p:spPr>
          <a:xfrm>
            <a:off x="3772367" y="3137205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Manager</a:t>
            </a:r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95A0ECF4-E5AA-C87F-A812-4DD8BBD244D5}"/>
              </a:ext>
            </a:extLst>
          </p:cNvPr>
          <p:cNvSpPr/>
          <p:nvPr/>
        </p:nvSpPr>
        <p:spPr>
          <a:xfrm>
            <a:off x="3772367" y="3438689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Associate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80E56BAD-E2F5-E15E-EB38-DE920B91CEDF}"/>
              </a:ext>
            </a:extLst>
          </p:cNvPr>
          <p:cNvSpPr/>
          <p:nvPr/>
        </p:nvSpPr>
        <p:spPr>
          <a:xfrm>
            <a:off x="3772367" y="3740173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Representative</a:t>
            </a:r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DA435074-9544-6869-58DF-AFA2C2B49A2D}"/>
              </a:ext>
            </a:extLst>
          </p:cNvPr>
          <p:cNvSpPr/>
          <p:nvPr/>
        </p:nvSpPr>
        <p:spPr>
          <a:xfrm>
            <a:off x="3772367" y="4041657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 Research Analyst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71C15995-E62A-D698-3068-3B644BE84C01}"/>
              </a:ext>
            </a:extLst>
          </p:cNvPr>
          <p:cNvSpPr/>
          <p:nvPr/>
        </p:nvSpPr>
        <p:spPr>
          <a:xfrm>
            <a:off x="4683241" y="2035684"/>
            <a:ext cx="621693" cy="310847"/>
          </a:xfrm>
          <a:custGeom>
            <a:avLst/>
            <a:gdLst>
              <a:gd name="connsiteX0" fmla="*/ 0 w 932540"/>
              <a:gd name="connsiteY0" fmla="*/ 77713 h 466270"/>
              <a:gd name="connsiteX1" fmla="*/ 77713 w 932540"/>
              <a:gd name="connsiteY1" fmla="*/ 0 h 466270"/>
              <a:gd name="connsiteX2" fmla="*/ 854827 w 932540"/>
              <a:gd name="connsiteY2" fmla="*/ 0 h 466270"/>
              <a:gd name="connsiteX3" fmla="*/ 932540 w 932540"/>
              <a:gd name="connsiteY3" fmla="*/ 77713 h 466270"/>
              <a:gd name="connsiteX4" fmla="*/ 932540 w 932540"/>
              <a:gd name="connsiteY4" fmla="*/ 388557 h 466270"/>
              <a:gd name="connsiteX5" fmla="*/ 854827 w 932540"/>
              <a:gd name="connsiteY5" fmla="*/ 466270 h 466270"/>
              <a:gd name="connsiteX6" fmla="*/ 77713 w 932540"/>
              <a:gd name="connsiteY6" fmla="*/ 466270 h 466270"/>
              <a:gd name="connsiteX7" fmla="*/ 0 w 932540"/>
              <a:gd name="connsiteY7" fmla="*/ 388557 h 466270"/>
              <a:gd name="connsiteX8" fmla="*/ 0 w 932540"/>
              <a:gd name="connsiteY8" fmla="*/ 77713 h 46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40" h="466270">
                <a:moveTo>
                  <a:pt x="0" y="77713"/>
                </a:moveTo>
                <a:cubicBezTo>
                  <a:pt x="0" y="34793"/>
                  <a:pt x="34793" y="0"/>
                  <a:pt x="77713" y="0"/>
                </a:cubicBezTo>
                <a:lnTo>
                  <a:pt x="854827" y="0"/>
                </a:lnTo>
                <a:cubicBezTo>
                  <a:pt x="897747" y="0"/>
                  <a:pt x="932540" y="34793"/>
                  <a:pt x="932540" y="77713"/>
                </a:cubicBezTo>
                <a:lnTo>
                  <a:pt x="932540" y="388557"/>
                </a:lnTo>
                <a:cubicBezTo>
                  <a:pt x="932540" y="431477"/>
                  <a:pt x="897747" y="466270"/>
                  <a:pt x="854827" y="466270"/>
                </a:cubicBezTo>
                <a:lnTo>
                  <a:pt x="77713" y="466270"/>
                </a:lnTo>
                <a:cubicBezTo>
                  <a:pt x="34793" y="466270"/>
                  <a:pt x="0" y="431477"/>
                  <a:pt x="0" y="388557"/>
                </a:cubicBezTo>
                <a:lnTo>
                  <a:pt x="0" y="77713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84" tIns="18984" rIns="18984" bIns="18984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Information Officer (CIO)</a:t>
            </a:r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82CEC495-E01E-3B13-8B25-801DB98EFF5F}"/>
              </a:ext>
            </a:extLst>
          </p:cNvPr>
          <p:cNvSpPr/>
          <p:nvPr/>
        </p:nvSpPr>
        <p:spPr>
          <a:xfrm>
            <a:off x="4327808" y="2435703"/>
            <a:ext cx="621693" cy="310847"/>
          </a:xfrm>
          <a:custGeom>
            <a:avLst/>
            <a:gdLst>
              <a:gd name="connsiteX0" fmla="*/ 0 w 932540"/>
              <a:gd name="connsiteY0" fmla="*/ 77713 h 466270"/>
              <a:gd name="connsiteX1" fmla="*/ 77713 w 932540"/>
              <a:gd name="connsiteY1" fmla="*/ 0 h 466270"/>
              <a:gd name="connsiteX2" fmla="*/ 854827 w 932540"/>
              <a:gd name="connsiteY2" fmla="*/ 0 h 466270"/>
              <a:gd name="connsiteX3" fmla="*/ 932540 w 932540"/>
              <a:gd name="connsiteY3" fmla="*/ 77713 h 466270"/>
              <a:gd name="connsiteX4" fmla="*/ 932540 w 932540"/>
              <a:gd name="connsiteY4" fmla="*/ 388557 h 466270"/>
              <a:gd name="connsiteX5" fmla="*/ 854827 w 932540"/>
              <a:gd name="connsiteY5" fmla="*/ 466270 h 466270"/>
              <a:gd name="connsiteX6" fmla="*/ 77713 w 932540"/>
              <a:gd name="connsiteY6" fmla="*/ 466270 h 466270"/>
              <a:gd name="connsiteX7" fmla="*/ 0 w 932540"/>
              <a:gd name="connsiteY7" fmla="*/ 388557 h 466270"/>
              <a:gd name="connsiteX8" fmla="*/ 0 w 932540"/>
              <a:gd name="connsiteY8" fmla="*/ 77713 h 46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40" h="466270">
                <a:moveTo>
                  <a:pt x="0" y="77713"/>
                </a:moveTo>
                <a:cubicBezTo>
                  <a:pt x="0" y="34793"/>
                  <a:pt x="34793" y="0"/>
                  <a:pt x="77713" y="0"/>
                </a:cubicBezTo>
                <a:lnTo>
                  <a:pt x="854827" y="0"/>
                </a:lnTo>
                <a:cubicBezTo>
                  <a:pt x="897747" y="0"/>
                  <a:pt x="932540" y="34793"/>
                  <a:pt x="932540" y="77713"/>
                </a:cubicBezTo>
                <a:lnTo>
                  <a:pt x="932540" y="388557"/>
                </a:lnTo>
                <a:cubicBezTo>
                  <a:pt x="932540" y="431477"/>
                  <a:pt x="897747" y="466270"/>
                  <a:pt x="854827" y="466270"/>
                </a:cubicBezTo>
                <a:lnTo>
                  <a:pt x="77713" y="466270"/>
                </a:lnTo>
                <a:cubicBezTo>
                  <a:pt x="34793" y="466270"/>
                  <a:pt x="0" y="431477"/>
                  <a:pt x="0" y="388557"/>
                </a:cubicBezTo>
                <a:lnTo>
                  <a:pt x="0" y="7771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561" tIns="18561" rIns="18561" bIns="185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IT Department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A0F07669-85EC-D361-D02A-FB618C08E9EC}"/>
              </a:ext>
            </a:extLst>
          </p:cNvPr>
          <p:cNvSpPr/>
          <p:nvPr/>
        </p:nvSpPr>
        <p:spPr>
          <a:xfrm>
            <a:off x="4483232" y="2835721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Manager</a:t>
            </a:r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734D6F71-81F2-7267-9483-730922176DDB}"/>
              </a:ext>
            </a:extLst>
          </p:cNvPr>
          <p:cNvSpPr/>
          <p:nvPr/>
        </p:nvSpPr>
        <p:spPr>
          <a:xfrm>
            <a:off x="4483232" y="3137205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Supervisor</a:t>
            </a:r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214ECE52-56EA-03A0-79C1-330742778268}"/>
              </a:ext>
            </a:extLst>
          </p:cNvPr>
          <p:cNvSpPr/>
          <p:nvPr/>
        </p:nvSpPr>
        <p:spPr>
          <a:xfrm>
            <a:off x="4483232" y="3438689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Team Leads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06A89297-0102-158A-0BDA-79E51490FFCF}"/>
              </a:ext>
            </a:extLst>
          </p:cNvPr>
          <p:cNvSpPr/>
          <p:nvPr/>
        </p:nvSpPr>
        <p:spPr>
          <a:xfrm>
            <a:off x="4483232" y="3740173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Developers</a:t>
            </a: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8AA376EB-FEBD-1380-E372-762093D170B9}"/>
              </a:ext>
            </a:extLst>
          </p:cNvPr>
          <p:cNvSpPr/>
          <p:nvPr/>
        </p:nvSpPr>
        <p:spPr>
          <a:xfrm>
            <a:off x="5038674" y="2435703"/>
            <a:ext cx="621693" cy="310847"/>
          </a:xfrm>
          <a:custGeom>
            <a:avLst/>
            <a:gdLst>
              <a:gd name="connsiteX0" fmla="*/ 0 w 932540"/>
              <a:gd name="connsiteY0" fmla="*/ 77713 h 466270"/>
              <a:gd name="connsiteX1" fmla="*/ 77713 w 932540"/>
              <a:gd name="connsiteY1" fmla="*/ 0 h 466270"/>
              <a:gd name="connsiteX2" fmla="*/ 854827 w 932540"/>
              <a:gd name="connsiteY2" fmla="*/ 0 h 466270"/>
              <a:gd name="connsiteX3" fmla="*/ 932540 w 932540"/>
              <a:gd name="connsiteY3" fmla="*/ 77713 h 466270"/>
              <a:gd name="connsiteX4" fmla="*/ 932540 w 932540"/>
              <a:gd name="connsiteY4" fmla="*/ 388557 h 466270"/>
              <a:gd name="connsiteX5" fmla="*/ 854827 w 932540"/>
              <a:gd name="connsiteY5" fmla="*/ 466270 h 466270"/>
              <a:gd name="connsiteX6" fmla="*/ 77713 w 932540"/>
              <a:gd name="connsiteY6" fmla="*/ 466270 h 466270"/>
              <a:gd name="connsiteX7" fmla="*/ 0 w 932540"/>
              <a:gd name="connsiteY7" fmla="*/ 388557 h 466270"/>
              <a:gd name="connsiteX8" fmla="*/ 0 w 932540"/>
              <a:gd name="connsiteY8" fmla="*/ 77713 h 46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40" h="466270">
                <a:moveTo>
                  <a:pt x="0" y="77713"/>
                </a:moveTo>
                <a:cubicBezTo>
                  <a:pt x="0" y="34793"/>
                  <a:pt x="34793" y="0"/>
                  <a:pt x="77713" y="0"/>
                </a:cubicBezTo>
                <a:lnTo>
                  <a:pt x="854827" y="0"/>
                </a:lnTo>
                <a:cubicBezTo>
                  <a:pt x="897747" y="0"/>
                  <a:pt x="932540" y="34793"/>
                  <a:pt x="932540" y="77713"/>
                </a:cubicBezTo>
                <a:lnTo>
                  <a:pt x="932540" y="388557"/>
                </a:lnTo>
                <a:cubicBezTo>
                  <a:pt x="932540" y="431477"/>
                  <a:pt x="897747" y="466270"/>
                  <a:pt x="854827" y="466270"/>
                </a:cubicBezTo>
                <a:lnTo>
                  <a:pt x="77713" y="466270"/>
                </a:lnTo>
                <a:cubicBezTo>
                  <a:pt x="34793" y="466270"/>
                  <a:pt x="0" y="431477"/>
                  <a:pt x="0" y="388557"/>
                </a:cubicBezTo>
                <a:lnTo>
                  <a:pt x="0" y="7771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561" tIns="18561" rIns="18561" bIns="185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Support Department</a:t>
            </a:r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46769014-B151-F3A1-0515-AECE0EF19CED}"/>
              </a:ext>
            </a:extLst>
          </p:cNvPr>
          <p:cNvSpPr/>
          <p:nvPr/>
        </p:nvSpPr>
        <p:spPr>
          <a:xfrm>
            <a:off x="5194097" y="2835721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Manager</a:t>
            </a:r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13ECE1D1-132E-2520-0AEE-FB62DA6C224E}"/>
              </a:ext>
            </a:extLst>
          </p:cNvPr>
          <p:cNvSpPr/>
          <p:nvPr/>
        </p:nvSpPr>
        <p:spPr>
          <a:xfrm>
            <a:off x="5194097" y="3137205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Supervisor</a:t>
            </a:r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5B2F6DF7-13AA-4E4C-2DBF-805A4319E7AF}"/>
              </a:ext>
            </a:extLst>
          </p:cNvPr>
          <p:cNvSpPr/>
          <p:nvPr/>
        </p:nvSpPr>
        <p:spPr>
          <a:xfrm>
            <a:off x="5194097" y="3438689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Team Leads</a:t>
            </a:r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5445AE96-3693-22FC-0D00-5F26074B34E2}"/>
              </a:ext>
            </a:extLst>
          </p:cNvPr>
          <p:cNvSpPr/>
          <p:nvPr/>
        </p:nvSpPr>
        <p:spPr>
          <a:xfrm>
            <a:off x="5194097" y="3740173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Engineers</a:t>
            </a:r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68E9AFF2-737E-55CE-7297-2E25945B201D}"/>
              </a:ext>
            </a:extLst>
          </p:cNvPr>
          <p:cNvSpPr/>
          <p:nvPr/>
        </p:nvSpPr>
        <p:spPr>
          <a:xfrm>
            <a:off x="5749539" y="2035684"/>
            <a:ext cx="621693" cy="310847"/>
          </a:xfrm>
          <a:custGeom>
            <a:avLst/>
            <a:gdLst>
              <a:gd name="connsiteX0" fmla="*/ 0 w 932540"/>
              <a:gd name="connsiteY0" fmla="*/ 77713 h 466270"/>
              <a:gd name="connsiteX1" fmla="*/ 77713 w 932540"/>
              <a:gd name="connsiteY1" fmla="*/ 0 h 466270"/>
              <a:gd name="connsiteX2" fmla="*/ 854827 w 932540"/>
              <a:gd name="connsiteY2" fmla="*/ 0 h 466270"/>
              <a:gd name="connsiteX3" fmla="*/ 932540 w 932540"/>
              <a:gd name="connsiteY3" fmla="*/ 77713 h 466270"/>
              <a:gd name="connsiteX4" fmla="*/ 932540 w 932540"/>
              <a:gd name="connsiteY4" fmla="*/ 388557 h 466270"/>
              <a:gd name="connsiteX5" fmla="*/ 854827 w 932540"/>
              <a:gd name="connsiteY5" fmla="*/ 466270 h 466270"/>
              <a:gd name="connsiteX6" fmla="*/ 77713 w 932540"/>
              <a:gd name="connsiteY6" fmla="*/ 466270 h 466270"/>
              <a:gd name="connsiteX7" fmla="*/ 0 w 932540"/>
              <a:gd name="connsiteY7" fmla="*/ 388557 h 466270"/>
              <a:gd name="connsiteX8" fmla="*/ 0 w 932540"/>
              <a:gd name="connsiteY8" fmla="*/ 77713 h 46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40" h="466270">
                <a:moveTo>
                  <a:pt x="0" y="77713"/>
                </a:moveTo>
                <a:cubicBezTo>
                  <a:pt x="0" y="34793"/>
                  <a:pt x="34793" y="0"/>
                  <a:pt x="77713" y="0"/>
                </a:cubicBezTo>
                <a:lnTo>
                  <a:pt x="854827" y="0"/>
                </a:lnTo>
                <a:cubicBezTo>
                  <a:pt x="897747" y="0"/>
                  <a:pt x="932540" y="34793"/>
                  <a:pt x="932540" y="77713"/>
                </a:cubicBezTo>
                <a:lnTo>
                  <a:pt x="932540" y="388557"/>
                </a:lnTo>
                <a:cubicBezTo>
                  <a:pt x="932540" y="431477"/>
                  <a:pt x="897747" y="466270"/>
                  <a:pt x="854827" y="466270"/>
                </a:cubicBezTo>
                <a:lnTo>
                  <a:pt x="77713" y="466270"/>
                </a:lnTo>
                <a:cubicBezTo>
                  <a:pt x="34793" y="466270"/>
                  <a:pt x="0" y="431477"/>
                  <a:pt x="0" y="388557"/>
                </a:cubicBezTo>
                <a:lnTo>
                  <a:pt x="0" y="77713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84" tIns="18984" rIns="18984" bIns="18984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Financial Officer (CFO)</a:t>
            </a: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914BE80C-5E7C-878B-0FAD-E89DAB0DE5C6}"/>
              </a:ext>
            </a:extLst>
          </p:cNvPr>
          <p:cNvSpPr/>
          <p:nvPr/>
        </p:nvSpPr>
        <p:spPr>
          <a:xfrm>
            <a:off x="5749539" y="2435703"/>
            <a:ext cx="621693" cy="310847"/>
          </a:xfrm>
          <a:custGeom>
            <a:avLst/>
            <a:gdLst>
              <a:gd name="connsiteX0" fmla="*/ 0 w 932540"/>
              <a:gd name="connsiteY0" fmla="*/ 77713 h 466270"/>
              <a:gd name="connsiteX1" fmla="*/ 77713 w 932540"/>
              <a:gd name="connsiteY1" fmla="*/ 0 h 466270"/>
              <a:gd name="connsiteX2" fmla="*/ 854827 w 932540"/>
              <a:gd name="connsiteY2" fmla="*/ 0 h 466270"/>
              <a:gd name="connsiteX3" fmla="*/ 932540 w 932540"/>
              <a:gd name="connsiteY3" fmla="*/ 77713 h 466270"/>
              <a:gd name="connsiteX4" fmla="*/ 932540 w 932540"/>
              <a:gd name="connsiteY4" fmla="*/ 388557 h 466270"/>
              <a:gd name="connsiteX5" fmla="*/ 854827 w 932540"/>
              <a:gd name="connsiteY5" fmla="*/ 466270 h 466270"/>
              <a:gd name="connsiteX6" fmla="*/ 77713 w 932540"/>
              <a:gd name="connsiteY6" fmla="*/ 466270 h 466270"/>
              <a:gd name="connsiteX7" fmla="*/ 0 w 932540"/>
              <a:gd name="connsiteY7" fmla="*/ 388557 h 466270"/>
              <a:gd name="connsiteX8" fmla="*/ 0 w 932540"/>
              <a:gd name="connsiteY8" fmla="*/ 77713 h 46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40" h="466270">
                <a:moveTo>
                  <a:pt x="0" y="77713"/>
                </a:moveTo>
                <a:cubicBezTo>
                  <a:pt x="0" y="34793"/>
                  <a:pt x="34793" y="0"/>
                  <a:pt x="77713" y="0"/>
                </a:cubicBezTo>
                <a:lnTo>
                  <a:pt x="854827" y="0"/>
                </a:lnTo>
                <a:cubicBezTo>
                  <a:pt x="897747" y="0"/>
                  <a:pt x="932540" y="34793"/>
                  <a:pt x="932540" y="77713"/>
                </a:cubicBezTo>
                <a:lnTo>
                  <a:pt x="932540" y="388557"/>
                </a:lnTo>
                <a:cubicBezTo>
                  <a:pt x="932540" y="431477"/>
                  <a:pt x="897747" y="466270"/>
                  <a:pt x="854827" y="466270"/>
                </a:cubicBezTo>
                <a:lnTo>
                  <a:pt x="77713" y="466270"/>
                </a:lnTo>
                <a:cubicBezTo>
                  <a:pt x="34793" y="466270"/>
                  <a:pt x="0" y="431477"/>
                  <a:pt x="0" y="388557"/>
                </a:cubicBezTo>
                <a:lnTo>
                  <a:pt x="0" y="7771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561" tIns="18561" rIns="18561" bIns="185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Finance and Accounting Department</a:t>
            </a:r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7692BF8F-BE06-143A-1A8A-836C32B355F2}"/>
              </a:ext>
            </a:extLst>
          </p:cNvPr>
          <p:cNvSpPr/>
          <p:nvPr/>
        </p:nvSpPr>
        <p:spPr>
          <a:xfrm>
            <a:off x="5904962" y="2835721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Director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C2110854-CD9C-94C4-69F0-863FBD415F59}"/>
              </a:ext>
            </a:extLst>
          </p:cNvPr>
          <p:cNvSpPr/>
          <p:nvPr/>
        </p:nvSpPr>
        <p:spPr>
          <a:xfrm>
            <a:off x="5904962" y="3137205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Manager</a:t>
            </a:r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1AB0DEE9-C60E-33C6-2713-1BC77B21B859}"/>
              </a:ext>
            </a:extLst>
          </p:cNvPr>
          <p:cNvSpPr/>
          <p:nvPr/>
        </p:nvSpPr>
        <p:spPr>
          <a:xfrm>
            <a:off x="5904962" y="3438689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Supervisor</a:t>
            </a:r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C5B7B047-3BB2-C98E-7577-590DF016A981}"/>
              </a:ext>
            </a:extLst>
          </p:cNvPr>
          <p:cNvSpPr/>
          <p:nvPr/>
        </p:nvSpPr>
        <p:spPr>
          <a:xfrm>
            <a:off x="5904962" y="3740173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Analysts</a:t>
            </a:r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3E8E7008-5FAF-9D06-72EF-F089BB0A6EC4}"/>
              </a:ext>
            </a:extLst>
          </p:cNvPr>
          <p:cNvSpPr/>
          <p:nvPr/>
        </p:nvSpPr>
        <p:spPr>
          <a:xfrm>
            <a:off x="5904962" y="4041657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Accountants</a:t>
            </a: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367695D9-4A61-E175-3DBB-883D3B8B9DF0}"/>
              </a:ext>
            </a:extLst>
          </p:cNvPr>
          <p:cNvSpPr/>
          <p:nvPr/>
        </p:nvSpPr>
        <p:spPr>
          <a:xfrm>
            <a:off x="6625995" y="2730607"/>
            <a:ext cx="621693" cy="310847"/>
          </a:xfrm>
          <a:custGeom>
            <a:avLst/>
            <a:gdLst>
              <a:gd name="connsiteX0" fmla="*/ 0 w 932540"/>
              <a:gd name="connsiteY0" fmla="*/ 77713 h 466270"/>
              <a:gd name="connsiteX1" fmla="*/ 77713 w 932540"/>
              <a:gd name="connsiteY1" fmla="*/ 0 h 466270"/>
              <a:gd name="connsiteX2" fmla="*/ 854827 w 932540"/>
              <a:gd name="connsiteY2" fmla="*/ 0 h 466270"/>
              <a:gd name="connsiteX3" fmla="*/ 932540 w 932540"/>
              <a:gd name="connsiteY3" fmla="*/ 77713 h 466270"/>
              <a:gd name="connsiteX4" fmla="*/ 932540 w 932540"/>
              <a:gd name="connsiteY4" fmla="*/ 388557 h 466270"/>
              <a:gd name="connsiteX5" fmla="*/ 854827 w 932540"/>
              <a:gd name="connsiteY5" fmla="*/ 466270 h 466270"/>
              <a:gd name="connsiteX6" fmla="*/ 77713 w 932540"/>
              <a:gd name="connsiteY6" fmla="*/ 466270 h 466270"/>
              <a:gd name="connsiteX7" fmla="*/ 0 w 932540"/>
              <a:gd name="connsiteY7" fmla="*/ 388557 h 466270"/>
              <a:gd name="connsiteX8" fmla="*/ 0 w 932540"/>
              <a:gd name="connsiteY8" fmla="*/ 77713 h 46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40" h="466270">
                <a:moveTo>
                  <a:pt x="0" y="77713"/>
                </a:moveTo>
                <a:cubicBezTo>
                  <a:pt x="0" y="34793"/>
                  <a:pt x="34793" y="0"/>
                  <a:pt x="77713" y="0"/>
                </a:cubicBezTo>
                <a:lnTo>
                  <a:pt x="854827" y="0"/>
                </a:lnTo>
                <a:cubicBezTo>
                  <a:pt x="897747" y="0"/>
                  <a:pt x="932540" y="34793"/>
                  <a:pt x="932540" y="77713"/>
                </a:cubicBezTo>
                <a:lnTo>
                  <a:pt x="932540" y="388557"/>
                </a:lnTo>
                <a:cubicBezTo>
                  <a:pt x="932540" y="431477"/>
                  <a:pt x="897747" y="466270"/>
                  <a:pt x="854827" y="466270"/>
                </a:cubicBezTo>
                <a:lnTo>
                  <a:pt x="77713" y="466270"/>
                </a:lnTo>
                <a:cubicBezTo>
                  <a:pt x="34793" y="466270"/>
                  <a:pt x="0" y="431477"/>
                  <a:pt x="0" y="388557"/>
                </a:cubicBezTo>
                <a:lnTo>
                  <a:pt x="0" y="7771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561" tIns="18561" rIns="18561" bIns="185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Customer Service Department</a:t>
            </a:r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B7C3800E-5D69-E254-5117-B2BC579BF1F9}"/>
              </a:ext>
            </a:extLst>
          </p:cNvPr>
          <p:cNvSpPr/>
          <p:nvPr/>
        </p:nvSpPr>
        <p:spPr>
          <a:xfrm>
            <a:off x="6781418" y="3130625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Director</a:t>
            </a: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9EE9A00F-D307-2C2D-7293-EBADD047DD71}"/>
              </a:ext>
            </a:extLst>
          </p:cNvPr>
          <p:cNvSpPr/>
          <p:nvPr/>
        </p:nvSpPr>
        <p:spPr>
          <a:xfrm>
            <a:off x="6781418" y="3432109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Manager</a:t>
            </a:r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B7860965-2672-CF8D-47C5-271EA9B4A6DF}"/>
              </a:ext>
            </a:extLst>
          </p:cNvPr>
          <p:cNvSpPr/>
          <p:nvPr/>
        </p:nvSpPr>
        <p:spPr>
          <a:xfrm>
            <a:off x="6781418" y="3733593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Supervisor</a:t>
            </a: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4B75DC8F-CBBF-7C07-208E-486A81FEBCDB}"/>
              </a:ext>
            </a:extLst>
          </p:cNvPr>
          <p:cNvSpPr/>
          <p:nvPr/>
        </p:nvSpPr>
        <p:spPr>
          <a:xfrm>
            <a:off x="6781418" y="4035077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Team Leads</a:t>
            </a:r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9869D76-825B-F533-C524-FDB0BF2C184C}"/>
              </a:ext>
            </a:extLst>
          </p:cNvPr>
          <p:cNvSpPr/>
          <p:nvPr/>
        </p:nvSpPr>
        <p:spPr>
          <a:xfrm>
            <a:off x="6781418" y="4336561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Agents</a:t>
            </a: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C0891653-DABE-1D2E-5DA9-A40DAD776A11}"/>
              </a:ext>
            </a:extLst>
          </p:cNvPr>
          <p:cNvSpPr/>
          <p:nvPr/>
        </p:nvSpPr>
        <p:spPr>
          <a:xfrm>
            <a:off x="8952120" y="2730607"/>
            <a:ext cx="621693" cy="310847"/>
          </a:xfrm>
          <a:custGeom>
            <a:avLst/>
            <a:gdLst>
              <a:gd name="connsiteX0" fmla="*/ 0 w 932540"/>
              <a:gd name="connsiteY0" fmla="*/ 77713 h 466270"/>
              <a:gd name="connsiteX1" fmla="*/ 77713 w 932540"/>
              <a:gd name="connsiteY1" fmla="*/ 0 h 466270"/>
              <a:gd name="connsiteX2" fmla="*/ 854827 w 932540"/>
              <a:gd name="connsiteY2" fmla="*/ 0 h 466270"/>
              <a:gd name="connsiteX3" fmla="*/ 932540 w 932540"/>
              <a:gd name="connsiteY3" fmla="*/ 77713 h 466270"/>
              <a:gd name="connsiteX4" fmla="*/ 932540 w 932540"/>
              <a:gd name="connsiteY4" fmla="*/ 388557 h 466270"/>
              <a:gd name="connsiteX5" fmla="*/ 854827 w 932540"/>
              <a:gd name="connsiteY5" fmla="*/ 466270 h 466270"/>
              <a:gd name="connsiteX6" fmla="*/ 77713 w 932540"/>
              <a:gd name="connsiteY6" fmla="*/ 466270 h 466270"/>
              <a:gd name="connsiteX7" fmla="*/ 0 w 932540"/>
              <a:gd name="connsiteY7" fmla="*/ 388557 h 466270"/>
              <a:gd name="connsiteX8" fmla="*/ 0 w 932540"/>
              <a:gd name="connsiteY8" fmla="*/ 77713 h 46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40" h="466270">
                <a:moveTo>
                  <a:pt x="0" y="77713"/>
                </a:moveTo>
                <a:cubicBezTo>
                  <a:pt x="0" y="34793"/>
                  <a:pt x="34793" y="0"/>
                  <a:pt x="77713" y="0"/>
                </a:cubicBezTo>
                <a:lnTo>
                  <a:pt x="854827" y="0"/>
                </a:lnTo>
                <a:cubicBezTo>
                  <a:pt x="897747" y="0"/>
                  <a:pt x="932540" y="34793"/>
                  <a:pt x="932540" y="77713"/>
                </a:cubicBezTo>
                <a:lnTo>
                  <a:pt x="932540" y="388557"/>
                </a:lnTo>
                <a:cubicBezTo>
                  <a:pt x="932540" y="431477"/>
                  <a:pt x="897747" y="466270"/>
                  <a:pt x="854827" y="466270"/>
                </a:cubicBezTo>
                <a:lnTo>
                  <a:pt x="77713" y="466270"/>
                </a:lnTo>
                <a:cubicBezTo>
                  <a:pt x="34793" y="466270"/>
                  <a:pt x="0" y="431477"/>
                  <a:pt x="0" y="388557"/>
                </a:cubicBezTo>
                <a:lnTo>
                  <a:pt x="0" y="7771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561" tIns="18561" rIns="18561" bIns="185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Legal Compliance Department</a:t>
            </a:r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4706F904-E19F-8BD2-D276-4130296891CB}"/>
              </a:ext>
            </a:extLst>
          </p:cNvPr>
          <p:cNvSpPr/>
          <p:nvPr/>
        </p:nvSpPr>
        <p:spPr>
          <a:xfrm>
            <a:off x="8952120" y="3130625"/>
            <a:ext cx="621693" cy="310847"/>
          </a:xfrm>
          <a:custGeom>
            <a:avLst/>
            <a:gdLst>
              <a:gd name="connsiteX0" fmla="*/ 0 w 932540"/>
              <a:gd name="connsiteY0" fmla="*/ 77713 h 466270"/>
              <a:gd name="connsiteX1" fmla="*/ 77713 w 932540"/>
              <a:gd name="connsiteY1" fmla="*/ 0 h 466270"/>
              <a:gd name="connsiteX2" fmla="*/ 854827 w 932540"/>
              <a:gd name="connsiteY2" fmla="*/ 0 h 466270"/>
              <a:gd name="connsiteX3" fmla="*/ 932540 w 932540"/>
              <a:gd name="connsiteY3" fmla="*/ 77713 h 466270"/>
              <a:gd name="connsiteX4" fmla="*/ 932540 w 932540"/>
              <a:gd name="connsiteY4" fmla="*/ 388557 h 466270"/>
              <a:gd name="connsiteX5" fmla="*/ 854827 w 932540"/>
              <a:gd name="connsiteY5" fmla="*/ 466270 h 466270"/>
              <a:gd name="connsiteX6" fmla="*/ 77713 w 932540"/>
              <a:gd name="connsiteY6" fmla="*/ 466270 h 466270"/>
              <a:gd name="connsiteX7" fmla="*/ 0 w 932540"/>
              <a:gd name="connsiteY7" fmla="*/ 388557 h 466270"/>
              <a:gd name="connsiteX8" fmla="*/ 0 w 932540"/>
              <a:gd name="connsiteY8" fmla="*/ 77713 h 46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40" h="466270">
                <a:moveTo>
                  <a:pt x="0" y="77713"/>
                </a:moveTo>
                <a:cubicBezTo>
                  <a:pt x="0" y="34793"/>
                  <a:pt x="34793" y="0"/>
                  <a:pt x="77713" y="0"/>
                </a:cubicBezTo>
                <a:lnTo>
                  <a:pt x="854827" y="0"/>
                </a:lnTo>
                <a:cubicBezTo>
                  <a:pt x="897747" y="0"/>
                  <a:pt x="932540" y="34793"/>
                  <a:pt x="932540" y="77713"/>
                </a:cubicBezTo>
                <a:lnTo>
                  <a:pt x="932540" y="388557"/>
                </a:lnTo>
                <a:cubicBezTo>
                  <a:pt x="932540" y="431477"/>
                  <a:pt x="897747" y="466270"/>
                  <a:pt x="854827" y="466270"/>
                </a:cubicBezTo>
                <a:lnTo>
                  <a:pt x="77713" y="466270"/>
                </a:lnTo>
                <a:cubicBezTo>
                  <a:pt x="34793" y="466270"/>
                  <a:pt x="0" y="431477"/>
                  <a:pt x="0" y="388557"/>
                </a:cubicBezTo>
                <a:lnTo>
                  <a:pt x="0" y="7771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561" tIns="18561" rIns="18561" bIns="185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General Counsel</a:t>
            </a:r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4B099172-2245-0123-F43F-D967B84E69F5}"/>
              </a:ext>
            </a:extLst>
          </p:cNvPr>
          <p:cNvSpPr/>
          <p:nvPr/>
        </p:nvSpPr>
        <p:spPr>
          <a:xfrm>
            <a:off x="8793756" y="3530643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Deputy General Counsel</a:t>
            </a:r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A9809E9A-48E2-61CC-EE9B-68BA5B1B0C07}"/>
              </a:ext>
            </a:extLst>
          </p:cNvPr>
          <p:cNvSpPr/>
          <p:nvPr/>
        </p:nvSpPr>
        <p:spPr>
          <a:xfrm>
            <a:off x="9307552" y="3530643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Manager</a:t>
            </a:r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95EBC59D-EDC5-941E-B265-C4F9191986B9}"/>
              </a:ext>
            </a:extLst>
          </p:cNvPr>
          <p:cNvSpPr/>
          <p:nvPr/>
        </p:nvSpPr>
        <p:spPr>
          <a:xfrm>
            <a:off x="9413708" y="3832127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Specialists</a:t>
            </a: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F06D2A2E-CC98-EAC2-AA0F-C50226477995}"/>
              </a:ext>
            </a:extLst>
          </p:cNvPr>
          <p:cNvSpPr/>
          <p:nvPr/>
        </p:nvSpPr>
        <p:spPr>
          <a:xfrm>
            <a:off x="9413708" y="4133611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Assistants</a:t>
            </a:r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18EC0FF4-7BEB-3051-9332-52D5B76DEEED}"/>
              </a:ext>
            </a:extLst>
          </p:cNvPr>
          <p:cNvSpPr/>
          <p:nvPr/>
        </p:nvSpPr>
        <p:spPr>
          <a:xfrm>
            <a:off x="10230102" y="2730607"/>
            <a:ext cx="621693" cy="310847"/>
          </a:xfrm>
          <a:custGeom>
            <a:avLst/>
            <a:gdLst>
              <a:gd name="connsiteX0" fmla="*/ 0 w 932540"/>
              <a:gd name="connsiteY0" fmla="*/ 77713 h 466270"/>
              <a:gd name="connsiteX1" fmla="*/ 77713 w 932540"/>
              <a:gd name="connsiteY1" fmla="*/ 0 h 466270"/>
              <a:gd name="connsiteX2" fmla="*/ 854827 w 932540"/>
              <a:gd name="connsiteY2" fmla="*/ 0 h 466270"/>
              <a:gd name="connsiteX3" fmla="*/ 932540 w 932540"/>
              <a:gd name="connsiteY3" fmla="*/ 77713 h 466270"/>
              <a:gd name="connsiteX4" fmla="*/ 932540 w 932540"/>
              <a:gd name="connsiteY4" fmla="*/ 388557 h 466270"/>
              <a:gd name="connsiteX5" fmla="*/ 854827 w 932540"/>
              <a:gd name="connsiteY5" fmla="*/ 466270 h 466270"/>
              <a:gd name="connsiteX6" fmla="*/ 77713 w 932540"/>
              <a:gd name="connsiteY6" fmla="*/ 466270 h 466270"/>
              <a:gd name="connsiteX7" fmla="*/ 0 w 932540"/>
              <a:gd name="connsiteY7" fmla="*/ 388557 h 466270"/>
              <a:gd name="connsiteX8" fmla="*/ 0 w 932540"/>
              <a:gd name="connsiteY8" fmla="*/ 77713 h 46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40" h="466270">
                <a:moveTo>
                  <a:pt x="0" y="77713"/>
                </a:moveTo>
                <a:cubicBezTo>
                  <a:pt x="0" y="34793"/>
                  <a:pt x="34793" y="0"/>
                  <a:pt x="77713" y="0"/>
                </a:cubicBezTo>
                <a:lnTo>
                  <a:pt x="854827" y="0"/>
                </a:lnTo>
                <a:cubicBezTo>
                  <a:pt x="897747" y="0"/>
                  <a:pt x="932540" y="34793"/>
                  <a:pt x="932540" y="77713"/>
                </a:cubicBezTo>
                <a:lnTo>
                  <a:pt x="932540" y="388557"/>
                </a:lnTo>
                <a:cubicBezTo>
                  <a:pt x="932540" y="431477"/>
                  <a:pt x="897747" y="466270"/>
                  <a:pt x="854827" y="466270"/>
                </a:cubicBezTo>
                <a:lnTo>
                  <a:pt x="77713" y="466270"/>
                </a:lnTo>
                <a:cubicBezTo>
                  <a:pt x="34793" y="466270"/>
                  <a:pt x="0" y="431477"/>
                  <a:pt x="0" y="388557"/>
                </a:cubicBezTo>
                <a:lnTo>
                  <a:pt x="0" y="7771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561" tIns="18561" rIns="18561" bIns="185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16A7C2C5-C70B-AC92-7885-EB13DD85753D}"/>
              </a:ext>
            </a:extLst>
          </p:cNvPr>
          <p:cNvSpPr/>
          <p:nvPr/>
        </p:nvSpPr>
        <p:spPr>
          <a:xfrm>
            <a:off x="10230102" y="3130625"/>
            <a:ext cx="621693" cy="310847"/>
          </a:xfrm>
          <a:custGeom>
            <a:avLst/>
            <a:gdLst>
              <a:gd name="connsiteX0" fmla="*/ 0 w 932540"/>
              <a:gd name="connsiteY0" fmla="*/ 77713 h 466270"/>
              <a:gd name="connsiteX1" fmla="*/ 77713 w 932540"/>
              <a:gd name="connsiteY1" fmla="*/ 0 h 466270"/>
              <a:gd name="connsiteX2" fmla="*/ 854827 w 932540"/>
              <a:gd name="connsiteY2" fmla="*/ 0 h 466270"/>
              <a:gd name="connsiteX3" fmla="*/ 932540 w 932540"/>
              <a:gd name="connsiteY3" fmla="*/ 77713 h 466270"/>
              <a:gd name="connsiteX4" fmla="*/ 932540 w 932540"/>
              <a:gd name="connsiteY4" fmla="*/ 388557 h 466270"/>
              <a:gd name="connsiteX5" fmla="*/ 854827 w 932540"/>
              <a:gd name="connsiteY5" fmla="*/ 466270 h 466270"/>
              <a:gd name="connsiteX6" fmla="*/ 77713 w 932540"/>
              <a:gd name="connsiteY6" fmla="*/ 466270 h 466270"/>
              <a:gd name="connsiteX7" fmla="*/ 0 w 932540"/>
              <a:gd name="connsiteY7" fmla="*/ 388557 h 466270"/>
              <a:gd name="connsiteX8" fmla="*/ 0 w 932540"/>
              <a:gd name="connsiteY8" fmla="*/ 77713 h 46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40" h="466270">
                <a:moveTo>
                  <a:pt x="0" y="77713"/>
                </a:moveTo>
                <a:cubicBezTo>
                  <a:pt x="0" y="34793"/>
                  <a:pt x="34793" y="0"/>
                  <a:pt x="77713" y="0"/>
                </a:cubicBezTo>
                <a:lnTo>
                  <a:pt x="854827" y="0"/>
                </a:lnTo>
                <a:cubicBezTo>
                  <a:pt x="897747" y="0"/>
                  <a:pt x="932540" y="34793"/>
                  <a:pt x="932540" y="77713"/>
                </a:cubicBezTo>
                <a:lnTo>
                  <a:pt x="932540" y="388557"/>
                </a:lnTo>
                <a:cubicBezTo>
                  <a:pt x="932540" y="431477"/>
                  <a:pt x="897747" y="466270"/>
                  <a:pt x="854827" y="466270"/>
                </a:cubicBezTo>
                <a:lnTo>
                  <a:pt x="77713" y="466270"/>
                </a:lnTo>
                <a:cubicBezTo>
                  <a:pt x="34793" y="466270"/>
                  <a:pt x="0" y="431477"/>
                  <a:pt x="0" y="388557"/>
                </a:cubicBezTo>
                <a:lnTo>
                  <a:pt x="0" y="7771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561" tIns="18561" rIns="18561" bIns="185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 Director</a:t>
            </a:r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68723C32-8591-25A9-1085-064ABA2E2CD6}"/>
              </a:ext>
            </a:extLst>
          </p:cNvPr>
          <p:cNvSpPr/>
          <p:nvPr/>
        </p:nvSpPr>
        <p:spPr>
          <a:xfrm>
            <a:off x="9988244" y="3552900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Branch Manager</a:t>
            </a: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E278EE43-3CAF-A7CE-C230-DD7F40F7FCED}"/>
              </a:ext>
            </a:extLst>
          </p:cNvPr>
          <p:cNvSpPr/>
          <p:nvPr/>
        </p:nvSpPr>
        <p:spPr>
          <a:xfrm>
            <a:off x="9990129" y="3851239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Coordinators</a:t>
            </a:r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07FC08A0-57B4-C377-789F-578819353D30}"/>
              </a:ext>
            </a:extLst>
          </p:cNvPr>
          <p:cNvSpPr/>
          <p:nvPr/>
        </p:nvSpPr>
        <p:spPr>
          <a:xfrm>
            <a:off x="9992014" y="4190935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Collections</a:t>
            </a:r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950C27CD-1070-D695-56C8-E9BBEEEFF740}"/>
              </a:ext>
            </a:extLst>
          </p:cNvPr>
          <p:cNvSpPr/>
          <p:nvPr/>
        </p:nvSpPr>
        <p:spPr>
          <a:xfrm>
            <a:off x="10698705" y="3552794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Admin Assistants</a:t>
            </a:r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7BD963EF-0861-1BF8-9B47-5B2B80EA8FE1}"/>
              </a:ext>
            </a:extLst>
          </p:cNvPr>
          <p:cNvSpPr/>
          <p:nvPr/>
        </p:nvSpPr>
        <p:spPr>
          <a:xfrm>
            <a:off x="10698391" y="3853849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Functions</a:t>
            </a:r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CB4A10BE-10B5-CA36-0297-93B70BC07DFE}"/>
              </a:ext>
            </a:extLst>
          </p:cNvPr>
          <p:cNvSpPr/>
          <p:nvPr/>
        </p:nvSpPr>
        <p:spPr>
          <a:xfrm>
            <a:off x="10759380" y="4198687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Couriers and Office Boys</a:t>
            </a:r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777E31B6-C643-42F7-E63D-1B42C010DD55}"/>
              </a:ext>
            </a:extLst>
          </p:cNvPr>
          <p:cNvSpPr/>
          <p:nvPr/>
        </p:nvSpPr>
        <p:spPr>
          <a:xfrm>
            <a:off x="11229956" y="2730607"/>
            <a:ext cx="621693" cy="310847"/>
          </a:xfrm>
          <a:custGeom>
            <a:avLst/>
            <a:gdLst>
              <a:gd name="connsiteX0" fmla="*/ 0 w 932540"/>
              <a:gd name="connsiteY0" fmla="*/ 77713 h 466270"/>
              <a:gd name="connsiteX1" fmla="*/ 77713 w 932540"/>
              <a:gd name="connsiteY1" fmla="*/ 0 h 466270"/>
              <a:gd name="connsiteX2" fmla="*/ 854827 w 932540"/>
              <a:gd name="connsiteY2" fmla="*/ 0 h 466270"/>
              <a:gd name="connsiteX3" fmla="*/ 932540 w 932540"/>
              <a:gd name="connsiteY3" fmla="*/ 77713 h 466270"/>
              <a:gd name="connsiteX4" fmla="*/ 932540 w 932540"/>
              <a:gd name="connsiteY4" fmla="*/ 388557 h 466270"/>
              <a:gd name="connsiteX5" fmla="*/ 854827 w 932540"/>
              <a:gd name="connsiteY5" fmla="*/ 466270 h 466270"/>
              <a:gd name="connsiteX6" fmla="*/ 77713 w 932540"/>
              <a:gd name="connsiteY6" fmla="*/ 466270 h 466270"/>
              <a:gd name="connsiteX7" fmla="*/ 0 w 932540"/>
              <a:gd name="connsiteY7" fmla="*/ 388557 h 466270"/>
              <a:gd name="connsiteX8" fmla="*/ 0 w 932540"/>
              <a:gd name="connsiteY8" fmla="*/ 77713 h 46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40" h="466270">
                <a:moveTo>
                  <a:pt x="0" y="77713"/>
                </a:moveTo>
                <a:cubicBezTo>
                  <a:pt x="0" y="34793"/>
                  <a:pt x="34793" y="0"/>
                  <a:pt x="77713" y="0"/>
                </a:cubicBezTo>
                <a:lnTo>
                  <a:pt x="854827" y="0"/>
                </a:lnTo>
                <a:cubicBezTo>
                  <a:pt x="897747" y="0"/>
                  <a:pt x="932540" y="34793"/>
                  <a:pt x="932540" y="77713"/>
                </a:cubicBezTo>
                <a:lnTo>
                  <a:pt x="932540" y="388557"/>
                </a:lnTo>
                <a:cubicBezTo>
                  <a:pt x="932540" y="431477"/>
                  <a:pt x="897747" y="466270"/>
                  <a:pt x="854827" y="466270"/>
                </a:cubicBezTo>
                <a:lnTo>
                  <a:pt x="77713" y="466270"/>
                </a:lnTo>
                <a:cubicBezTo>
                  <a:pt x="34793" y="466270"/>
                  <a:pt x="0" y="431477"/>
                  <a:pt x="0" y="388557"/>
                </a:cubicBezTo>
                <a:lnTo>
                  <a:pt x="0" y="7771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561" tIns="18561" rIns="18561" bIns="185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Human Resources Department</a:t>
            </a:r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40DCADB1-9E7B-D937-4719-193B79F0CEB7}"/>
              </a:ext>
            </a:extLst>
          </p:cNvPr>
          <p:cNvSpPr/>
          <p:nvPr/>
        </p:nvSpPr>
        <p:spPr>
          <a:xfrm>
            <a:off x="11385380" y="3130625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Director</a:t>
            </a:r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A88CC7E3-91B5-1581-CBC4-B01B155E284E}"/>
              </a:ext>
            </a:extLst>
          </p:cNvPr>
          <p:cNvSpPr/>
          <p:nvPr/>
        </p:nvSpPr>
        <p:spPr>
          <a:xfrm>
            <a:off x="11385380" y="3432109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Business Partner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F74A14CE-553D-2F8A-6773-469E621C267B}"/>
              </a:ext>
            </a:extLst>
          </p:cNvPr>
          <p:cNvSpPr/>
          <p:nvPr/>
        </p:nvSpPr>
        <p:spPr>
          <a:xfrm>
            <a:off x="11385380" y="3733593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Compensation and Benefits Manager</a:t>
            </a: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F83437A5-DEA2-AE90-EC1C-665BE376758B}"/>
              </a:ext>
            </a:extLst>
          </p:cNvPr>
          <p:cNvSpPr/>
          <p:nvPr/>
        </p:nvSpPr>
        <p:spPr>
          <a:xfrm>
            <a:off x="11385380" y="4035077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Recruitment and Talent Acquisition Manager</a:t>
            </a:r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5CB9B519-92DA-6C28-CE65-8549E7542AAF}"/>
              </a:ext>
            </a:extLst>
          </p:cNvPr>
          <p:cNvSpPr/>
          <p:nvPr/>
        </p:nvSpPr>
        <p:spPr>
          <a:xfrm>
            <a:off x="11385380" y="4336561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L&amp;D Manager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2FAEA7BE-B466-D1E8-C876-DC4E424FCCD1}"/>
              </a:ext>
            </a:extLst>
          </p:cNvPr>
          <p:cNvSpPr/>
          <p:nvPr/>
        </p:nvSpPr>
        <p:spPr>
          <a:xfrm>
            <a:off x="11385380" y="4638045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Employee Relations Manager</a:t>
            </a:r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30806CD9-8971-7D6C-F387-E2F4B905DD1B}"/>
              </a:ext>
            </a:extLst>
          </p:cNvPr>
          <p:cNvSpPr/>
          <p:nvPr/>
        </p:nvSpPr>
        <p:spPr>
          <a:xfrm>
            <a:off x="11385380" y="4939529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Payroll Manager</a:t>
            </a:r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483F80A0-8EB8-7DF3-66E8-8250CCB81F56}"/>
              </a:ext>
            </a:extLst>
          </p:cNvPr>
          <p:cNvSpPr/>
          <p:nvPr/>
        </p:nvSpPr>
        <p:spPr>
          <a:xfrm>
            <a:off x="11385380" y="5241013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Generalist</a:t>
            </a:r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A80B5A82-D3C3-E6D9-1054-95B839A073A7}"/>
              </a:ext>
            </a:extLst>
          </p:cNvPr>
          <p:cNvSpPr/>
          <p:nvPr/>
        </p:nvSpPr>
        <p:spPr>
          <a:xfrm>
            <a:off x="11385380" y="5542497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Administrators</a:t>
            </a:r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A7ECD2C4-476E-DBF7-197C-E7C02307B23C}"/>
              </a:ext>
            </a:extLst>
          </p:cNvPr>
          <p:cNvSpPr/>
          <p:nvPr/>
        </p:nvSpPr>
        <p:spPr>
          <a:xfrm>
            <a:off x="11385380" y="5843981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Assistants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9842297D-CA25-F8CD-91C6-F17AB2A9A119}"/>
              </a:ext>
            </a:extLst>
          </p:cNvPr>
          <p:cNvSpPr/>
          <p:nvPr/>
        </p:nvSpPr>
        <p:spPr>
          <a:xfrm>
            <a:off x="0" y="-1352"/>
            <a:ext cx="12192000" cy="6859352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A38BB9FF-0FE2-D9B7-D9D6-2564BA315B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0245"/>
          <a:stretch/>
        </p:blipFill>
        <p:spPr>
          <a:xfrm>
            <a:off x="101600" y="98457"/>
            <a:ext cx="1244600" cy="192695"/>
          </a:xfrm>
          <a:prstGeom prst="rect">
            <a:avLst/>
          </a:prstGeom>
        </p:spPr>
      </p:pic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CB801677-5E39-7BE5-62C2-C4E3FCF9C120}"/>
              </a:ext>
            </a:extLst>
          </p:cNvPr>
          <p:cNvSpPr/>
          <p:nvPr/>
        </p:nvSpPr>
        <p:spPr>
          <a:xfrm>
            <a:off x="5509073" y="435735"/>
            <a:ext cx="1201048" cy="600524"/>
          </a:xfrm>
          <a:custGeom>
            <a:avLst/>
            <a:gdLst>
              <a:gd name="connsiteX0" fmla="*/ 0 w 1801572"/>
              <a:gd name="connsiteY0" fmla="*/ 150134 h 900786"/>
              <a:gd name="connsiteX1" fmla="*/ 150134 w 1801572"/>
              <a:gd name="connsiteY1" fmla="*/ 0 h 900786"/>
              <a:gd name="connsiteX2" fmla="*/ 1651438 w 1801572"/>
              <a:gd name="connsiteY2" fmla="*/ 0 h 900786"/>
              <a:gd name="connsiteX3" fmla="*/ 1801572 w 1801572"/>
              <a:gd name="connsiteY3" fmla="*/ 150134 h 900786"/>
              <a:gd name="connsiteX4" fmla="*/ 1801572 w 1801572"/>
              <a:gd name="connsiteY4" fmla="*/ 750652 h 900786"/>
              <a:gd name="connsiteX5" fmla="*/ 1651438 w 1801572"/>
              <a:gd name="connsiteY5" fmla="*/ 900786 h 900786"/>
              <a:gd name="connsiteX6" fmla="*/ 150134 w 1801572"/>
              <a:gd name="connsiteY6" fmla="*/ 900786 h 900786"/>
              <a:gd name="connsiteX7" fmla="*/ 0 w 1801572"/>
              <a:gd name="connsiteY7" fmla="*/ 750652 h 900786"/>
              <a:gd name="connsiteX8" fmla="*/ 0 w 1801572"/>
              <a:gd name="connsiteY8" fmla="*/ 150134 h 900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1572" h="900786">
                <a:moveTo>
                  <a:pt x="0" y="150134"/>
                </a:moveTo>
                <a:cubicBezTo>
                  <a:pt x="0" y="67217"/>
                  <a:pt x="67217" y="0"/>
                  <a:pt x="150134" y="0"/>
                </a:cubicBezTo>
                <a:lnTo>
                  <a:pt x="1651438" y="0"/>
                </a:lnTo>
                <a:cubicBezTo>
                  <a:pt x="1734355" y="0"/>
                  <a:pt x="1801572" y="67217"/>
                  <a:pt x="1801572" y="150134"/>
                </a:cubicBezTo>
                <a:lnTo>
                  <a:pt x="1801572" y="750652"/>
                </a:lnTo>
                <a:cubicBezTo>
                  <a:pt x="1801572" y="833569"/>
                  <a:pt x="1734355" y="900786"/>
                  <a:pt x="1651438" y="900786"/>
                </a:cubicBezTo>
                <a:lnTo>
                  <a:pt x="150134" y="900786"/>
                </a:lnTo>
                <a:cubicBezTo>
                  <a:pt x="67217" y="900786"/>
                  <a:pt x="0" y="833569"/>
                  <a:pt x="0" y="750652"/>
                </a:cubicBezTo>
                <a:lnTo>
                  <a:pt x="0" y="150134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169" tIns="41169" rIns="41169" bIns="41169" numCol="1" spcCol="1270" anchor="ctr" anchorCtr="0">
            <a:noAutofit/>
          </a:bodyPr>
          <a:lstStyle/>
          <a:p>
            <a:pPr algn="ctr" defTabSz="8297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7" b="1" dirty="0">
                <a:latin typeface="Oswald" panose="00000500000000000000" pitchFamily="2" charset="0"/>
              </a:rPr>
              <a:t>Chairman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E6FD3431-3536-CB57-2432-FD0B21821992}"/>
              </a:ext>
            </a:extLst>
          </p:cNvPr>
          <p:cNvSpPr/>
          <p:nvPr/>
        </p:nvSpPr>
        <p:spPr>
          <a:xfrm>
            <a:off x="5654486" y="1188990"/>
            <a:ext cx="910222" cy="455111"/>
          </a:xfrm>
          <a:custGeom>
            <a:avLst/>
            <a:gdLst>
              <a:gd name="connsiteX0" fmla="*/ 0 w 1365333"/>
              <a:gd name="connsiteY0" fmla="*/ 113780 h 682666"/>
              <a:gd name="connsiteX1" fmla="*/ 113780 w 1365333"/>
              <a:gd name="connsiteY1" fmla="*/ 0 h 682666"/>
              <a:gd name="connsiteX2" fmla="*/ 1251553 w 1365333"/>
              <a:gd name="connsiteY2" fmla="*/ 0 h 682666"/>
              <a:gd name="connsiteX3" fmla="*/ 1365333 w 1365333"/>
              <a:gd name="connsiteY3" fmla="*/ 113780 h 682666"/>
              <a:gd name="connsiteX4" fmla="*/ 1365333 w 1365333"/>
              <a:gd name="connsiteY4" fmla="*/ 568886 h 682666"/>
              <a:gd name="connsiteX5" fmla="*/ 1251553 w 1365333"/>
              <a:gd name="connsiteY5" fmla="*/ 682666 h 682666"/>
              <a:gd name="connsiteX6" fmla="*/ 113780 w 1365333"/>
              <a:gd name="connsiteY6" fmla="*/ 682666 h 682666"/>
              <a:gd name="connsiteX7" fmla="*/ 0 w 1365333"/>
              <a:gd name="connsiteY7" fmla="*/ 568886 h 682666"/>
              <a:gd name="connsiteX8" fmla="*/ 0 w 1365333"/>
              <a:gd name="connsiteY8" fmla="*/ 113780 h 682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333" h="682666">
                <a:moveTo>
                  <a:pt x="0" y="113780"/>
                </a:moveTo>
                <a:cubicBezTo>
                  <a:pt x="0" y="50941"/>
                  <a:pt x="50941" y="0"/>
                  <a:pt x="113780" y="0"/>
                </a:cubicBezTo>
                <a:lnTo>
                  <a:pt x="1251553" y="0"/>
                </a:lnTo>
                <a:cubicBezTo>
                  <a:pt x="1314392" y="0"/>
                  <a:pt x="1365333" y="50941"/>
                  <a:pt x="1365333" y="113780"/>
                </a:cubicBezTo>
                <a:lnTo>
                  <a:pt x="1365333" y="568886"/>
                </a:lnTo>
                <a:cubicBezTo>
                  <a:pt x="1365333" y="631725"/>
                  <a:pt x="1314392" y="682666"/>
                  <a:pt x="1251553" y="682666"/>
                </a:cubicBezTo>
                <a:lnTo>
                  <a:pt x="113780" y="682666"/>
                </a:lnTo>
                <a:cubicBezTo>
                  <a:pt x="50941" y="682666"/>
                  <a:pt x="0" y="631725"/>
                  <a:pt x="0" y="568886"/>
                </a:cubicBezTo>
                <a:lnTo>
                  <a:pt x="0" y="11378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143" tIns="28143" rIns="28143" bIns="28143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Chief Executive Officer (CEO)</a:t>
            </a: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E95A62CC-1CE7-A3DC-A681-B497912A96C9}"/>
              </a:ext>
            </a:extLst>
          </p:cNvPr>
          <p:cNvSpPr/>
          <p:nvPr/>
        </p:nvSpPr>
        <p:spPr>
          <a:xfrm>
            <a:off x="8542195" y="2035684"/>
            <a:ext cx="1463751" cy="605751"/>
          </a:xfrm>
          <a:custGeom>
            <a:avLst/>
            <a:gdLst>
              <a:gd name="connsiteX0" fmla="*/ 0 w 2195626"/>
              <a:gd name="connsiteY0" fmla="*/ 151441 h 908626"/>
              <a:gd name="connsiteX1" fmla="*/ 151441 w 2195626"/>
              <a:gd name="connsiteY1" fmla="*/ 0 h 908626"/>
              <a:gd name="connsiteX2" fmla="*/ 2044185 w 2195626"/>
              <a:gd name="connsiteY2" fmla="*/ 0 h 908626"/>
              <a:gd name="connsiteX3" fmla="*/ 2195626 w 2195626"/>
              <a:gd name="connsiteY3" fmla="*/ 151441 h 908626"/>
              <a:gd name="connsiteX4" fmla="*/ 2195626 w 2195626"/>
              <a:gd name="connsiteY4" fmla="*/ 757185 h 908626"/>
              <a:gd name="connsiteX5" fmla="*/ 2044185 w 2195626"/>
              <a:gd name="connsiteY5" fmla="*/ 908626 h 908626"/>
              <a:gd name="connsiteX6" fmla="*/ 151441 w 2195626"/>
              <a:gd name="connsiteY6" fmla="*/ 908626 h 908626"/>
              <a:gd name="connsiteX7" fmla="*/ 0 w 2195626"/>
              <a:gd name="connsiteY7" fmla="*/ 757185 h 908626"/>
              <a:gd name="connsiteX8" fmla="*/ 0 w 2195626"/>
              <a:gd name="connsiteY8" fmla="*/ 151441 h 908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5626" h="908626">
                <a:moveTo>
                  <a:pt x="0" y="151441"/>
                </a:moveTo>
                <a:cubicBezTo>
                  <a:pt x="0" y="67802"/>
                  <a:pt x="67802" y="0"/>
                  <a:pt x="151441" y="0"/>
                </a:cubicBezTo>
                <a:lnTo>
                  <a:pt x="2044185" y="0"/>
                </a:lnTo>
                <a:cubicBezTo>
                  <a:pt x="2127824" y="0"/>
                  <a:pt x="2195626" y="67802"/>
                  <a:pt x="2195626" y="151441"/>
                </a:cubicBezTo>
                <a:lnTo>
                  <a:pt x="2195626" y="757185"/>
                </a:lnTo>
                <a:cubicBezTo>
                  <a:pt x="2195626" y="840824"/>
                  <a:pt x="2127824" y="908626"/>
                  <a:pt x="2044185" y="908626"/>
                </a:cubicBezTo>
                <a:lnTo>
                  <a:pt x="151441" y="908626"/>
                </a:lnTo>
                <a:cubicBezTo>
                  <a:pt x="67802" y="908626"/>
                  <a:pt x="0" y="840824"/>
                  <a:pt x="0" y="757185"/>
                </a:cubicBezTo>
                <a:lnTo>
                  <a:pt x="0" y="15144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037" tIns="38037" rIns="38037" bIns="38037" numCol="1" spcCol="1270" anchor="ctr" anchorCtr="0">
            <a:noAutofit/>
          </a:bodyPr>
          <a:lstStyle/>
          <a:p>
            <a:pPr algn="ctr" defTabSz="59269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33" b="1" dirty="0">
                <a:latin typeface="Oswald" panose="00000500000000000000" pitchFamily="2" charset="0"/>
              </a:rPr>
              <a:t>Chief Operations</a:t>
            </a:r>
            <a:br>
              <a:rPr lang="ar-EG" sz="1333" b="1" dirty="0">
                <a:latin typeface="Oswald" panose="00000500000000000000" pitchFamily="2" charset="0"/>
              </a:rPr>
            </a:br>
            <a:r>
              <a:rPr lang="en-US" sz="1333" b="1" dirty="0">
                <a:latin typeface="Oswald" panose="00000500000000000000" pitchFamily="2" charset="0"/>
              </a:rPr>
              <a:t>Officer (COO)</a:t>
            </a: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2D946A08-877F-DA5D-9830-410AC957E841}"/>
              </a:ext>
            </a:extLst>
          </p:cNvPr>
          <p:cNvSpPr/>
          <p:nvPr/>
        </p:nvSpPr>
        <p:spPr>
          <a:xfrm>
            <a:off x="7336860" y="2730607"/>
            <a:ext cx="1465917" cy="732958"/>
          </a:xfrm>
          <a:custGeom>
            <a:avLst/>
            <a:gdLst>
              <a:gd name="connsiteX0" fmla="*/ 0 w 2198875"/>
              <a:gd name="connsiteY0" fmla="*/ 183243 h 1099437"/>
              <a:gd name="connsiteX1" fmla="*/ 183243 w 2198875"/>
              <a:gd name="connsiteY1" fmla="*/ 0 h 1099437"/>
              <a:gd name="connsiteX2" fmla="*/ 2015632 w 2198875"/>
              <a:gd name="connsiteY2" fmla="*/ 0 h 1099437"/>
              <a:gd name="connsiteX3" fmla="*/ 2198875 w 2198875"/>
              <a:gd name="connsiteY3" fmla="*/ 183243 h 1099437"/>
              <a:gd name="connsiteX4" fmla="*/ 2198875 w 2198875"/>
              <a:gd name="connsiteY4" fmla="*/ 916194 h 1099437"/>
              <a:gd name="connsiteX5" fmla="*/ 2015632 w 2198875"/>
              <a:gd name="connsiteY5" fmla="*/ 1099437 h 1099437"/>
              <a:gd name="connsiteX6" fmla="*/ 183243 w 2198875"/>
              <a:gd name="connsiteY6" fmla="*/ 1099437 h 1099437"/>
              <a:gd name="connsiteX7" fmla="*/ 0 w 2198875"/>
              <a:gd name="connsiteY7" fmla="*/ 916194 h 1099437"/>
              <a:gd name="connsiteX8" fmla="*/ 0 w 2198875"/>
              <a:gd name="connsiteY8" fmla="*/ 183243 h 1099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8875" h="1099437">
                <a:moveTo>
                  <a:pt x="0" y="183243"/>
                </a:moveTo>
                <a:cubicBezTo>
                  <a:pt x="0" y="82041"/>
                  <a:pt x="82041" y="0"/>
                  <a:pt x="183243" y="0"/>
                </a:cubicBezTo>
                <a:lnTo>
                  <a:pt x="2015632" y="0"/>
                </a:lnTo>
                <a:cubicBezTo>
                  <a:pt x="2116834" y="0"/>
                  <a:pt x="2198875" y="82041"/>
                  <a:pt x="2198875" y="183243"/>
                </a:cubicBezTo>
                <a:lnTo>
                  <a:pt x="2198875" y="916194"/>
                </a:lnTo>
                <a:cubicBezTo>
                  <a:pt x="2198875" y="1017396"/>
                  <a:pt x="2116834" y="1099437"/>
                  <a:pt x="2015632" y="1099437"/>
                </a:cubicBezTo>
                <a:lnTo>
                  <a:pt x="183243" y="1099437"/>
                </a:lnTo>
                <a:cubicBezTo>
                  <a:pt x="82041" y="1099437"/>
                  <a:pt x="0" y="1017396"/>
                  <a:pt x="0" y="916194"/>
                </a:cubicBezTo>
                <a:lnTo>
                  <a:pt x="0" y="18324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940" tIns="45940" rIns="45940" bIns="45940" numCol="1" spcCol="1270" anchor="ctr" anchorCtr="0">
            <a:noAutofit/>
          </a:bodyPr>
          <a:lstStyle/>
          <a:p>
            <a:pPr algn="ctr" defTabSz="71123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latin typeface="Oswald" panose="00000500000000000000" pitchFamily="2" charset="0"/>
              </a:rPr>
              <a:t>Auditing Department</a:t>
            </a:r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1DF19FF2-46C2-D04E-B84B-2543532515C9}"/>
              </a:ext>
            </a:extLst>
          </p:cNvPr>
          <p:cNvSpPr/>
          <p:nvPr/>
        </p:nvSpPr>
        <p:spPr>
          <a:xfrm>
            <a:off x="7703339" y="3552737"/>
            <a:ext cx="1001245" cy="500622"/>
          </a:xfrm>
          <a:custGeom>
            <a:avLst/>
            <a:gdLst>
              <a:gd name="connsiteX0" fmla="*/ 0 w 1501867"/>
              <a:gd name="connsiteY0" fmla="*/ 125158 h 750933"/>
              <a:gd name="connsiteX1" fmla="*/ 125158 w 1501867"/>
              <a:gd name="connsiteY1" fmla="*/ 0 h 750933"/>
              <a:gd name="connsiteX2" fmla="*/ 1376709 w 1501867"/>
              <a:gd name="connsiteY2" fmla="*/ 0 h 750933"/>
              <a:gd name="connsiteX3" fmla="*/ 1501867 w 1501867"/>
              <a:gd name="connsiteY3" fmla="*/ 125158 h 750933"/>
              <a:gd name="connsiteX4" fmla="*/ 1501867 w 1501867"/>
              <a:gd name="connsiteY4" fmla="*/ 625775 h 750933"/>
              <a:gd name="connsiteX5" fmla="*/ 1376709 w 1501867"/>
              <a:gd name="connsiteY5" fmla="*/ 750933 h 750933"/>
              <a:gd name="connsiteX6" fmla="*/ 125158 w 1501867"/>
              <a:gd name="connsiteY6" fmla="*/ 750933 h 750933"/>
              <a:gd name="connsiteX7" fmla="*/ 0 w 1501867"/>
              <a:gd name="connsiteY7" fmla="*/ 625775 h 750933"/>
              <a:gd name="connsiteX8" fmla="*/ 0 w 1501867"/>
              <a:gd name="connsiteY8" fmla="*/ 125158 h 750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1867" h="750933">
                <a:moveTo>
                  <a:pt x="0" y="125158"/>
                </a:moveTo>
                <a:cubicBezTo>
                  <a:pt x="0" y="56035"/>
                  <a:pt x="56035" y="0"/>
                  <a:pt x="125158" y="0"/>
                </a:cubicBezTo>
                <a:lnTo>
                  <a:pt x="1376709" y="0"/>
                </a:lnTo>
                <a:cubicBezTo>
                  <a:pt x="1445832" y="0"/>
                  <a:pt x="1501867" y="56035"/>
                  <a:pt x="1501867" y="125158"/>
                </a:cubicBezTo>
                <a:lnTo>
                  <a:pt x="1501867" y="625775"/>
                </a:lnTo>
                <a:cubicBezTo>
                  <a:pt x="1501867" y="694898"/>
                  <a:pt x="1445832" y="750933"/>
                  <a:pt x="1376709" y="750933"/>
                </a:cubicBezTo>
                <a:lnTo>
                  <a:pt x="125158" y="750933"/>
                </a:lnTo>
                <a:cubicBezTo>
                  <a:pt x="56035" y="750933"/>
                  <a:pt x="0" y="694898"/>
                  <a:pt x="0" y="625775"/>
                </a:cubicBezTo>
                <a:lnTo>
                  <a:pt x="0" y="12515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212" tIns="31212" rIns="31212" bIns="31212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Internal Audit Director</a:t>
            </a:r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CEF74E12-6DB1-4C7C-97B0-8190745318F0}"/>
              </a:ext>
            </a:extLst>
          </p:cNvPr>
          <p:cNvSpPr/>
          <p:nvPr/>
        </p:nvSpPr>
        <p:spPr>
          <a:xfrm>
            <a:off x="7703339" y="4142531"/>
            <a:ext cx="1001245" cy="500622"/>
          </a:xfrm>
          <a:custGeom>
            <a:avLst/>
            <a:gdLst>
              <a:gd name="connsiteX0" fmla="*/ 0 w 1501867"/>
              <a:gd name="connsiteY0" fmla="*/ 125158 h 750933"/>
              <a:gd name="connsiteX1" fmla="*/ 125158 w 1501867"/>
              <a:gd name="connsiteY1" fmla="*/ 0 h 750933"/>
              <a:gd name="connsiteX2" fmla="*/ 1376709 w 1501867"/>
              <a:gd name="connsiteY2" fmla="*/ 0 h 750933"/>
              <a:gd name="connsiteX3" fmla="*/ 1501867 w 1501867"/>
              <a:gd name="connsiteY3" fmla="*/ 125158 h 750933"/>
              <a:gd name="connsiteX4" fmla="*/ 1501867 w 1501867"/>
              <a:gd name="connsiteY4" fmla="*/ 625775 h 750933"/>
              <a:gd name="connsiteX5" fmla="*/ 1376709 w 1501867"/>
              <a:gd name="connsiteY5" fmla="*/ 750933 h 750933"/>
              <a:gd name="connsiteX6" fmla="*/ 125158 w 1501867"/>
              <a:gd name="connsiteY6" fmla="*/ 750933 h 750933"/>
              <a:gd name="connsiteX7" fmla="*/ 0 w 1501867"/>
              <a:gd name="connsiteY7" fmla="*/ 625775 h 750933"/>
              <a:gd name="connsiteX8" fmla="*/ 0 w 1501867"/>
              <a:gd name="connsiteY8" fmla="*/ 125158 h 750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1867" h="750933">
                <a:moveTo>
                  <a:pt x="0" y="125158"/>
                </a:moveTo>
                <a:cubicBezTo>
                  <a:pt x="0" y="56035"/>
                  <a:pt x="56035" y="0"/>
                  <a:pt x="125158" y="0"/>
                </a:cubicBezTo>
                <a:lnTo>
                  <a:pt x="1376709" y="0"/>
                </a:lnTo>
                <a:cubicBezTo>
                  <a:pt x="1445832" y="0"/>
                  <a:pt x="1501867" y="56035"/>
                  <a:pt x="1501867" y="125158"/>
                </a:cubicBezTo>
                <a:lnTo>
                  <a:pt x="1501867" y="625775"/>
                </a:lnTo>
                <a:cubicBezTo>
                  <a:pt x="1501867" y="694898"/>
                  <a:pt x="1445832" y="750933"/>
                  <a:pt x="1376709" y="750933"/>
                </a:cubicBezTo>
                <a:lnTo>
                  <a:pt x="125158" y="750933"/>
                </a:lnTo>
                <a:cubicBezTo>
                  <a:pt x="56035" y="750933"/>
                  <a:pt x="0" y="694898"/>
                  <a:pt x="0" y="625775"/>
                </a:cubicBezTo>
                <a:lnTo>
                  <a:pt x="0" y="12515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212" tIns="31212" rIns="31212" bIns="31212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Audit Manager</a:t>
            </a:r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87C2627F-89A1-9EC5-6DE1-633490132D57}"/>
              </a:ext>
            </a:extLst>
          </p:cNvPr>
          <p:cNvSpPr/>
          <p:nvPr/>
        </p:nvSpPr>
        <p:spPr>
          <a:xfrm>
            <a:off x="7703339" y="4732324"/>
            <a:ext cx="1001245" cy="500622"/>
          </a:xfrm>
          <a:custGeom>
            <a:avLst/>
            <a:gdLst>
              <a:gd name="connsiteX0" fmla="*/ 0 w 1501867"/>
              <a:gd name="connsiteY0" fmla="*/ 125158 h 750933"/>
              <a:gd name="connsiteX1" fmla="*/ 125158 w 1501867"/>
              <a:gd name="connsiteY1" fmla="*/ 0 h 750933"/>
              <a:gd name="connsiteX2" fmla="*/ 1376709 w 1501867"/>
              <a:gd name="connsiteY2" fmla="*/ 0 h 750933"/>
              <a:gd name="connsiteX3" fmla="*/ 1501867 w 1501867"/>
              <a:gd name="connsiteY3" fmla="*/ 125158 h 750933"/>
              <a:gd name="connsiteX4" fmla="*/ 1501867 w 1501867"/>
              <a:gd name="connsiteY4" fmla="*/ 625775 h 750933"/>
              <a:gd name="connsiteX5" fmla="*/ 1376709 w 1501867"/>
              <a:gd name="connsiteY5" fmla="*/ 750933 h 750933"/>
              <a:gd name="connsiteX6" fmla="*/ 125158 w 1501867"/>
              <a:gd name="connsiteY6" fmla="*/ 750933 h 750933"/>
              <a:gd name="connsiteX7" fmla="*/ 0 w 1501867"/>
              <a:gd name="connsiteY7" fmla="*/ 625775 h 750933"/>
              <a:gd name="connsiteX8" fmla="*/ 0 w 1501867"/>
              <a:gd name="connsiteY8" fmla="*/ 125158 h 750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1867" h="750933">
                <a:moveTo>
                  <a:pt x="0" y="125158"/>
                </a:moveTo>
                <a:cubicBezTo>
                  <a:pt x="0" y="56035"/>
                  <a:pt x="56035" y="0"/>
                  <a:pt x="125158" y="0"/>
                </a:cubicBezTo>
                <a:lnTo>
                  <a:pt x="1376709" y="0"/>
                </a:lnTo>
                <a:cubicBezTo>
                  <a:pt x="1445832" y="0"/>
                  <a:pt x="1501867" y="56035"/>
                  <a:pt x="1501867" y="125158"/>
                </a:cubicBezTo>
                <a:lnTo>
                  <a:pt x="1501867" y="625775"/>
                </a:lnTo>
                <a:cubicBezTo>
                  <a:pt x="1501867" y="694898"/>
                  <a:pt x="1445832" y="750933"/>
                  <a:pt x="1376709" y="750933"/>
                </a:cubicBezTo>
                <a:lnTo>
                  <a:pt x="125158" y="750933"/>
                </a:lnTo>
                <a:cubicBezTo>
                  <a:pt x="56035" y="750933"/>
                  <a:pt x="0" y="694898"/>
                  <a:pt x="0" y="625775"/>
                </a:cubicBezTo>
                <a:lnTo>
                  <a:pt x="0" y="12515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212" tIns="31212" rIns="31212" bIns="31212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Lead Auditor</a:t>
            </a:r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1A7248A9-005B-40E7-836F-F4BEBFAC8BAE}"/>
              </a:ext>
            </a:extLst>
          </p:cNvPr>
          <p:cNvSpPr/>
          <p:nvPr/>
        </p:nvSpPr>
        <p:spPr>
          <a:xfrm>
            <a:off x="7703339" y="5322118"/>
            <a:ext cx="1001245" cy="500622"/>
          </a:xfrm>
          <a:custGeom>
            <a:avLst/>
            <a:gdLst>
              <a:gd name="connsiteX0" fmla="*/ 0 w 1501867"/>
              <a:gd name="connsiteY0" fmla="*/ 125158 h 750933"/>
              <a:gd name="connsiteX1" fmla="*/ 125158 w 1501867"/>
              <a:gd name="connsiteY1" fmla="*/ 0 h 750933"/>
              <a:gd name="connsiteX2" fmla="*/ 1376709 w 1501867"/>
              <a:gd name="connsiteY2" fmla="*/ 0 h 750933"/>
              <a:gd name="connsiteX3" fmla="*/ 1501867 w 1501867"/>
              <a:gd name="connsiteY3" fmla="*/ 125158 h 750933"/>
              <a:gd name="connsiteX4" fmla="*/ 1501867 w 1501867"/>
              <a:gd name="connsiteY4" fmla="*/ 625775 h 750933"/>
              <a:gd name="connsiteX5" fmla="*/ 1376709 w 1501867"/>
              <a:gd name="connsiteY5" fmla="*/ 750933 h 750933"/>
              <a:gd name="connsiteX6" fmla="*/ 125158 w 1501867"/>
              <a:gd name="connsiteY6" fmla="*/ 750933 h 750933"/>
              <a:gd name="connsiteX7" fmla="*/ 0 w 1501867"/>
              <a:gd name="connsiteY7" fmla="*/ 625775 h 750933"/>
              <a:gd name="connsiteX8" fmla="*/ 0 w 1501867"/>
              <a:gd name="connsiteY8" fmla="*/ 125158 h 750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1867" h="750933">
                <a:moveTo>
                  <a:pt x="0" y="125158"/>
                </a:moveTo>
                <a:cubicBezTo>
                  <a:pt x="0" y="56035"/>
                  <a:pt x="56035" y="0"/>
                  <a:pt x="125158" y="0"/>
                </a:cubicBezTo>
                <a:lnTo>
                  <a:pt x="1376709" y="0"/>
                </a:lnTo>
                <a:cubicBezTo>
                  <a:pt x="1445832" y="0"/>
                  <a:pt x="1501867" y="56035"/>
                  <a:pt x="1501867" y="125158"/>
                </a:cubicBezTo>
                <a:lnTo>
                  <a:pt x="1501867" y="625775"/>
                </a:lnTo>
                <a:cubicBezTo>
                  <a:pt x="1501867" y="694898"/>
                  <a:pt x="1445832" y="750933"/>
                  <a:pt x="1376709" y="750933"/>
                </a:cubicBezTo>
                <a:lnTo>
                  <a:pt x="125158" y="750933"/>
                </a:lnTo>
                <a:cubicBezTo>
                  <a:pt x="56035" y="750933"/>
                  <a:pt x="0" y="694898"/>
                  <a:pt x="0" y="625775"/>
                </a:cubicBezTo>
                <a:lnTo>
                  <a:pt x="0" y="12515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212" tIns="31212" rIns="31212" bIns="31212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Audit Associates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99ABC89-872E-289D-CB06-1FED5475DBCB}"/>
              </a:ext>
            </a:extLst>
          </p:cNvPr>
          <p:cNvSpPr/>
          <p:nvPr/>
        </p:nvSpPr>
        <p:spPr>
          <a:xfrm>
            <a:off x="7483452" y="3463565"/>
            <a:ext cx="219887" cy="210886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63296"/>
                </a:lnTo>
                <a:lnTo>
                  <a:pt x="329831" y="3163296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C5FE3E1-16EB-1F28-C313-4DB879140736}"/>
              </a:ext>
            </a:extLst>
          </p:cNvPr>
          <p:cNvSpPr/>
          <p:nvPr/>
        </p:nvSpPr>
        <p:spPr>
          <a:xfrm>
            <a:off x="7483452" y="3463566"/>
            <a:ext cx="219887" cy="151907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78605"/>
                </a:lnTo>
                <a:lnTo>
                  <a:pt x="329831" y="2278605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B8B5683-6CB4-4F90-0B8C-7EE8601C09CA}"/>
              </a:ext>
            </a:extLst>
          </p:cNvPr>
          <p:cNvSpPr/>
          <p:nvPr/>
        </p:nvSpPr>
        <p:spPr>
          <a:xfrm>
            <a:off x="7483452" y="3463565"/>
            <a:ext cx="219887" cy="92927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93914"/>
                </a:lnTo>
                <a:lnTo>
                  <a:pt x="329831" y="1393914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B25D9A5-3FEC-780C-01B1-E9261EAF6D70}"/>
              </a:ext>
            </a:extLst>
          </p:cNvPr>
          <p:cNvSpPr/>
          <p:nvPr/>
        </p:nvSpPr>
        <p:spPr>
          <a:xfrm>
            <a:off x="7483452" y="3463566"/>
            <a:ext cx="219887" cy="33948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09223"/>
                </a:lnTo>
                <a:lnTo>
                  <a:pt x="329831" y="509223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B7121F6-AB8B-87F7-B243-7FB45E835540}"/>
              </a:ext>
            </a:extLst>
          </p:cNvPr>
          <p:cNvSpPr/>
          <p:nvPr/>
        </p:nvSpPr>
        <p:spPr>
          <a:xfrm>
            <a:off x="8069818" y="2641435"/>
            <a:ext cx="1204252" cy="891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806378" y="0"/>
                </a:moveTo>
                <a:lnTo>
                  <a:pt x="1806378" y="66878"/>
                </a:lnTo>
                <a:lnTo>
                  <a:pt x="0" y="66878"/>
                </a:lnTo>
                <a:lnTo>
                  <a:pt x="0" y="133756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52FDF826-CAEA-9131-6079-FA09FBBD03C3}"/>
              </a:ext>
            </a:extLst>
          </p:cNvPr>
          <p:cNvSpPr/>
          <p:nvPr/>
        </p:nvSpPr>
        <p:spPr>
          <a:xfrm>
            <a:off x="6109598" y="1644101"/>
            <a:ext cx="3164473" cy="3915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20496"/>
                </a:lnTo>
                <a:lnTo>
                  <a:pt x="4746709" y="520496"/>
                </a:lnTo>
                <a:lnTo>
                  <a:pt x="4746709" y="587374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FF2313DD-82A4-0336-CA57-C29F1C86CF9D}"/>
              </a:ext>
            </a:extLst>
          </p:cNvPr>
          <p:cNvSpPr/>
          <p:nvPr/>
        </p:nvSpPr>
        <p:spPr>
          <a:xfrm>
            <a:off x="6079117" y="1036259"/>
            <a:ext cx="60960" cy="15273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29096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2E92BE6-5D32-32F8-6DC3-50E44E5DC02E}"/>
              </a:ext>
            </a:extLst>
          </p:cNvPr>
          <p:cNvGrpSpPr/>
          <p:nvPr/>
        </p:nvGrpSpPr>
        <p:grpSpPr>
          <a:xfrm>
            <a:off x="54268" y="274674"/>
            <a:ext cx="1391387" cy="256545"/>
            <a:chOff x="81401" y="412011"/>
            <a:chExt cx="2087081" cy="3848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8910C4-8678-382D-5BEA-F92D17B6C581}"/>
                </a:ext>
              </a:extLst>
            </p:cNvPr>
            <p:cNvSpPr txBox="1"/>
            <p:nvPr/>
          </p:nvSpPr>
          <p:spPr>
            <a:xfrm>
              <a:off x="81401" y="412011"/>
              <a:ext cx="2087081" cy="3848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67" b="1" dirty="0">
                  <a:solidFill>
                    <a:schemeClr val="bg1"/>
                  </a:solidFill>
                  <a:ea typeface="Calibri" panose="020F0502020204030204" pitchFamily="34" charset="0"/>
                  <a:cs typeface="Calibri" panose="020F0502020204030204" pitchFamily="34" charset="0"/>
                </a:rPr>
                <a:t>E-BUSINESS SUITE</a:t>
              </a: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314DDDB9-B134-0ACB-9A23-89AD8109AE33}"/>
                </a:ext>
              </a:extLst>
            </p:cNvPr>
            <p:cNvCxnSpPr>
              <a:cxnSpLocks/>
            </p:cNvCxnSpPr>
            <p:nvPr/>
          </p:nvCxnSpPr>
          <p:spPr>
            <a:xfrm>
              <a:off x="194667" y="466725"/>
              <a:ext cx="18605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6" name="Picture 195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AF51A67C-7195-CFE7-9895-8DEEB7CDF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956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E90737E4-6278-673C-BBFA-E248F4DA1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EA080EE-4660-1DD9-E078-01BA52061F71}"/>
              </a:ext>
            </a:extLst>
          </p:cNvPr>
          <p:cNvSpPr/>
          <p:nvPr/>
        </p:nvSpPr>
        <p:spPr>
          <a:xfrm>
            <a:off x="11286153" y="3067046"/>
            <a:ext cx="94479" cy="29469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420369"/>
                </a:lnTo>
                <a:lnTo>
                  <a:pt x="141719" y="44203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A4E40E5-7996-5C64-55FC-4DD04B5735B6}"/>
              </a:ext>
            </a:extLst>
          </p:cNvPr>
          <p:cNvSpPr/>
          <p:nvPr/>
        </p:nvSpPr>
        <p:spPr>
          <a:xfrm>
            <a:off x="11286153" y="3067045"/>
            <a:ext cx="94479" cy="264146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962200"/>
                </a:lnTo>
                <a:lnTo>
                  <a:pt x="141719" y="396220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D7D1F-BFE5-5DCA-3C80-0D2944B2B774}"/>
              </a:ext>
            </a:extLst>
          </p:cNvPr>
          <p:cNvSpPr/>
          <p:nvPr/>
        </p:nvSpPr>
        <p:spPr>
          <a:xfrm>
            <a:off x="11286153" y="3067045"/>
            <a:ext cx="94479" cy="233602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504030"/>
                </a:lnTo>
                <a:lnTo>
                  <a:pt x="141719" y="350403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6111760-CB9B-D947-03AF-EF56C213AC0F}"/>
              </a:ext>
            </a:extLst>
          </p:cNvPr>
          <p:cNvSpPr/>
          <p:nvPr/>
        </p:nvSpPr>
        <p:spPr>
          <a:xfrm>
            <a:off x="11286153" y="3067046"/>
            <a:ext cx="94479" cy="203057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045860"/>
                </a:lnTo>
                <a:lnTo>
                  <a:pt x="141719" y="304586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37807F-0694-8211-93CD-442C228CD9BD}"/>
              </a:ext>
            </a:extLst>
          </p:cNvPr>
          <p:cNvSpPr/>
          <p:nvPr/>
        </p:nvSpPr>
        <p:spPr>
          <a:xfrm>
            <a:off x="11286153" y="3067045"/>
            <a:ext cx="94479" cy="17251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587690"/>
                </a:lnTo>
                <a:lnTo>
                  <a:pt x="141719" y="258769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D3ED5A7-B888-3BCD-AFDA-9C6828DA2C88}"/>
              </a:ext>
            </a:extLst>
          </p:cNvPr>
          <p:cNvSpPr/>
          <p:nvPr/>
        </p:nvSpPr>
        <p:spPr>
          <a:xfrm>
            <a:off x="11286153" y="3067046"/>
            <a:ext cx="94479" cy="14196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29521"/>
                </a:lnTo>
                <a:lnTo>
                  <a:pt x="141719" y="212952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24EE6E6-35B2-4EF2-6AF0-4CFD668F5673}"/>
              </a:ext>
            </a:extLst>
          </p:cNvPr>
          <p:cNvSpPr/>
          <p:nvPr/>
        </p:nvSpPr>
        <p:spPr>
          <a:xfrm>
            <a:off x="11286153" y="3067046"/>
            <a:ext cx="94479" cy="11142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71351"/>
                </a:lnTo>
                <a:lnTo>
                  <a:pt x="141719" y="16713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9461DB2-349D-D234-992B-654203EFFB86}"/>
              </a:ext>
            </a:extLst>
          </p:cNvPr>
          <p:cNvSpPr/>
          <p:nvPr/>
        </p:nvSpPr>
        <p:spPr>
          <a:xfrm>
            <a:off x="11286153" y="3067046"/>
            <a:ext cx="94479" cy="8087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13181"/>
                </a:lnTo>
                <a:lnTo>
                  <a:pt x="141719" y="12131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8F0D3FD-9A34-B186-F206-DDC8B7696117}"/>
              </a:ext>
            </a:extLst>
          </p:cNvPr>
          <p:cNvSpPr/>
          <p:nvPr/>
        </p:nvSpPr>
        <p:spPr>
          <a:xfrm>
            <a:off x="11286153" y="3067046"/>
            <a:ext cx="94479" cy="5033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55012"/>
                </a:lnTo>
                <a:lnTo>
                  <a:pt x="141719" y="7550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7DD022E-5569-62E3-210F-12C830C926DF}"/>
              </a:ext>
            </a:extLst>
          </p:cNvPr>
          <p:cNvSpPr/>
          <p:nvPr/>
        </p:nvSpPr>
        <p:spPr>
          <a:xfrm>
            <a:off x="11286153" y="3067045"/>
            <a:ext cx="94479" cy="1978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6842"/>
                </a:lnTo>
                <a:lnTo>
                  <a:pt x="141719" y="2968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A941C8F-1B69-6197-0CAF-CFA63F01B14E}"/>
              </a:ext>
            </a:extLst>
          </p:cNvPr>
          <p:cNvSpPr/>
          <p:nvPr/>
        </p:nvSpPr>
        <p:spPr>
          <a:xfrm>
            <a:off x="9294745" y="2661770"/>
            <a:ext cx="2243353" cy="903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7757"/>
                </a:lnTo>
                <a:lnTo>
                  <a:pt x="3365030" y="67757"/>
                </a:lnTo>
                <a:lnTo>
                  <a:pt x="3365030" y="1355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DD2A39B-4EBD-CD86-FE80-A98CA5F10FFD}"/>
              </a:ext>
            </a:extLst>
          </p:cNvPr>
          <p:cNvSpPr/>
          <p:nvPr/>
        </p:nvSpPr>
        <p:spPr>
          <a:xfrm>
            <a:off x="10697155" y="4105221"/>
            <a:ext cx="60960" cy="2418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62728"/>
                </a:lnTo>
                <a:lnTo>
                  <a:pt x="73874" y="36272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04CA103-22B7-DD4E-FE16-2A2E0F7D9A3B}"/>
              </a:ext>
            </a:extLst>
          </p:cNvPr>
          <p:cNvSpPr/>
          <p:nvPr/>
        </p:nvSpPr>
        <p:spPr>
          <a:xfrm>
            <a:off x="10869237" y="3800210"/>
            <a:ext cx="60960" cy="8990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6197" y="0"/>
                </a:moveTo>
                <a:lnTo>
                  <a:pt x="46197" y="67105"/>
                </a:lnTo>
                <a:lnTo>
                  <a:pt x="45720" y="67105"/>
                </a:lnTo>
                <a:lnTo>
                  <a:pt x="45720" y="13486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F26F28C-23AF-4BED-FDE5-024E73629179}"/>
              </a:ext>
            </a:extLst>
          </p:cNvPr>
          <p:cNvSpPr/>
          <p:nvPr/>
        </p:nvSpPr>
        <p:spPr>
          <a:xfrm>
            <a:off x="10525103" y="3472322"/>
            <a:ext cx="374933" cy="11278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1420"/>
                </a:lnTo>
                <a:lnTo>
                  <a:pt x="562400" y="101420"/>
                </a:lnTo>
                <a:lnTo>
                  <a:pt x="562400" y="16917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7D5A244-0D15-59E7-F0B7-0016EA0A9049}"/>
              </a:ext>
            </a:extLst>
          </p:cNvPr>
          <p:cNvSpPr/>
          <p:nvPr/>
        </p:nvSpPr>
        <p:spPr>
          <a:xfrm>
            <a:off x="10242109" y="3472322"/>
            <a:ext cx="282994" cy="75931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24491" y="0"/>
                </a:moveTo>
                <a:lnTo>
                  <a:pt x="424491" y="1071213"/>
                </a:lnTo>
                <a:lnTo>
                  <a:pt x="0" y="1071213"/>
                </a:lnTo>
                <a:lnTo>
                  <a:pt x="0" y="113897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5B24B95-EDB3-4B52-B09F-7A1D6F4A4B94}"/>
              </a:ext>
            </a:extLst>
          </p:cNvPr>
          <p:cNvSpPr/>
          <p:nvPr/>
        </p:nvSpPr>
        <p:spPr>
          <a:xfrm>
            <a:off x="10182147" y="3472322"/>
            <a:ext cx="342956" cy="41515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14434" y="0"/>
                </a:moveTo>
                <a:lnTo>
                  <a:pt x="514434" y="554972"/>
                </a:lnTo>
                <a:lnTo>
                  <a:pt x="0" y="554972"/>
                </a:lnTo>
                <a:lnTo>
                  <a:pt x="0" y="62273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411F486-23DF-144B-E993-423E39D5743B}"/>
              </a:ext>
            </a:extLst>
          </p:cNvPr>
          <p:cNvSpPr/>
          <p:nvPr/>
        </p:nvSpPr>
        <p:spPr>
          <a:xfrm>
            <a:off x="10180236" y="3472321"/>
            <a:ext cx="344866" cy="11289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17299" y="0"/>
                </a:moveTo>
                <a:lnTo>
                  <a:pt x="517299" y="101581"/>
                </a:lnTo>
                <a:lnTo>
                  <a:pt x="0" y="101581"/>
                </a:lnTo>
                <a:lnTo>
                  <a:pt x="0" y="1693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D25B6CC-2088-D026-5C6A-5650856E2C75}"/>
              </a:ext>
            </a:extLst>
          </p:cNvPr>
          <p:cNvSpPr/>
          <p:nvPr/>
        </p:nvSpPr>
        <p:spPr>
          <a:xfrm>
            <a:off x="10494623" y="3067045"/>
            <a:ext cx="60960" cy="903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55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3173182-F173-836B-6D08-D9DFF0C1BE4D}"/>
              </a:ext>
            </a:extLst>
          </p:cNvPr>
          <p:cNvSpPr/>
          <p:nvPr/>
        </p:nvSpPr>
        <p:spPr>
          <a:xfrm>
            <a:off x="9294745" y="2661770"/>
            <a:ext cx="1230357" cy="903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7757"/>
                </a:lnTo>
                <a:lnTo>
                  <a:pt x="1845536" y="67757"/>
                </a:lnTo>
                <a:lnTo>
                  <a:pt x="1845536" y="1355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8CDE75B-DFA9-5B8F-6D85-5C7BD7712747}"/>
              </a:ext>
            </a:extLst>
          </p:cNvPr>
          <p:cNvSpPr/>
          <p:nvPr/>
        </p:nvSpPr>
        <p:spPr>
          <a:xfrm>
            <a:off x="7448231" y="3067046"/>
            <a:ext cx="94479" cy="11142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71351"/>
                </a:lnTo>
                <a:lnTo>
                  <a:pt x="141719" y="16713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B4D0596-06C3-7B9B-5C39-8C050F072495}"/>
              </a:ext>
            </a:extLst>
          </p:cNvPr>
          <p:cNvSpPr/>
          <p:nvPr/>
        </p:nvSpPr>
        <p:spPr>
          <a:xfrm>
            <a:off x="7448231" y="3067046"/>
            <a:ext cx="94479" cy="8087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13181"/>
                </a:lnTo>
                <a:lnTo>
                  <a:pt x="141719" y="12131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6357B11-B818-6D84-027B-D214918885FA}"/>
              </a:ext>
            </a:extLst>
          </p:cNvPr>
          <p:cNvSpPr/>
          <p:nvPr/>
        </p:nvSpPr>
        <p:spPr>
          <a:xfrm>
            <a:off x="7448231" y="3067046"/>
            <a:ext cx="94479" cy="5033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55012"/>
                </a:lnTo>
                <a:lnTo>
                  <a:pt x="141719" y="7550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C86A744-0CE5-080B-2D0D-A0751C494F92}"/>
              </a:ext>
            </a:extLst>
          </p:cNvPr>
          <p:cNvSpPr/>
          <p:nvPr/>
        </p:nvSpPr>
        <p:spPr>
          <a:xfrm>
            <a:off x="7448231" y="3067045"/>
            <a:ext cx="94479" cy="1978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6842"/>
                </a:lnTo>
                <a:lnTo>
                  <a:pt x="141719" y="2968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5ED4D5D-4319-8E8B-83C3-9632DAA23273}"/>
              </a:ext>
            </a:extLst>
          </p:cNvPr>
          <p:cNvSpPr/>
          <p:nvPr/>
        </p:nvSpPr>
        <p:spPr>
          <a:xfrm>
            <a:off x="7700177" y="2661770"/>
            <a:ext cx="1594568" cy="903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391852" y="0"/>
                </a:moveTo>
                <a:lnTo>
                  <a:pt x="2391852" y="67757"/>
                </a:lnTo>
                <a:lnTo>
                  <a:pt x="0" y="67757"/>
                </a:lnTo>
                <a:lnTo>
                  <a:pt x="0" y="1355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821D07F-2083-6394-E4FE-9341A8154B41}"/>
              </a:ext>
            </a:extLst>
          </p:cNvPr>
          <p:cNvSpPr/>
          <p:nvPr/>
        </p:nvSpPr>
        <p:spPr>
          <a:xfrm>
            <a:off x="6728023" y="3067046"/>
            <a:ext cx="94479" cy="14196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29521"/>
                </a:lnTo>
                <a:lnTo>
                  <a:pt x="141719" y="212952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4586C953-3AB6-6A32-5215-00C917CF24D7}"/>
              </a:ext>
            </a:extLst>
          </p:cNvPr>
          <p:cNvSpPr/>
          <p:nvPr/>
        </p:nvSpPr>
        <p:spPr>
          <a:xfrm>
            <a:off x="6728023" y="3067046"/>
            <a:ext cx="94479" cy="11142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71351"/>
                </a:lnTo>
                <a:lnTo>
                  <a:pt x="141719" y="16713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27C3D52-9B32-F159-5F26-B0E5FBE22571}"/>
              </a:ext>
            </a:extLst>
          </p:cNvPr>
          <p:cNvSpPr/>
          <p:nvPr/>
        </p:nvSpPr>
        <p:spPr>
          <a:xfrm>
            <a:off x="6728023" y="3067046"/>
            <a:ext cx="94479" cy="8087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13181"/>
                </a:lnTo>
                <a:lnTo>
                  <a:pt x="141719" y="12131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83F562F-BD3E-BC2F-F090-CE0387D89649}"/>
              </a:ext>
            </a:extLst>
          </p:cNvPr>
          <p:cNvSpPr/>
          <p:nvPr/>
        </p:nvSpPr>
        <p:spPr>
          <a:xfrm>
            <a:off x="6728023" y="3067046"/>
            <a:ext cx="94479" cy="5033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55012"/>
                </a:lnTo>
                <a:lnTo>
                  <a:pt x="141719" y="7550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8551127-074A-7D6E-FFA1-BD173D67E815}"/>
              </a:ext>
            </a:extLst>
          </p:cNvPr>
          <p:cNvSpPr/>
          <p:nvPr/>
        </p:nvSpPr>
        <p:spPr>
          <a:xfrm>
            <a:off x="6728023" y="3067045"/>
            <a:ext cx="94479" cy="1978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6842"/>
                </a:lnTo>
                <a:lnTo>
                  <a:pt x="141719" y="2968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D02BA2F-F652-866E-13B1-295B75D8F6BB}"/>
              </a:ext>
            </a:extLst>
          </p:cNvPr>
          <p:cNvSpPr/>
          <p:nvPr/>
        </p:nvSpPr>
        <p:spPr>
          <a:xfrm>
            <a:off x="6979968" y="2661770"/>
            <a:ext cx="2314776" cy="903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472164" y="0"/>
                </a:moveTo>
                <a:lnTo>
                  <a:pt x="3472164" y="67757"/>
                </a:lnTo>
                <a:lnTo>
                  <a:pt x="0" y="67757"/>
                </a:lnTo>
                <a:lnTo>
                  <a:pt x="0" y="1355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4631C0B2-7F34-9E9E-42B7-40046889E39F}"/>
              </a:ext>
            </a:extLst>
          </p:cNvPr>
          <p:cNvSpPr/>
          <p:nvPr/>
        </p:nvSpPr>
        <p:spPr>
          <a:xfrm>
            <a:off x="5882239" y="2706894"/>
            <a:ext cx="94479" cy="14196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29521"/>
                </a:lnTo>
                <a:lnTo>
                  <a:pt x="141719" y="212952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CF0C8BD-4266-0221-32DD-55D8CFF2954F}"/>
              </a:ext>
            </a:extLst>
          </p:cNvPr>
          <p:cNvSpPr/>
          <p:nvPr/>
        </p:nvSpPr>
        <p:spPr>
          <a:xfrm>
            <a:off x="5882239" y="2706894"/>
            <a:ext cx="94479" cy="11142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71351"/>
                </a:lnTo>
                <a:lnTo>
                  <a:pt x="141719" y="16713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4839C37-FA91-D624-4EDE-48F9AE8003ED}"/>
              </a:ext>
            </a:extLst>
          </p:cNvPr>
          <p:cNvSpPr/>
          <p:nvPr/>
        </p:nvSpPr>
        <p:spPr>
          <a:xfrm>
            <a:off x="5882239" y="2706895"/>
            <a:ext cx="94479" cy="8087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13181"/>
                </a:lnTo>
                <a:lnTo>
                  <a:pt x="141719" y="12131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BECED3C-876C-AA38-A554-49D98E0444AA}"/>
              </a:ext>
            </a:extLst>
          </p:cNvPr>
          <p:cNvSpPr/>
          <p:nvPr/>
        </p:nvSpPr>
        <p:spPr>
          <a:xfrm>
            <a:off x="5882239" y="2706894"/>
            <a:ext cx="94479" cy="5033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55012"/>
                </a:lnTo>
                <a:lnTo>
                  <a:pt x="141719" y="7550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1E27E6B1-E823-40D3-3545-376266F2028B}"/>
              </a:ext>
            </a:extLst>
          </p:cNvPr>
          <p:cNvSpPr/>
          <p:nvPr/>
        </p:nvSpPr>
        <p:spPr>
          <a:xfrm>
            <a:off x="5882239" y="2706894"/>
            <a:ext cx="94479" cy="1978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6842"/>
                </a:lnTo>
                <a:lnTo>
                  <a:pt x="141719" y="2968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385669BE-0A62-2719-47CF-415A78B53F65}"/>
              </a:ext>
            </a:extLst>
          </p:cNvPr>
          <p:cNvSpPr/>
          <p:nvPr/>
        </p:nvSpPr>
        <p:spPr>
          <a:xfrm>
            <a:off x="6103705" y="2301618"/>
            <a:ext cx="60960" cy="903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55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2BFC20EE-C8D4-9CC5-1E9B-ECF428C37FE2}"/>
              </a:ext>
            </a:extLst>
          </p:cNvPr>
          <p:cNvSpPr/>
          <p:nvPr/>
        </p:nvSpPr>
        <p:spPr>
          <a:xfrm>
            <a:off x="6103705" y="1589956"/>
            <a:ext cx="60960" cy="39672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04598" y="0"/>
                </a:moveTo>
                <a:lnTo>
                  <a:pt x="104598" y="527337"/>
                </a:lnTo>
                <a:lnTo>
                  <a:pt x="45720" y="527337"/>
                </a:lnTo>
                <a:lnTo>
                  <a:pt x="45720" y="59509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F69A417-5F42-56BE-CD1D-888C1D219618}"/>
              </a:ext>
            </a:extLst>
          </p:cNvPr>
          <p:cNvSpPr/>
          <p:nvPr/>
        </p:nvSpPr>
        <p:spPr>
          <a:xfrm>
            <a:off x="5162031" y="2706894"/>
            <a:ext cx="94479" cy="11142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71351"/>
                </a:lnTo>
                <a:lnTo>
                  <a:pt x="141719" y="16713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3CDB24A3-1E38-CDD2-0B05-EAC85340D693}"/>
              </a:ext>
            </a:extLst>
          </p:cNvPr>
          <p:cNvSpPr/>
          <p:nvPr/>
        </p:nvSpPr>
        <p:spPr>
          <a:xfrm>
            <a:off x="5162031" y="2706895"/>
            <a:ext cx="94479" cy="8087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13181"/>
                </a:lnTo>
                <a:lnTo>
                  <a:pt x="141719" y="12131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D6A27F72-FF30-6960-B7A1-1E4580A2404F}"/>
              </a:ext>
            </a:extLst>
          </p:cNvPr>
          <p:cNvSpPr/>
          <p:nvPr/>
        </p:nvSpPr>
        <p:spPr>
          <a:xfrm>
            <a:off x="5162031" y="2706894"/>
            <a:ext cx="94479" cy="5033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55012"/>
                </a:lnTo>
                <a:lnTo>
                  <a:pt x="141719" y="7550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22FB1F5-1C4B-1DFD-34D5-9FA32DFB4138}"/>
              </a:ext>
            </a:extLst>
          </p:cNvPr>
          <p:cNvSpPr/>
          <p:nvPr/>
        </p:nvSpPr>
        <p:spPr>
          <a:xfrm>
            <a:off x="5162031" y="2706894"/>
            <a:ext cx="94479" cy="1978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6842"/>
                </a:lnTo>
                <a:lnTo>
                  <a:pt x="141719" y="2968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B2E7DB2-2606-C666-B960-CD9B82A4664D}"/>
              </a:ext>
            </a:extLst>
          </p:cNvPr>
          <p:cNvSpPr/>
          <p:nvPr/>
        </p:nvSpPr>
        <p:spPr>
          <a:xfrm>
            <a:off x="5053872" y="2301618"/>
            <a:ext cx="360104" cy="903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7757"/>
                </a:lnTo>
                <a:lnTo>
                  <a:pt x="540156" y="67757"/>
                </a:lnTo>
                <a:lnTo>
                  <a:pt x="540156" y="1355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E5C617B0-A972-ED40-2B40-11AA9A1A4BA0}"/>
              </a:ext>
            </a:extLst>
          </p:cNvPr>
          <p:cNvSpPr/>
          <p:nvPr/>
        </p:nvSpPr>
        <p:spPr>
          <a:xfrm>
            <a:off x="4441823" y="2706894"/>
            <a:ext cx="94479" cy="11142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71351"/>
                </a:lnTo>
                <a:lnTo>
                  <a:pt x="141719" y="16713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C938E302-87DB-2177-B2E8-28CCF53B48A1}"/>
              </a:ext>
            </a:extLst>
          </p:cNvPr>
          <p:cNvSpPr/>
          <p:nvPr/>
        </p:nvSpPr>
        <p:spPr>
          <a:xfrm>
            <a:off x="4441823" y="2706895"/>
            <a:ext cx="94479" cy="8087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13181"/>
                </a:lnTo>
                <a:lnTo>
                  <a:pt x="141719" y="12131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6FB492A-02F2-25FF-9B7D-F02F1FEFE624}"/>
              </a:ext>
            </a:extLst>
          </p:cNvPr>
          <p:cNvSpPr/>
          <p:nvPr/>
        </p:nvSpPr>
        <p:spPr>
          <a:xfrm>
            <a:off x="4441823" y="2706894"/>
            <a:ext cx="94479" cy="5033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55012"/>
                </a:lnTo>
                <a:lnTo>
                  <a:pt x="141719" y="7550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F8E3E57A-20B9-1960-DEF9-62448A2120CA}"/>
              </a:ext>
            </a:extLst>
          </p:cNvPr>
          <p:cNvSpPr/>
          <p:nvPr/>
        </p:nvSpPr>
        <p:spPr>
          <a:xfrm>
            <a:off x="4441823" y="2706894"/>
            <a:ext cx="94479" cy="1978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6842"/>
                </a:lnTo>
                <a:lnTo>
                  <a:pt x="141719" y="2968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D9D73486-AC28-E14A-817A-9F2A860B4982}"/>
              </a:ext>
            </a:extLst>
          </p:cNvPr>
          <p:cNvSpPr/>
          <p:nvPr/>
        </p:nvSpPr>
        <p:spPr>
          <a:xfrm>
            <a:off x="4693768" y="2301618"/>
            <a:ext cx="360104" cy="903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40156" y="0"/>
                </a:moveTo>
                <a:lnTo>
                  <a:pt x="540156" y="67757"/>
                </a:lnTo>
                <a:lnTo>
                  <a:pt x="0" y="67757"/>
                </a:lnTo>
                <a:lnTo>
                  <a:pt x="0" y="1355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888F29E3-B578-DB7D-E572-5149F04A2C99}"/>
              </a:ext>
            </a:extLst>
          </p:cNvPr>
          <p:cNvSpPr/>
          <p:nvPr/>
        </p:nvSpPr>
        <p:spPr>
          <a:xfrm>
            <a:off x="5053872" y="1589956"/>
            <a:ext cx="1119564" cy="39672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679346" y="0"/>
                </a:moveTo>
                <a:lnTo>
                  <a:pt x="1679346" y="527337"/>
                </a:lnTo>
                <a:lnTo>
                  <a:pt x="0" y="527337"/>
                </a:lnTo>
                <a:lnTo>
                  <a:pt x="0" y="59509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B1B1675B-5B69-D437-1843-996ACA579516}"/>
              </a:ext>
            </a:extLst>
          </p:cNvPr>
          <p:cNvSpPr/>
          <p:nvPr/>
        </p:nvSpPr>
        <p:spPr>
          <a:xfrm>
            <a:off x="3721614" y="2706894"/>
            <a:ext cx="94479" cy="14196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29521"/>
                </a:lnTo>
                <a:lnTo>
                  <a:pt x="141719" y="212952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3324F685-AF9D-7AD1-C59C-F35C07A92F1E}"/>
              </a:ext>
            </a:extLst>
          </p:cNvPr>
          <p:cNvSpPr/>
          <p:nvPr/>
        </p:nvSpPr>
        <p:spPr>
          <a:xfrm>
            <a:off x="3721614" y="2706894"/>
            <a:ext cx="94479" cy="11142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71351"/>
                </a:lnTo>
                <a:lnTo>
                  <a:pt x="141719" y="16713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31996EC-6769-C51B-D5B8-3E9B0A49EB4F}"/>
              </a:ext>
            </a:extLst>
          </p:cNvPr>
          <p:cNvSpPr/>
          <p:nvPr/>
        </p:nvSpPr>
        <p:spPr>
          <a:xfrm>
            <a:off x="3721614" y="2706895"/>
            <a:ext cx="94479" cy="8087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13181"/>
                </a:lnTo>
                <a:lnTo>
                  <a:pt x="141719" y="12131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7CB867E9-38A7-87A1-F2DB-A90AA070AD36}"/>
              </a:ext>
            </a:extLst>
          </p:cNvPr>
          <p:cNvSpPr/>
          <p:nvPr/>
        </p:nvSpPr>
        <p:spPr>
          <a:xfrm>
            <a:off x="3721614" y="2706894"/>
            <a:ext cx="94479" cy="5033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55012"/>
                </a:lnTo>
                <a:lnTo>
                  <a:pt x="141719" y="7550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08971034-0F4A-0228-6F9E-2C4A02FB888E}"/>
              </a:ext>
            </a:extLst>
          </p:cNvPr>
          <p:cNvSpPr/>
          <p:nvPr/>
        </p:nvSpPr>
        <p:spPr>
          <a:xfrm>
            <a:off x="3721614" y="2706894"/>
            <a:ext cx="94479" cy="1978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6842"/>
                </a:lnTo>
                <a:lnTo>
                  <a:pt x="141719" y="2968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6F536F20-56A9-A87A-EA66-BE9DB253B83D}"/>
              </a:ext>
            </a:extLst>
          </p:cNvPr>
          <p:cNvSpPr/>
          <p:nvPr/>
        </p:nvSpPr>
        <p:spPr>
          <a:xfrm>
            <a:off x="3253351" y="2301618"/>
            <a:ext cx="720208" cy="903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7757"/>
                </a:lnTo>
                <a:lnTo>
                  <a:pt x="1080312" y="67757"/>
                </a:lnTo>
                <a:lnTo>
                  <a:pt x="1080312" y="1355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ADB88F3F-955C-BFA7-8DCE-696857B68439}"/>
              </a:ext>
            </a:extLst>
          </p:cNvPr>
          <p:cNvSpPr/>
          <p:nvPr/>
        </p:nvSpPr>
        <p:spPr>
          <a:xfrm>
            <a:off x="3001406" y="2706894"/>
            <a:ext cx="94479" cy="14196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29521"/>
                </a:lnTo>
                <a:lnTo>
                  <a:pt x="141719" y="212952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2A33745D-9496-3F0B-A597-802CBBD3BD6F}"/>
              </a:ext>
            </a:extLst>
          </p:cNvPr>
          <p:cNvSpPr/>
          <p:nvPr/>
        </p:nvSpPr>
        <p:spPr>
          <a:xfrm>
            <a:off x="3001406" y="2706894"/>
            <a:ext cx="94479" cy="11142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71351"/>
                </a:lnTo>
                <a:lnTo>
                  <a:pt x="141719" y="16713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873150A7-9D24-A769-B000-AE14C8BB00B9}"/>
              </a:ext>
            </a:extLst>
          </p:cNvPr>
          <p:cNvSpPr/>
          <p:nvPr/>
        </p:nvSpPr>
        <p:spPr>
          <a:xfrm>
            <a:off x="3001406" y="2706895"/>
            <a:ext cx="94479" cy="8087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13181"/>
                </a:lnTo>
                <a:lnTo>
                  <a:pt x="141719" y="12131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1FD2F7E7-CB5A-8535-6BF6-8C67E43B6B49}"/>
              </a:ext>
            </a:extLst>
          </p:cNvPr>
          <p:cNvSpPr/>
          <p:nvPr/>
        </p:nvSpPr>
        <p:spPr>
          <a:xfrm>
            <a:off x="3001406" y="2706894"/>
            <a:ext cx="94479" cy="5033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55012"/>
                </a:lnTo>
                <a:lnTo>
                  <a:pt x="141719" y="7550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ADD5340B-00AF-5312-1771-7CA74501A2D0}"/>
              </a:ext>
            </a:extLst>
          </p:cNvPr>
          <p:cNvSpPr/>
          <p:nvPr/>
        </p:nvSpPr>
        <p:spPr>
          <a:xfrm>
            <a:off x="3001406" y="2706894"/>
            <a:ext cx="94479" cy="1978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6842"/>
                </a:lnTo>
                <a:lnTo>
                  <a:pt x="141719" y="2968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62A7A565-00F5-7479-B87E-D7AA5DE12F26}"/>
              </a:ext>
            </a:extLst>
          </p:cNvPr>
          <p:cNvSpPr/>
          <p:nvPr/>
        </p:nvSpPr>
        <p:spPr>
          <a:xfrm>
            <a:off x="3222871" y="2301618"/>
            <a:ext cx="60960" cy="903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55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BE57C043-E30A-346F-9E23-11E97B6B52BC}"/>
              </a:ext>
            </a:extLst>
          </p:cNvPr>
          <p:cNvSpPr/>
          <p:nvPr/>
        </p:nvSpPr>
        <p:spPr>
          <a:xfrm>
            <a:off x="2281197" y="2706894"/>
            <a:ext cx="94479" cy="14196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29521"/>
                </a:lnTo>
                <a:lnTo>
                  <a:pt x="141719" y="212952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F277FCFD-9C8D-AE90-7087-DBF00545F18F}"/>
              </a:ext>
            </a:extLst>
          </p:cNvPr>
          <p:cNvSpPr/>
          <p:nvPr/>
        </p:nvSpPr>
        <p:spPr>
          <a:xfrm>
            <a:off x="2281197" y="2706894"/>
            <a:ext cx="94479" cy="11142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71351"/>
                </a:lnTo>
                <a:lnTo>
                  <a:pt x="141719" y="16713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1276018B-9080-4C04-5F42-C032853C62BB}"/>
              </a:ext>
            </a:extLst>
          </p:cNvPr>
          <p:cNvSpPr/>
          <p:nvPr/>
        </p:nvSpPr>
        <p:spPr>
          <a:xfrm>
            <a:off x="2281197" y="2706895"/>
            <a:ext cx="94479" cy="8087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13181"/>
                </a:lnTo>
                <a:lnTo>
                  <a:pt x="141719" y="12131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9988DFC-253A-CD90-5829-69744BE429C0}"/>
              </a:ext>
            </a:extLst>
          </p:cNvPr>
          <p:cNvSpPr/>
          <p:nvPr/>
        </p:nvSpPr>
        <p:spPr>
          <a:xfrm>
            <a:off x="2281197" y="2706894"/>
            <a:ext cx="94479" cy="5033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55012"/>
                </a:lnTo>
                <a:lnTo>
                  <a:pt x="141719" y="7550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245A87C6-AB06-E34B-8894-80BDB6B5F977}"/>
              </a:ext>
            </a:extLst>
          </p:cNvPr>
          <p:cNvSpPr/>
          <p:nvPr/>
        </p:nvSpPr>
        <p:spPr>
          <a:xfrm>
            <a:off x="2281197" y="2706894"/>
            <a:ext cx="94479" cy="1978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6842"/>
                </a:lnTo>
                <a:lnTo>
                  <a:pt x="141719" y="2968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EDC7CD18-9F85-325E-3421-F13C324B2D9F}"/>
              </a:ext>
            </a:extLst>
          </p:cNvPr>
          <p:cNvSpPr/>
          <p:nvPr/>
        </p:nvSpPr>
        <p:spPr>
          <a:xfrm>
            <a:off x="2533143" y="2301618"/>
            <a:ext cx="720208" cy="903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080312" y="0"/>
                </a:moveTo>
                <a:lnTo>
                  <a:pt x="1080312" y="67757"/>
                </a:lnTo>
                <a:lnTo>
                  <a:pt x="0" y="67757"/>
                </a:lnTo>
                <a:lnTo>
                  <a:pt x="0" y="1355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3512B6B4-03D7-3247-8EA8-3430AEE1A968}"/>
              </a:ext>
            </a:extLst>
          </p:cNvPr>
          <p:cNvSpPr/>
          <p:nvPr/>
        </p:nvSpPr>
        <p:spPr>
          <a:xfrm>
            <a:off x="3253352" y="1589956"/>
            <a:ext cx="2920085" cy="39672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380128" y="0"/>
                </a:moveTo>
                <a:lnTo>
                  <a:pt x="4380128" y="527337"/>
                </a:lnTo>
                <a:lnTo>
                  <a:pt x="0" y="527337"/>
                </a:lnTo>
                <a:lnTo>
                  <a:pt x="0" y="59509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6BAEE606-3671-9073-5555-8F7563A788F5}"/>
              </a:ext>
            </a:extLst>
          </p:cNvPr>
          <p:cNvSpPr/>
          <p:nvPr/>
        </p:nvSpPr>
        <p:spPr>
          <a:xfrm>
            <a:off x="1560989" y="2706894"/>
            <a:ext cx="94479" cy="14196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29521"/>
                </a:lnTo>
                <a:lnTo>
                  <a:pt x="141719" y="212952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4DF891A2-49DE-9058-DBDC-C2FF47910C0C}"/>
              </a:ext>
            </a:extLst>
          </p:cNvPr>
          <p:cNvSpPr/>
          <p:nvPr/>
        </p:nvSpPr>
        <p:spPr>
          <a:xfrm>
            <a:off x="1560989" y="2706894"/>
            <a:ext cx="94479" cy="11142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71351"/>
                </a:lnTo>
                <a:lnTo>
                  <a:pt x="141719" y="16713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24F45362-88C9-7BB2-3478-CD5543B5615F}"/>
              </a:ext>
            </a:extLst>
          </p:cNvPr>
          <p:cNvSpPr/>
          <p:nvPr/>
        </p:nvSpPr>
        <p:spPr>
          <a:xfrm>
            <a:off x="1560989" y="2706895"/>
            <a:ext cx="94479" cy="8087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13181"/>
                </a:lnTo>
                <a:lnTo>
                  <a:pt x="141719" y="12131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75A068F6-348A-5087-3C07-357A3A274FF6}"/>
              </a:ext>
            </a:extLst>
          </p:cNvPr>
          <p:cNvSpPr/>
          <p:nvPr/>
        </p:nvSpPr>
        <p:spPr>
          <a:xfrm>
            <a:off x="1560989" y="2706894"/>
            <a:ext cx="94479" cy="5033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55012"/>
                </a:lnTo>
                <a:lnTo>
                  <a:pt x="141719" y="7550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083F76BF-B698-739B-BA58-4218CAA9135E}"/>
              </a:ext>
            </a:extLst>
          </p:cNvPr>
          <p:cNvSpPr/>
          <p:nvPr/>
        </p:nvSpPr>
        <p:spPr>
          <a:xfrm>
            <a:off x="1560989" y="2706894"/>
            <a:ext cx="94479" cy="1978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6842"/>
                </a:lnTo>
                <a:lnTo>
                  <a:pt x="141719" y="2968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FD93EBD1-862D-1648-5EAF-7AE504A50CED}"/>
              </a:ext>
            </a:extLst>
          </p:cNvPr>
          <p:cNvSpPr/>
          <p:nvPr/>
        </p:nvSpPr>
        <p:spPr>
          <a:xfrm>
            <a:off x="1452831" y="2301618"/>
            <a:ext cx="360104" cy="903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7757"/>
                </a:lnTo>
                <a:lnTo>
                  <a:pt x="540156" y="67757"/>
                </a:lnTo>
                <a:lnTo>
                  <a:pt x="540156" y="1355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29B90577-6F1E-BA4A-803D-8E8AEB8F927B}"/>
              </a:ext>
            </a:extLst>
          </p:cNvPr>
          <p:cNvSpPr/>
          <p:nvPr/>
        </p:nvSpPr>
        <p:spPr>
          <a:xfrm>
            <a:off x="840781" y="2706894"/>
            <a:ext cx="94479" cy="14196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29521"/>
                </a:lnTo>
                <a:lnTo>
                  <a:pt x="141719" y="212952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E991DD6A-7058-B029-A168-7B7AE7E20150}"/>
              </a:ext>
            </a:extLst>
          </p:cNvPr>
          <p:cNvSpPr/>
          <p:nvPr/>
        </p:nvSpPr>
        <p:spPr>
          <a:xfrm>
            <a:off x="840781" y="2706894"/>
            <a:ext cx="94479" cy="11142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71351"/>
                </a:lnTo>
                <a:lnTo>
                  <a:pt x="141719" y="16713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9FFCDF3C-C4A3-48E0-D007-1FE1D3D42BD1}"/>
              </a:ext>
            </a:extLst>
          </p:cNvPr>
          <p:cNvSpPr/>
          <p:nvPr/>
        </p:nvSpPr>
        <p:spPr>
          <a:xfrm>
            <a:off x="840781" y="2706895"/>
            <a:ext cx="94479" cy="8087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13181"/>
                </a:lnTo>
                <a:lnTo>
                  <a:pt x="141719" y="12131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48A7650A-4E77-688C-FEAA-EDE5B38D51EB}"/>
              </a:ext>
            </a:extLst>
          </p:cNvPr>
          <p:cNvSpPr/>
          <p:nvPr/>
        </p:nvSpPr>
        <p:spPr>
          <a:xfrm>
            <a:off x="840781" y="2706894"/>
            <a:ext cx="94479" cy="5033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55012"/>
                </a:lnTo>
                <a:lnTo>
                  <a:pt x="141719" y="7550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5B37D9C0-DAFA-25D8-D26D-576109DC8B4E}"/>
              </a:ext>
            </a:extLst>
          </p:cNvPr>
          <p:cNvSpPr/>
          <p:nvPr/>
        </p:nvSpPr>
        <p:spPr>
          <a:xfrm>
            <a:off x="840781" y="2706894"/>
            <a:ext cx="94479" cy="1978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6842"/>
                </a:lnTo>
                <a:lnTo>
                  <a:pt x="141719" y="2968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5066CDFE-427D-258F-2EAE-6003946D1825}"/>
              </a:ext>
            </a:extLst>
          </p:cNvPr>
          <p:cNvSpPr/>
          <p:nvPr/>
        </p:nvSpPr>
        <p:spPr>
          <a:xfrm>
            <a:off x="1092726" y="2301618"/>
            <a:ext cx="360104" cy="903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40156" y="0"/>
                </a:moveTo>
                <a:lnTo>
                  <a:pt x="540156" y="67757"/>
                </a:lnTo>
                <a:lnTo>
                  <a:pt x="0" y="67757"/>
                </a:lnTo>
                <a:lnTo>
                  <a:pt x="0" y="1355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82E54F1B-2CD5-9209-C6AE-B1BC3F6EECF1}"/>
              </a:ext>
            </a:extLst>
          </p:cNvPr>
          <p:cNvSpPr/>
          <p:nvPr/>
        </p:nvSpPr>
        <p:spPr>
          <a:xfrm>
            <a:off x="1452831" y="1589956"/>
            <a:ext cx="4720606" cy="39672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7080909" y="0"/>
                </a:moveTo>
                <a:lnTo>
                  <a:pt x="7080909" y="527337"/>
                </a:lnTo>
                <a:lnTo>
                  <a:pt x="0" y="527337"/>
                </a:lnTo>
                <a:lnTo>
                  <a:pt x="0" y="59509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49387C81-4066-A92B-E576-36B514B22EFD}"/>
              </a:ext>
            </a:extLst>
          </p:cNvPr>
          <p:cNvSpPr/>
          <p:nvPr/>
        </p:nvSpPr>
        <p:spPr>
          <a:xfrm>
            <a:off x="162765" y="2301618"/>
            <a:ext cx="94479" cy="14196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29521"/>
                </a:lnTo>
                <a:lnTo>
                  <a:pt x="141719" y="212952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39CA0079-555F-8972-F9C7-6B624A98C090}"/>
              </a:ext>
            </a:extLst>
          </p:cNvPr>
          <p:cNvSpPr/>
          <p:nvPr/>
        </p:nvSpPr>
        <p:spPr>
          <a:xfrm>
            <a:off x="162765" y="2301618"/>
            <a:ext cx="94479" cy="11142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71351"/>
                </a:lnTo>
                <a:lnTo>
                  <a:pt x="141719" y="16713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555D3DF6-303B-1D01-E09A-D9F3D9BA6FCC}"/>
              </a:ext>
            </a:extLst>
          </p:cNvPr>
          <p:cNvSpPr/>
          <p:nvPr/>
        </p:nvSpPr>
        <p:spPr>
          <a:xfrm>
            <a:off x="162765" y="2301619"/>
            <a:ext cx="94479" cy="8087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13181"/>
                </a:lnTo>
                <a:lnTo>
                  <a:pt x="141719" y="12131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B632DBB6-7BCE-9157-54FA-9E2C49D68F62}"/>
              </a:ext>
            </a:extLst>
          </p:cNvPr>
          <p:cNvSpPr/>
          <p:nvPr/>
        </p:nvSpPr>
        <p:spPr>
          <a:xfrm>
            <a:off x="162765" y="2301618"/>
            <a:ext cx="94479" cy="5033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55012"/>
                </a:lnTo>
                <a:lnTo>
                  <a:pt x="141719" y="7550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68F4BE6A-DD52-7A77-FE6C-4F37697844E1}"/>
              </a:ext>
            </a:extLst>
          </p:cNvPr>
          <p:cNvSpPr/>
          <p:nvPr/>
        </p:nvSpPr>
        <p:spPr>
          <a:xfrm>
            <a:off x="162765" y="2301618"/>
            <a:ext cx="94479" cy="1978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6842"/>
                </a:lnTo>
                <a:lnTo>
                  <a:pt x="141719" y="2968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EFABA633-82FB-8F60-09AB-75F77F67A262}"/>
              </a:ext>
            </a:extLst>
          </p:cNvPr>
          <p:cNvSpPr/>
          <p:nvPr/>
        </p:nvSpPr>
        <p:spPr>
          <a:xfrm>
            <a:off x="414711" y="1589956"/>
            <a:ext cx="5758726" cy="39672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8638089" y="0"/>
                </a:moveTo>
                <a:lnTo>
                  <a:pt x="8638089" y="527337"/>
                </a:lnTo>
                <a:lnTo>
                  <a:pt x="0" y="527337"/>
                </a:lnTo>
                <a:lnTo>
                  <a:pt x="0" y="59509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B802EFB2-97BD-E888-BDA9-467C640F2D10}"/>
              </a:ext>
            </a:extLst>
          </p:cNvPr>
          <p:cNvSpPr/>
          <p:nvPr/>
        </p:nvSpPr>
        <p:spPr>
          <a:xfrm>
            <a:off x="99778" y="1986686"/>
            <a:ext cx="629865" cy="314932"/>
          </a:xfrm>
          <a:custGeom>
            <a:avLst/>
            <a:gdLst>
              <a:gd name="connsiteX0" fmla="*/ 0 w 944797"/>
              <a:gd name="connsiteY0" fmla="*/ 78735 h 472398"/>
              <a:gd name="connsiteX1" fmla="*/ 78735 w 944797"/>
              <a:gd name="connsiteY1" fmla="*/ 0 h 472398"/>
              <a:gd name="connsiteX2" fmla="*/ 866062 w 944797"/>
              <a:gd name="connsiteY2" fmla="*/ 0 h 472398"/>
              <a:gd name="connsiteX3" fmla="*/ 944797 w 944797"/>
              <a:gd name="connsiteY3" fmla="*/ 78735 h 472398"/>
              <a:gd name="connsiteX4" fmla="*/ 944797 w 944797"/>
              <a:gd name="connsiteY4" fmla="*/ 393663 h 472398"/>
              <a:gd name="connsiteX5" fmla="*/ 866062 w 944797"/>
              <a:gd name="connsiteY5" fmla="*/ 472398 h 472398"/>
              <a:gd name="connsiteX6" fmla="*/ 78735 w 944797"/>
              <a:gd name="connsiteY6" fmla="*/ 472398 h 472398"/>
              <a:gd name="connsiteX7" fmla="*/ 0 w 944797"/>
              <a:gd name="connsiteY7" fmla="*/ 393663 h 472398"/>
              <a:gd name="connsiteX8" fmla="*/ 0 w 944797"/>
              <a:gd name="connsiteY8" fmla="*/ 78735 h 47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4797" h="472398">
                <a:moveTo>
                  <a:pt x="0" y="78735"/>
                </a:moveTo>
                <a:cubicBezTo>
                  <a:pt x="0" y="35251"/>
                  <a:pt x="35251" y="0"/>
                  <a:pt x="78735" y="0"/>
                </a:cubicBezTo>
                <a:lnTo>
                  <a:pt x="866062" y="0"/>
                </a:lnTo>
                <a:cubicBezTo>
                  <a:pt x="909546" y="0"/>
                  <a:pt x="944797" y="35251"/>
                  <a:pt x="944797" y="78735"/>
                </a:cubicBezTo>
                <a:lnTo>
                  <a:pt x="944797" y="393663"/>
                </a:lnTo>
                <a:cubicBezTo>
                  <a:pt x="944797" y="437147"/>
                  <a:pt x="909546" y="472398"/>
                  <a:pt x="866062" y="472398"/>
                </a:cubicBezTo>
                <a:lnTo>
                  <a:pt x="78735" y="472398"/>
                </a:lnTo>
                <a:cubicBezTo>
                  <a:pt x="35251" y="472398"/>
                  <a:pt x="0" y="437147"/>
                  <a:pt x="0" y="393663"/>
                </a:cubicBezTo>
                <a:lnTo>
                  <a:pt x="0" y="7873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184" tIns="19184" rIns="19184" bIns="19184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Claims Officer (CCO)</a:t>
            </a: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2D7A7320-ABF9-4614-C751-041AC9E06B5F}"/>
              </a:ext>
            </a:extLst>
          </p:cNvPr>
          <p:cNvSpPr/>
          <p:nvPr/>
        </p:nvSpPr>
        <p:spPr>
          <a:xfrm>
            <a:off x="257244" y="2391961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Department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B903B1D7-FD34-1E15-FFCE-E5A1199AACE7}"/>
              </a:ext>
            </a:extLst>
          </p:cNvPr>
          <p:cNvSpPr/>
          <p:nvPr/>
        </p:nvSpPr>
        <p:spPr>
          <a:xfrm>
            <a:off x="257244" y="2697408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Director</a:t>
            </a: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0367FAF7-3CF5-2C1A-25C8-5DD93B4BEAFE}"/>
              </a:ext>
            </a:extLst>
          </p:cNvPr>
          <p:cNvSpPr/>
          <p:nvPr/>
        </p:nvSpPr>
        <p:spPr>
          <a:xfrm>
            <a:off x="257244" y="3002855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Supervisor</a:t>
            </a: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89FA02F0-9839-9A09-6228-A3CFAF14B96F}"/>
              </a:ext>
            </a:extLst>
          </p:cNvPr>
          <p:cNvSpPr/>
          <p:nvPr/>
        </p:nvSpPr>
        <p:spPr>
          <a:xfrm>
            <a:off x="257244" y="3308301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Team Leads</a:t>
            </a:r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45B9712D-13ED-203D-BE08-B5F020B929CE}"/>
              </a:ext>
            </a:extLst>
          </p:cNvPr>
          <p:cNvSpPr/>
          <p:nvPr/>
        </p:nvSpPr>
        <p:spPr>
          <a:xfrm>
            <a:off x="257244" y="3613747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Adjustors and Investigations</a:t>
            </a: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CE7C73EA-BDE3-83DC-7449-411610CB60F4}"/>
              </a:ext>
            </a:extLst>
          </p:cNvPr>
          <p:cNvSpPr/>
          <p:nvPr/>
        </p:nvSpPr>
        <p:spPr>
          <a:xfrm>
            <a:off x="1137898" y="1986686"/>
            <a:ext cx="629865" cy="314932"/>
          </a:xfrm>
          <a:custGeom>
            <a:avLst/>
            <a:gdLst>
              <a:gd name="connsiteX0" fmla="*/ 0 w 944797"/>
              <a:gd name="connsiteY0" fmla="*/ 78735 h 472398"/>
              <a:gd name="connsiteX1" fmla="*/ 78735 w 944797"/>
              <a:gd name="connsiteY1" fmla="*/ 0 h 472398"/>
              <a:gd name="connsiteX2" fmla="*/ 866062 w 944797"/>
              <a:gd name="connsiteY2" fmla="*/ 0 h 472398"/>
              <a:gd name="connsiteX3" fmla="*/ 944797 w 944797"/>
              <a:gd name="connsiteY3" fmla="*/ 78735 h 472398"/>
              <a:gd name="connsiteX4" fmla="*/ 944797 w 944797"/>
              <a:gd name="connsiteY4" fmla="*/ 393663 h 472398"/>
              <a:gd name="connsiteX5" fmla="*/ 866062 w 944797"/>
              <a:gd name="connsiteY5" fmla="*/ 472398 h 472398"/>
              <a:gd name="connsiteX6" fmla="*/ 78735 w 944797"/>
              <a:gd name="connsiteY6" fmla="*/ 472398 h 472398"/>
              <a:gd name="connsiteX7" fmla="*/ 0 w 944797"/>
              <a:gd name="connsiteY7" fmla="*/ 393663 h 472398"/>
              <a:gd name="connsiteX8" fmla="*/ 0 w 944797"/>
              <a:gd name="connsiteY8" fmla="*/ 78735 h 47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4797" h="472398">
                <a:moveTo>
                  <a:pt x="0" y="78735"/>
                </a:moveTo>
                <a:cubicBezTo>
                  <a:pt x="0" y="35251"/>
                  <a:pt x="35251" y="0"/>
                  <a:pt x="78735" y="0"/>
                </a:cubicBezTo>
                <a:lnTo>
                  <a:pt x="866062" y="0"/>
                </a:lnTo>
                <a:cubicBezTo>
                  <a:pt x="909546" y="0"/>
                  <a:pt x="944797" y="35251"/>
                  <a:pt x="944797" y="78735"/>
                </a:cubicBezTo>
                <a:lnTo>
                  <a:pt x="944797" y="393663"/>
                </a:lnTo>
                <a:cubicBezTo>
                  <a:pt x="944797" y="437147"/>
                  <a:pt x="909546" y="472398"/>
                  <a:pt x="866062" y="472398"/>
                </a:cubicBezTo>
                <a:lnTo>
                  <a:pt x="78735" y="472398"/>
                </a:lnTo>
                <a:cubicBezTo>
                  <a:pt x="35251" y="472398"/>
                  <a:pt x="0" y="437147"/>
                  <a:pt x="0" y="393663"/>
                </a:cubicBezTo>
                <a:lnTo>
                  <a:pt x="0" y="7873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184" tIns="19184" rIns="19184" bIns="19184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Risk Officer (CRO)</a:t>
            </a: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FC067EC6-E1D8-3D0A-E451-A55824461BD4}"/>
              </a:ext>
            </a:extLst>
          </p:cNvPr>
          <p:cNvSpPr/>
          <p:nvPr/>
        </p:nvSpPr>
        <p:spPr>
          <a:xfrm>
            <a:off x="777794" y="2391961"/>
            <a:ext cx="629865" cy="314932"/>
          </a:xfrm>
          <a:custGeom>
            <a:avLst/>
            <a:gdLst>
              <a:gd name="connsiteX0" fmla="*/ 0 w 944797"/>
              <a:gd name="connsiteY0" fmla="*/ 78735 h 472398"/>
              <a:gd name="connsiteX1" fmla="*/ 78735 w 944797"/>
              <a:gd name="connsiteY1" fmla="*/ 0 h 472398"/>
              <a:gd name="connsiteX2" fmla="*/ 866062 w 944797"/>
              <a:gd name="connsiteY2" fmla="*/ 0 h 472398"/>
              <a:gd name="connsiteX3" fmla="*/ 944797 w 944797"/>
              <a:gd name="connsiteY3" fmla="*/ 78735 h 472398"/>
              <a:gd name="connsiteX4" fmla="*/ 944797 w 944797"/>
              <a:gd name="connsiteY4" fmla="*/ 393663 h 472398"/>
              <a:gd name="connsiteX5" fmla="*/ 866062 w 944797"/>
              <a:gd name="connsiteY5" fmla="*/ 472398 h 472398"/>
              <a:gd name="connsiteX6" fmla="*/ 78735 w 944797"/>
              <a:gd name="connsiteY6" fmla="*/ 472398 h 472398"/>
              <a:gd name="connsiteX7" fmla="*/ 0 w 944797"/>
              <a:gd name="connsiteY7" fmla="*/ 393663 h 472398"/>
              <a:gd name="connsiteX8" fmla="*/ 0 w 944797"/>
              <a:gd name="connsiteY8" fmla="*/ 78735 h 47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4797" h="472398">
                <a:moveTo>
                  <a:pt x="0" y="78735"/>
                </a:moveTo>
                <a:cubicBezTo>
                  <a:pt x="0" y="35251"/>
                  <a:pt x="35251" y="0"/>
                  <a:pt x="78735" y="0"/>
                </a:cubicBezTo>
                <a:lnTo>
                  <a:pt x="866062" y="0"/>
                </a:lnTo>
                <a:cubicBezTo>
                  <a:pt x="909546" y="0"/>
                  <a:pt x="944797" y="35251"/>
                  <a:pt x="944797" y="78735"/>
                </a:cubicBezTo>
                <a:lnTo>
                  <a:pt x="944797" y="393663"/>
                </a:lnTo>
                <a:cubicBezTo>
                  <a:pt x="944797" y="437147"/>
                  <a:pt x="909546" y="472398"/>
                  <a:pt x="866062" y="472398"/>
                </a:cubicBezTo>
                <a:lnTo>
                  <a:pt x="78735" y="472398"/>
                </a:lnTo>
                <a:cubicBezTo>
                  <a:pt x="35251" y="472398"/>
                  <a:pt x="0" y="437147"/>
                  <a:pt x="0" y="393663"/>
                </a:cubicBezTo>
                <a:lnTo>
                  <a:pt x="0" y="7873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761" tIns="18761" rIns="18761" bIns="187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Actuarial Officer (CAO)</a:t>
            </a: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5BFFCAA8-CA91-6AD0-8AC7-B99B4D95EB34}"/>
              </a:ext>
            </a:extLst>
          </p:cNvPr>
          <p:cNvSpPr/>
          <p:nvPr/>
        </p:nvSpPr>
        <p:spPr>
          <a:xfrm>
            <a:off x="935260" y="2797237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Department</a:t>
            </a: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0F3AB1DA-F797-CEC6-69CA-7142079D9E1E}"/>
              </a:ext>
            </a:extLst>
          </p:cNvPr>
          <p:cNvSpPr/>
          <p:nvPr/>
        </p:nvSpPr>
        <p:spPr>
          <a:xfrm>
            <a:off x="935260" y="3102684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Director</a:t>
            </a: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01E017D1-28BA-DB16-CEE9-98BCDD67298A}"/>
              </a:ext>
            </a:extLst>
          </p:cNvPr>
          <p:cNvSpPr/>
          <p:nvPr/>
        </p:nvSpPr>
        <p:spPr>
          <a:xfrm>
            <a:off x="935260" y="3408131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Supervisor</a:t>
            </a: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7A73141C-F382-E132-01AB-DFE3F646892D}"/>
              </a:ext>
            </a:extLst>
          </p:cNvPr>
          <p:cNvSpPr/>
          <p:nvPr/>
        </p:nvSpPr>
        <p:spPr>
          <a:xfrm>
            <a:off x="935260" y="3713577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Associate</a:t>
            </a: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77D3829F-12F6-5D55-B3E5-A5198393A87E}"/>
              </a:ext>
            </a:extLst>
          </p:cNvPr>
          <p:cNvSpPr/>
          <p:nvPr/>
        </p:nvSpPr>
        <p:spPr>
          <a:xfrm>
            <a:off x="935260" y="4019023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Actuaries</a:t>
            </a: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F484DAD6-CE94-A9F3-FE1E-11B608A49FD7}"/>
              </a:ext>
            </a:extLst>
          </p:cNvPr>
          <p:cNvSpPr/>
          <p:nvPr/>
        </p:nvSpPr>
        <p:spPr>
          <a:xfrm>
            <a:off x="1498002" y="2391961"/>
            <a:ext cx="629865" cy="314932"/>
          </a:xfrm>
          <a:custGeom>
            <a:avLst/>
            <a:gdLst>
              <a:gd name="connsiteX0" fmla="*/ 0 w 944797"/>
              <a:gd name="connsiteY0" fmla="*/ 78735 h 472398"/>
              <a:gd name="connsiteX1" fmla="*/ 78735 w 944797"/>
              <a:gd name="connsiteY1" fmla="*/ 0 h 472398"/>
              <a:gd name="connsiteX2" fmla="*/ 866062 w 944797"/>
              <a:gd name="connsiteY2" fmla="*/ 0 h 472398"/>
              <a:gd name="connsiteX3" fmla="*/ 944797 w 944797"/>
              <a:gd name="connsiteY3" fmla="*/ 78735 h 472398"/>
              <a:gd name="connsiteX4" fmla="*/ 944797 w 944797"/>
              <a:gd name="connsiteY4" fmla="*/ 393663 h 472398"/>
              <a:gd name="connsiteX5" fmla="*/ 866062 w 944797"/>
              <a:gd name="connsiteY5" fmla="*/ 472398 h 472398"/>
              <a:gd name="connsiteX6" fmla="*/ 78735 w 944797"/>
              <a:gd name="connsiteY6" fmla="*/ 472398 h 472398"/>
              <a:gd name="connsiteX7" fmla="*/ 0 w 944797"/>
              <a:gd name="connsiteY7" fmla="*/ 393663 h 472398"/>
              <a:gd name="connsiteX8" fmla="*/ 0 w 944797"/>
              <a:gd name="connsiteY8" fmla="*/ 78735 h 47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4797" h="472398">
                <a:moveTo>
                  <a:pt x="0" y="78735"/>
                </a:moveTo>
                <a:cubicBezTo>
                  <a:pt x="0" y="35251"/>
                  <a:pt x="35251" y="0"/>
                  <a:pt x="78735" y="0"/>
                </a:cubicBezTo>
                <a:lnTo>
                  <a:pt x="866062" y="0"/>
                </a:lnTo>
                <a:cubicBezTo>
                  <a:pt x="909546" y="0"/>
                  <a:pt x="944797" y="35251"/>
                  <a:pt x="944797" y="78735"/>
                </a:cubicBezTo>
                <a:lnTo>
                  <a:pt x="944797" y="393663"/>
                </a:lnTo>
                <a:cubicBezTo>
                  <a:pt x="944797" y="437147"/>
                  <a:pt x="909546" y="472398"/>
                  <a:pt x="866062" y="472398"/>
                </a:cubicBezTo>
                <a:lnTo>
                  <a:pt x="78735" y="472398"/>
                </a:lnTo>
                <a:cubicBezTo>
                  <a:pt x="35251" y="472398"/>
                  <a:pt x="0" y="437147"/>
                  <a:pt x="0" y="393663"/>
                </a:cubicBezTo>
                <a:lnTo>
                  <a:pt x="0" y="7873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761" tIns="18761" rIns="18761" bIns="187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Underwriting Officer (CUO)</a:t>
            </a: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08D766B5-AFCB-A814-7789-9E3F7A2B62DD}"/>
              </a:ext>
            </a:extLst>
          </p:cNvPr>
          <p:cNvSpPr/>
          <p:nvPr/>
        </p:nvSpPr>
        <p:spPr>
          <a:xfrm>
            <a:off x="1655468" y="2797237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Director</a:t>
            </a: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75F10387-27FA-5B28-EE38-4F193D5D0803}"/>
              </a:ext>
            </a:extLst>
          </p:cNvPr>
          <p:cNvSpPr/>
          <p:nvPr/>
        </p:nvSpPr>
        <p:spPr>
          <a:xfrm>
            <a:off x="1655468" y="3102684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Manager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114BEF6C-2F1F-67A9-745A-2FD5E0442A67}"/>
              </a:ext>
            </a:extLst>
          </p:cNvPr>
          <p:cNvSpPr/>
          <p:nvPr/>
        </p:nvSpPr>
        <p:spPr>
          <a:xfrm>
            <a:off x="1655468" y="3408131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Supervisor</a:t>
            </a: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319475FE-7FE1-5DF2-93A8-9AD530B8BA83}"/>
              </a:ext>
            </a:extLst>
          </p:cNvPr>
          <p:cNvSpPr/>
          <p:nvPr/>
        </p:nvSpPr>
        <p:spPr>
          <a:xfrm>
            <a:off x="1655468" y="3713577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Team Leads</a:t>
            </a: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67D5CD90-4530-CBAC-4B18-830F5EF6D7B8}"/>
              </a:ext>
            </a:extLst>
          </p:cNvPr>
          <p:cNvSpPr/>
          <p:nvPr/>
        </p:nvSpPr>
        <p:spPr>
          <a:xfrm>
            <a:off x="1655468" y="4019023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Underwriters</a:t>
            </a: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29EDF11D-DBE6-D5CF-B278-93C2DF9EC2A1}"/>
              </a:ext>
            </a:extLst>
          </p:cNvPr>
          <p:cNvSpPr/>
          <p:nvPr/>
        </p:nvSpPr>
        <p:spPr>
          <a:xfrm>
            <a:off x="2938419" y="1986686"/>
            <a:ext cx="629865" cy="314932"/>
          </a:xfrm>
          <a:custGeom>
            <a:avLst/>
            <a:gdLst>
              <a:gd name="connsiteX0" fmla="*/ 0 w 944797"/>
              <a:gd name="connsiteY0" fmla="*/ 78735 h 472398"/>
              <a:gd name="connsiteX1" fmla="*/ 78735 w 944797"/>
              <a:gd name="connsiteY1" fmla="*/ 0 h 472398"/>
              <a:gd name="connsiteX2" fmla="*/ 866062 w 944797"/>
              <a:gd name="connsiteY2" fmla="*/ 0 h 472398"/>
              <a:gd name="connsiteX3" fmla="*/ 944797 w 944797"/>
              <a:gd name="connsiteY3" fmla="*/ 78735 h 472398"/>
              <a:gd name="connsiteX4" fmla="*/ 944797 w 944797"/>
              <a:gd name="connsiteY4" fmla="*/ 393663 h 472398"/>
              <a:gd name="connsiteX5" fmla="*/ 866062 w 944797"/>
              <a:gd name="connsiteY5" fmla="*/ 472398 h 472398"/>
              <a:gd name="connsiteX6" fmla="*/ 78735 w 944797"/>
              <a:gd name="connsiteY6" fmla="*/ 472398 h 472398"/>
              <a:gd name="connsiteX7" fmla="*/ 0 w 944797"/>
              <a:gd name="connsiteY7" fmla="*/ 393663 h 472398"/>
              <a:gd name="connsiteX8" fmla="*/ 0 w 944797"/>
              <a:gd name="connsiteY8" fmla="*/ 78735 h 47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4797" h="472398">
                <a:moveTo>
                  <a:pt x="0" y="78735"/>
                </a:moveTo>
                <a:cubicBezTo>
                  <a:pt x="0" y="35251"/>
                  <a:pt x="35251" y="0"/>
                  <a:pt x="78735" y="0"/>
                </a:cubicBezTo>
                <a:lnTo>
                  <a:pt x="866062" y="0"/>
                </a:lnTo>
                <a:cubicBezTo>
                  <a:pt x="909546" y="0"/>
                  <a:pt x="944797" y="35251"/>
                  <a:pt x="944797" y="78735"/>
                </a:cubicBezTo>
                <a:lnTo>
                  <a:pt x="944797" y="393663"/>
                </a:lnTo>
                <a:cubicBezTo>
                  <a:pt x="944797" y="437147"/>
                  <a:pt x="909546" y="472398"/>
                  <a:pt x="866062" y="472398"/>
                </a:cubicBezTo>
                <a:lnTo>
                  <a:pt x="78735" y="472398"/>
                </a:lnTo>
                <a:cubicBezTo>
                  <a:pt x="35251" y="472398"/>
                  <a:pt x="0" y="437147"/>
                  <a:pt x="0" y="393663"/>
                </a:cubicBezTo>
                <a:lnTo>
                  <a:pt x="0" y="7873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184" tIns="19184" rIns="19184" bIns="19184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Commercial Officer (CCO)</a:t>
            </a: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A8252CA4-5595-8BC4-B15D-D929CDC9C911}"/>
              </a:ext>
            </a:extLst>
          </p:cNvPr>
          <p:cNvSpPr/>
          <p:nvPr/>
        </p:nvSpPr>
        <p:spPr>
          <a:xfrm>
            <a:off x="2218211" y="2391961"/>
            <a:ext cx="629865" cy="314932"/>
          </a:xfrm>
          <a:custGeom>
            <a:avLst/>
            <a:gdLst>
              <a:gd name="connsiteX0" fmla="*/ 0 w 944797"/>
              <a:gd name="connsiteY0" fmla="*/ 78735 h 472398"/>
              <a:gd name="connsiteX1" fmla="*/ 78735 w 944797"/>
              <a:gd name="connsiteY1" fmla="*/ 0 h 472398"/>
              <a:gd name="connsiteX2" fmla="*/ 866062 w 944797"/>
              <a:gd name="connsiteY2" fmla="*/ 0 h 472398"/>
              <a:gd name="connsiteX3" fmla="*/ 944797 w 944797"/>
              <a:gd name="connsiteY3" fmla="*/ 78735 h 472398"/>
              <a:gd name="connsiteX4" fmla="*/ 944797 w 944797"/>
              <a:gd name="connsiteY4" fmla="*/ 393663 h 472398"/>
              <a:gd name="connsiteX5" fmla="*/ 866062 w 944797"/>
              <a:gd name="connsiteY5" fmla="*/ 472398 h 472398"/>
              <a:gd name="connsiteX6" fmla="*/ 78735 w 944797"/>
              <a:gd name="connsiteY6" fmla="*/ 472398 h 472398"/>
              <a:gd name="connsiteX7" fmla="*/ 0 w 944797"/>
              <a:gd name="connsiteY7" fmla="*/ 393663 h 472398"/>
              <a:gd name="connsiteX8" fmla="*/ 0 w 944797"/>
              <a:gd name="connsiteY8" fmla="*/ 78735 h 47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4797" h="472398">
                <a:moveTo>
                  <a:pt x="0" y="78735"/>
                </a:moveTo>
                <a:cubicBezTo>
                  <a:pt x="0" y="35251"/>
                  <a:pt x="35251" y="0"/>
                  <a:pt x="78735" y="0"/>
                </a:cubicBezTo>
                <a:lnTo>
                  <a:pt x="866062" y="0"/>
                </a:lnTo>
                <a:cubicBezTo>
                  <a:pt x="909546" y="0"/>
                  <a:pt x="944797" y="35251"/>
                  <a:pt x="944797" y="78735"/>
                </a:cubicBezTo>
                <a:lnTo>
                  <a:pt x="944797" y="393663"/>
                </a:lnTo>
                <a:cubicBezTo>
                  <a:pt x="944797" y="437147"/>
                  <a:pt x="909546" y="472398"/>
                  <a:pt x="866062" y="472398"/>
                </a:cubicBezTo>
                <a:lnTo>
                  <a:pt x="78735" y="472398"/>
                </a:lnTo>
                <a:cubicBezTo>
                  <a:pt x="35251" y="472398"/>
                  <a:pt x="0" y="437147"/>
                  <a:pt x="0" y="393663"/>
                </a:cubicBezTo>
                <a:lnTo>
                  <a:pt x="0" y="7873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761" tIns="18761" rIns="18761" bIns="187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Marketing Department</a:t>
            </a: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342FD0CC-FF1D-8781-5454-94A38BB9FE2F}"/>
              </a:ext>
            </a:extLst>
          </p:cNvPr>
          <p:cNvSpPr/>
          <p:nvPr/>
        </p:nvSpPr>
        <p:spPr>
          <a:xfrm>
            <a:off x="2375677" y="2797237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Director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5AC3CEC3-7634-5E60-2C56-0A9E2DE57363}"/>
              </a:ext>
            </a:extLst>
          </p:cNvPr>
          <p:cNvSpPr/>
          <p:nvPr/>
        </p:nvSpPr>
        <p:spPr>
          <a:xfrm>
            <a:off x="2375677" y="3102684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Manager</a:t>
            </a: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5A5BB1EC-EDBD-7B43-BE8C-D2DAE7BC39F3}"/>
              </a:ext>
            </a:extLst>
          </p:cNvPr>
          <p:cNvSpPr/>
          <p:nvPr/>
        </p:nvSpPr>
        <p:spPr>
          <a:xfrm>
            <a:off x="2375677" y="3408131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Supervisor</a:t>
            </a: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B49547E1-36A0-81FA-0424-E237CFAADD78}"/>
              </a:ext>
            </a:extLst>
          </p:cNvPr>
          <p:cNvSpPr/>
          <p:nvPr/>
        </p:nvSpPr>
        <p:spPr>
          <a:xfrm>
            <a:off x="2375677" y="3713577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Team Leads</a:t>
            </a: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2818FB71-63D4-6E17-5A17-679B7F4E6DA9}"/>
              </a:ext>
            </a:extLst>
          </p:cNvPr>
          <p:cNvSpPr/>
          <p:nvPr/>
        </p:nvSpPr>
        <p:spPr>
          <a:xfrm>
            <a:off x="2375677" y="4019023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Specialist</a:t>
            </a: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CC61158F-7A42-06C3-1ED4-07E32409D945}"/>
              </a:ext>
            </a:extLst>
          </p:cNvPr>
          <p:cNvSpPr/>
          <p:nvPr/>
        </p:nvSpPr>
        <p:spPr>
          <a:xfrm>
            <a:off x="2938419" y="2391961"/>
            <a:ext cx="629865" cy="314932"/>
          </a:xfrm>
          <a:custGeom>
            <a:avLst/>
            <a:gdLst>
              <a:gd name="connsiteX0" fmla="*/ 0 w 944797"/>
              <a:gd name="connsiteY0" fmla="*/ 78735 h 472398"/>
              <a:gd name="connsiteX1" fmla="*/ 78735 w 944797"/>
              <a:gd name="connsiteY1" fmla="*/ 0 h 472398"/>
              <a:gd name="connsiteX2" fmla="*/ 866062 w 944797"/>
              <a:gd name="connsiteY2" fmla="*/ 0 h 472398"/>
              <a:gd name="connsiteX3" fmla="*/ 944797 w 944797"/>
              <a:gd name="connsiteY3" fmla="*/ 78735 h 472398"/>
              <a:gd name="connsiteX4" fmla="*/ 944797 w 944797"/>
              <a:gd name="connsiteY4" fmla="*/ 393663 h 472398"/>
              <a:gd name="connsiteX5" fmla="*/ 866062 w 944797"/>
              <a:gd name="connsiteY5" fmla="*/ 472398 h 472398"/>
              <a:gd name="connsiteX6" fmla="*/ 78735 w 944797"/>
              <a:gd name="connsiteY6" fmla="*/ 472398 h 472398"/>
              <a:gd name="connsiteX7" fmla="*/ 0 w 944797"/>
              <a:gd name="connsiteY7" fmla="*/ 393663 h 472398"/>
              <a:gd name="connsiteX8" fmla="*/ 0 w 944797"/>
              <a:gd name="connsiteY8" fmla="*/ 78735 h 47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4797" h="472398">
                <a:moveTo>
                  <a:pt x="0" y="78735"/>
                </a:moveTo>
                <a:cubicBezTo>
                  <a:pt x="0" y="35251"/>
                  <a:pt x="35251" y="0"/>
                  <a:pt x="78735" y="0"/>
                </a:cubicBezTo>
                <a:lnTo>
                  <a:pt x="866062" y="0"/>
                </a:lnTo>
                <a:cubicBezTo>
                  <a:pt x="909546" y="0"/>
                  <a:pt x="944797" y="35251"/>
                  <a:pt x="944797" y="78735"/>
                </a:cubicBezTo>
                <a:lnTo>
                  <a:pt x="944797" y="393663"/>
                </a:lnTo>
                <a:cubicBezTo>
                  <a:pt x="944797" y="437147"/>
                  <a:pt x="909546" y="472398"/>
                  <a:pt x="866062" y="472398"/>
                </a:cubicBezTo>
                <a:lnTo>
                  <a:pt x="78735" y="472398"/>
                </a:lnTo>
                <a:cubicBezTo>
                  <a:pt x="35251" y="472398"/>
                  <a:pt x="0" y="437147"/>
                  <a:pt x="0" y="393663"/>
                </a:cubicBezTo>
                <a:lnTo>
                  <a:pt x="0" y="7873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761" tIns="18761" rIns="18761" bIns="187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Sales Department</a:t>
            </a:r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CFADCDED-0546-B63E-81A1-91952BE25D6F}"/>
              </a:ext>
            </a:extLst>
          </p:cNvPr>
          <p:cNvSpPr/>
          <p:nvPr/>
        </p:nvSpPr>
        <p:spPr>
          <a:xfrm>
            <a:off x="3095886" y="2797237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Director</a:t>
            </a: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56D99184-7CF1-7706-899E-261A0684EC0C}"/>
              </a:ext>
            </a:extLst>
          </p:cNvPr>
          <p:cNvSpPr/>
          <p:nvPr/>
        </p:nvSpPr>
        <p:spPr>
          <a:xfrm>
            <a:off x="3095886" y="3102684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Manager</a:t>
            </a: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AFD86539-40C8-3482-F92A-AAE19B561B6D}"/>
              </a:ext>
            </a:extLst>
          </p:cNvPr>
          <p:cNvSpPr/>
          <p:nvPr/>
        </p:nvSpPr>
        <p:spPr>
          <a:xfrm>
            <a:off x="3095886" y="3408131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Supervisor</a:t>
            </a:r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F78FB4D7-2873-9BAE-32DE-6C597276C812}"/>
              </a:ext>
            </a:extLst>
          </p:cNvPr>
          <p:cNvSpPr/>
          <p:nvPr/>
        </p:nvSpPr>
        <p:spPr>
          <a:xfrm>
            <a:off x="3095886" y="3713577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Team Leads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FCAAC958-035F-4A35-7FDB-5B80B23B160E}"/>
              </a:ext>
            </a:extLst>
          </p:cNvPr>
          <p:cNvSpPr/>
          <p:nvPr/>
        </p:nvSpPr>
        <p:spPr>
          <a:xfrm>
            <a:off x="3095886" y="4019023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Salespeople</a:t>
            </a: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3665E219-2C4B-9CCD-2006-C81EA1CA2D42}"/>
              </a:ext>
            </a:extLst>
          </p:cNvPr>
          <p:cNvSpPr/>
          <p:nvPr/>
        </p:nvSpPr>
        <p:spPr>
          <a:xfrm>
            <a:off x="3658628" y="2391961"/>
            <a:ext cx="629865" cy="314932"/>
          </a:xfrm>
          <a:custGeom>
            <a:avLst/>
            <a:gdLst>
              <a:gd name="connsiteX0" fmla="*/ 0 w 944797"/>
              <a:gd name="connsiteY0" fmla="*/ 78735 h 472398"/>
              <a:gd name="connsiteX1" fmla="*/ 78735 w 944797"/>
              <a:gd name="connsiteY1" fmla="*/ 0 h 472398"/>
              <a:gd name="connsiteX2" fmla="*/ 866062 w 944797"/>
              <a:gd name="connsiteY2" fmla="*/ 0 h 472398"/>
              <a:gd name="connsiteX3" fmla="*/ 944797 w 944797"/>
              <a:gd name="connsiteY3" fmla="*/ 78735 h 472398"/>
              <a:gd name="connsiteX4" fmla="*/ 944797 w 944797"/>
              <a:gd name="connsiteY4" fmla="*/ 393663 h 472398"/>
              <a:gd name="connsiteX5" fmla="*/ 866062 w 944797"/>
              <a:gd name="connsiteY5" fmla="*/ 472398 h 472398"/>
              <a:gd name="connsiteX6" fmla="*/ 78735 w 944797"/>
              <a:gd name="connsiteY6" fmla="*/ 472398 h 472398"/>
              <a:gd name="connsiteX7" fmla="*/ 0 w 944797"/>
              <a:gd name="connsiteY7" fmla="*/ 393663 h 472398"/>
              <a:gd name="connsiteX8" fmla="*/ 0 w 944797"/>
              <a:gd name="connsiteY8" fmla="*/ 78735 h 47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4797" h="472398">
                <a:moveTo>
                  <a:pt x="0" y="78735"/>
                </a:moveTo>
                <a:cubicBezTo>
                  <a:pt x="0" y="35251"/>
                  <a:pt x="35251" y="0"/>
                  <a:pt x="78735" y="0"/>
                </a:cubicBezTo>
                <a:lnTo>
                  <a:pt x="866062" y="0"/>
                </a:lnTo>
                <a:cubicBezTo>
                  <a:pt x="909546" y="0"/>
                  <a:pt x="944797" y="35251"/>
                  <a:pt x="944797" y="78735"/>
                </a:cubicBezTo>
                <a:lnTo>
                  <a:pt x="944797" y="393663"/>
                </a:lnTo>
                <a:cubicBezTo>
                  <a:pt x="944797" y="437147"/>
                  <a:pt x="909546" y="472398"/>
                  <a:pt x="866062" y="472398"/>
                </a:cubicBezTo>
                <a:lnTo>
                  <a:pt x="78735" y="472398"/>
                </a:lnTo>
                <a:cubicBezTo>
                  <a:pt x="35251" y="472398"/>
                  <a:pt x="0" y="437147"/>
                  <a:pt x="0" y="393663"/>
                </a:cubicBezTo>
                <a:lnTo>
                  <a:pt x="0" y="7873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761" tIns="18761" rIns="18761" bIns="187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Business Development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6198419A-E0FD-999D-DE72-9F2C9A302160}"/>
              </a:ext>
            </a:extLst>
          </p:cNvPr>
          <p:cNvSpPr/>
          <p:nvPr/>
        </p:nvSpPr>
        <p:spPr>
          <a:xfrm>
            <a:off x="3816094" y="2797237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Director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531B7418-C176-FCBC-B2C3-F3E18C977A6E}"/>
              </a:ext>
            </a:extLst>
          </p:cNvPr>
          <p:cNvSpPr/>
          <p:nvPr/>
        </p:nvSpPr>
        <p:spPr>
          <a:xfrm>
            <a:off x="3816094" y="3102684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Manager</a:t>
            </a:r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AC876BFE-83D7-01C3-0681-21F5372FBA16}"/>
              </a:ext>
            </a:extLst>
          </p:cNvPr>
          <p:cNvSpPr/>
          <p:nvPr/>
        </p:nvSpPr>
        <p:spPr>
          <a:xfrm>
            <a:off x="3816094" y="3408131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Associate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D1EC11A9-D64B-C367-F59E-68CD4C97FA1E}"/>
              </a:ext>
            </a:extLst>
          </p:cNvPr>
          <p:cNvSpPr/>
          <p:nvPr/>
        </p:nvSpPr>
        <p:spPr>
          <a:xfrm>
            <a:off x="3816094" y="3713577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Representative</a:t>
            </a:r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87597F1D-9DA5-1659-629E-11554E157C03}"/>
              </a:ext>
            </a:extLst>
          </p:cNvPr>
          <p:cNvSpPr/>
          <p:nvPr/>
        </p:nvSpPr>
        <p:spPr>
          <a:xfrm>
            <a:off x="3816094" y="4019023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 Research Analyst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1A50554B-0C7D-B41D-50B9-44151B386548}"/>
              </a:ext>
            </a:extLst>
          </p:cNvPr>
          <p:cNvSpPr/>
          <p:nvPr/>
        </p:nvSpPr>
        <p:spPr>
          <a:xfrm>
            <a:off x="4738940" y="1986686"/>
            <a:ext cx="629865" cy="314932"/>
          </a:xfrm>
          <a:custGeom>
            <a:avLst/>
            <a:gdLst>
              <a:gd name="connsiteX0" fmla="*/ 0 w 944797"/>
              <a:gd name="connsiteY0" fmla="*/ 78735 h 472398"/>
              <a:gd name="connsiteX1" fmla="*/ 78735 w 944797"/>
              <a:gd name="connsiteY1" fmla="*/ 0 h 472398"/>
              <a:gd name="connsiteX2" fmla="*/ 866062 w 944797"/>
              <a:gd name="connsiteY2" fmla="*/ 0 h 472398"/>
              <a:gd name="connsiteX3" fmla="*/ 944797 w 944797"/>
              <a:gd name="connsiteY3" fmla="*/ 78735 h 472398"/>
              <a:gd name="connsiteX4" fmla="*/ 944797 w 944797"/>
              <a:gd name="connsiteY4" fmla="*/ 393663 h 472398"/>
              <a:gd name="connsiteX5" fmla="*/ 866062 w 944797"/>
              <a:gd name="connsiteY5" fmla="*/ 472398 h 472398"/>
              <a:gd name="connsiteX6" fmla="*/ 78735 w 944797"/>
              <a:gd name="connsiteY6" fmla="*/ 472398 h 472398"/>
              <a:gd name="connsiteX7" fmla="*/ 0 w 944797"/>
              <a:gd name="connsiteY7" fmla="*/ 393663 h 472398"/>
              <a:gd name="connsiteX8" fmla="*/ 0 w 944797"/>
              <a:gd name="connsiteY8" fmla="*/ 78735 h 47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4797" h="472398">
                <a:moveTo>
                  <a:pt x="0" y="78735"/>
                </a:moveTo>
                <a:cubicBezTo>
                  <a:pt x="0" y="35251"/>
                  <a:pt x="35251" y="0"/>
                  <a:pt x="78735" y="0"/>
                </a:cubicBezTo>
                <a:lnTo>
                  <a:pt x="866062" y="0"/>
                </a:lnTo>
                <a:cubicBezTo>
                  <a:pt x="909546" y="0"/>
                  <a:pt x="944797" y="35251"/>
                  <a:pt x="944797" y="78735"/>
                </a:cubicBezTo>
                <a:lnTo>
                  <a:pt x="944797" y="393663"/>
                </a:lnTo>
                <a:cubicBezTo>
                  <a:pt x="944797" y="437147"/>
                  <a:pt x="909546" y="472398"/>
                  <a:pt x="866062" y="472398"/>
                </a:cubicBezTo>
                <a:lnTo>
                  <a:pt x="78735" y="472398"/>
                </a:lnTo>
                <a:cubicBezTo>
                  <a:pt x="35251" y="472398"/>
                  <a:pt x="0" y="437147"/>
                  <a:pt x="0" y="393663"/>
                </a:cubicBezTo>
                <a:lnTo>
                  <a:pt x="0" y="7873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184" tIns="19184" rIns="19184" bIns="19184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Information Officer (CIO)</a:t>
            </a:r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AE4A8453-9128-BFCB-0108-DFB9FE1754C9}"/>
              </a:ext>
            </a:extLst>
          </p:cNvPr>
          <p:cNvSpPr/>
          <p:nvPr/>
        </p:nvSpPr>
        <p:spPr>
          <a:xfrm>
            <a:off x="4378836" y="2391961"/>
            <a:ext cx="629865" cy="314932"/>
          </a:xfrm>
          <a:custGeom>
            <a:avLst/>
            <a:gdLst>
              <a:gd name="connsiteX0" fmla="*/ 0 w 944797"/>
              <a:gd name="connsiteY0" fmla="*/ 78735 h 472398"/>
              <a:gd name="connsiteX1" fmla="*/ 78735 w 944797"/>
              <a:gd name="connsiteY1" fmla="*/ 0 h 472398"/>
              <a:gd name="connsiteX2" fmla="*/ 866062 w 944797"/>
              <a:gd name="connsiteY2" fmla="*/ 0 h 472398"/>
              <a:gd name="connsiteX3" fmla="*/ 944797 w 944797"/>
              <a:gd name="connsiteY3" fmla="*/ 78735 h 472398"/>
              <a:gd name="connsiteX4" fmla="*/ 944797 w 944797"/>
              <a:gd name="connsiteY4" fmla="*/ 393663 h 472398"/>
              <a:gd name="connsiteX5" fmla="*/ 866062 w 944797"/>
              <a:gd name="connsiteY5" fmla="*/ 472398 h 472398"/>
              <a:gd name="connsiteX6" fmla="*/ 78735 w 944797"/>
              <a:gd name="connsiteY6" fmla="*/ 472398 h 472398"/>
              <a:gd name="connsiteX7" fmla="*/ 0 w 944797"/>
              <a:gd name="connsiteY7" fmla="*/ 393663 h 472398"/>
              <a:gd name="connsiteX8" fmla="*/ 0 w 944797"/>
              <a:gd name="connsiteY8" fmla="*/ 78735 h 47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4797" h="472398">
                <a:moveTo>
                  <a:pt x="0" y="78735"/>
                </a:moveTo>
                <a:cubicBezTo>
                  <a:pt x="0" y="35251"/>
                  <a:pt x="35251" y="0"/>
                  <a:pt x="78735" y="0"/>
                </a:cubicBezTo>
                <a:lnTo>
                  <a:pt x="866062" y="0"/>
                </a:lnTo>
                <a:cubicBezTo>
                  <a:pt x="909546" y="0"/>
                  <a:pt x="944797" y="35251"/>
                  <a:pt x="944797" y="78735"/>
                </a:cubicBezTo>
                <a:lnTo>
                  <a:pt x="944797" y="393663"/>
                </a:lnTo>
                <a:cubicBezTo>
                  <a:pt x="944797" y="437147"/>
                  <a:pt x="909546" y="472398"/>
                  <a:pt x="866062" y="472398"/>
                </a:cubicBezTo>
                <a:lnTo>
                  <a:pt x="78735" y="472398"/>
                </a:lnTo>
                <a:cubicBezTo>
                  <a:pt x="35251" y="472398"/>
                  <a:pt x="0" y="437147"/>
                  <a:pt x="0" y="393663"/>
                </a:cubicBezTo>
                <a:lnTo>
                  <a:pt x="0" y="7873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761" tIns="18761" rIns="18761" bIns="187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IT Department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F881396F-1636-05CB-1EC7-9C176B2D50AB}"/>
              </a:ext>
            </a:extLst>
          </p:cNvPr>
          <p:cNvSpPr/>
          <p:nvPr/>
        </p:nvSpPr>
        <p:spPr>
          <a:xfrm>
            <a:off x="4536302" y="2797237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Manager</a:t>
            </a:r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86425624-3AF0-38B8-8609-7020E3C06A2F}"/>
              </a:ext>
            </a:extLst>
          </p:cNvPr>
          <p:cNvSpPr/>
          <p:nvPr/>
        </p:nvSpPr>
        <p:spPr>
          <a:xfrm>
            <a:off x="4536302" y="3102684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Supervisor</a:t>
            </a:r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951ABC04-AE55-32DA-1E4C-2471CB1EAC45}"/>
              </a:ext>
            </a:extLst>
          </p:cNvPr>
          <p:cNvSpPr/>
          <p:nvPr/>
        </p:nvSpPr>
        <p:spPr>
          <a:xfrm>
            <a:off x="4536302" y="3408131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Team Leads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CABB1487-6D42-C66E-3A31-C93383A917FD}"/>
              </a:ext>
            </a:extLst>
          </p:cNvPr>
          <p:cNvSpPr/>
          <p:nvPr/>
        </p:nvSpPr>
        <p:spPr>
          <a:xfrm>
            <a:off x="4536302" y="3713577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Developers</a:t>
            </a: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DC7C1B37-05D3-052A-2563-D463E727D0C5}"/>
              </a:ext>
            </a:extLst>
          </p:cNvPr>
          <p:cNvSpPr/>
          <p:nvPr/>
        </p:nvSpPr>
        <p:spPr>
          <a:xfrm>
            <a:off x="5099044" y="2391961"/>
            <a:ext cx="629865" cy="314932"/>
          </a:xfrm>
          <a:custGeom>
            <a:avLst/>
            <a:gdLst>
              <a:gd name="connsiteX0" fmla="*/ 0 w 944797"/>
              <a:gd name="connsiteY0" fmla="*/ 78735 h 472398"/>
              <a:gd name="connsiteX1" fmla="*/ 78735 w 944797"/>
              <a:gd name="connsiteY1" fmla="*/ 0 h 472398"/>
              <a:gd name="connsiteX2" fmla="*/ 866062 w 944797"/>
              <a:gd name="connsiteY2" fmla="*/ 0 h 472398"/>
              <a:gd name="connsiteX3" fmla="*/ 944797 w 944797"/>
              <a:gd name="connsiteY3" fmla="*/ 78735 h 472398"/>
              <a:gd name="connsiteX4" fmla="*/ 944797 w 944797"/>
              <a:gd name="connsiteY4" fmla="*/ 393663 h 472398"/>
              <a:gd name="connsiteX5" fmla="*/ 866062 w 944797"/>
              <a:gd name="connsiteY5" fmla="*/ 472398 h 472398"/>
              <a:gd name="connsiteX6" fmla="*/ 78735 w 944797"/>
              <a:gd name="connsiteY6" fmla="*/ 472398 h 472398"/>
              <a:gd name="connsiteX7" fmla="*/ 0 w 944797"/>
              <a:gd name="connsiteY7" fmla="*/ 393663 h 472398"/>
              <a:gd name="connsiteX8" fmla="*/ 0 w 944797"/>
              <a:gd name="connsiteY8" fmla="*/ 78735 h 47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4797" h="472398">
                <a:moveTo>
                  <a:pt x="0" y="78735"/>
                </a:moveTo>
                <a:cubicBezTo>
                  <a:pt x="0" y="35251"/>
                  <a:pt x="35251" y="0"/>
                  <a:pt x="78735" y="0"/>
                </a:cubicBezTo>
                <a:lnTo>
                  <a:pt x="866062" y="0"/>
                </a:lnTo>
                <a:cubicBezTo>
                  <a:pt x="909546" y="0"/>
                  <a:pt x="944797" y="35251"/>
                  <a:pt x="944797" y="78735"/>
                </a:cubicBezTo>
                <a:lnTo>
                  <a:pt x="944797" y="393663"/>
                </a:lnTo>
                <a:cubicBezTo>
                  <a:pt x="944797" y="437147"/>
                  <a:pt x="909546" y="472398"/>
                  <a:pt x="866062" y="472398"/>
                </a:cubicBezTo>
                <a:lnTo>
                  <a:pt x="78735" y="472398"/>
                </a:lnTo>
                <a:cubicBezTo>
                  <a:pt x="35251" y="472398"/>
                  <a:pt x="0" y="437147"/>
                  <a:pt x="0" y="393663"/>
                </a:cubicBezTo>
                <a:lnTo>
                  <a:pt x="0" y="7873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761" tIns="18761" rIns="18761" bIns="187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Support Department</a:t>
            </a:r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7E97F29E-6E0B-6A52-D670-0DA8DA8B6192}"/>
              </a:ext>
            </a:extLst>
          </p:cNvPr>
          <p:cNvSpPr/>
          <p:nvPr/>
        </p:nvSpPr>
        <p:spPr>
          <a:xfrm>
            <a:off x="5256510" y="2797237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Manager</a:t>
            </a:r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2921101E-C871-D31B-1E97-AC6BA3AD56B9}"/>
              </a:ext>
            </a:extLst>
          </p:cNvPr>
          <p:cNvSpPr/>
          <p:nvPr/>
        </p:nvSpPr>
        <p:spPr>
          <a:xfrm>
            <a:off x="5256510" y="3102684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Supervisor</a:t>
            </a:r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6A0D3D83-685D-8C3A-8532-8999DC741217}"/>
              </a:ext>
            </a:extLst>
          </p:cNvPr>
          <p:cNvSpPr/>
          <p:nvPr/>
        </p:nvSpPr>
        <p:spPr>
          <a:xfrm>
            <a:off x="5256510" y="3408131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Team Leads</a:t>
            </a:r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A9D39453-5873-4393-BBD1-0C7F4EA6EE3E}"/>
              </a:ext>
            </a:extLst>
          </p:cNvPr>
          <p:cNvSpPr/>
          <p:nvPr/>
        </p:nvSpPr>
        <p:spPr>
          <a:xfrm>
            <a:off x="5256510" y="3713577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Engineers</a:t>
            </a:r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CA6EA77C-E1DA-FECF-D8B5-A3199BB378D0}"/>
              </a:ext>
            </a:extLst>
          </p:cNvPr>
          <p:cNvSpPr/>
          <p:nvPr/>
        </p:nvSpPr>
        <p:spPr>
          <a:xfrm>
            <a:off x="5819252" y="1986686"/>
            <a:ext cx="629865" cy="314932"/>
          </a:xfrm>
          <a:custGeom>
            <a:avLst/>
            <a:gdLst>
              <a:gd name="connsiteX0" fmla="*/ 0 w 944797"/>
              <a:gd name="connsiteY0" fmla="*/ 78735 h 472398"/>
              <a:gd name="connsiteX1" fmla="*/ 78735 w 944797"/>
              <a:gd name="connsiteY1" fmla="*/ 0 h 472398"/>
              <a:gd name="connsiteX2" fmla="*/ 866062 w 944797"/>
              <a:gd name="connsiteY2" fmla="*/ 0 h 472398"/>
              <a:gd name="connsiteX3" fmla="*/ 944797 w 944797"/>
              <a:gd name="connsiteY3" fmla="*/ 78735 h 472398"/>
              <a:gd name="connsiteX4" fmla="*/ 944797 w 944797"/>
              <a:gd name="connsiteY4" fmla="*/ 393663 h 472398"/>
              <a:gd name="connsiteX5" fmla="*/ 866062 w 944797"/>
              <a:gd name="connsiteY5" fmla="*/ 472398 h 472398"/>
              <a:gd name="connsiteX6" fmla="*/ 78735 w 944797"/>
              <a:gd name="connsiteY6" fmla="*/ 472398 h 472398"/>
              <a:gd name="connsiteX7" fmla="*/ 0 w 944797"/>
              <a:gd name="connsiteY7" fmla="*/ 393663 h 472398"/>
              <a:gd name="connsiteX8" fmla="*/ 0 w 944797"/>
              <a:gd name="connsiteY8" fmla="*/ 78735 h 47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4797" h="472398">
                <a:moveTo>
                  <a:pt x="0" y="78735"/>
                </a:moveTo>
                <a:cubicBezTo>
                  <a:pt x="0" y="35251"/>
                  <a:pt x="35251" y="0"/>
                  <a:pt x="78735" y="0"/>
                </a:cubicBezTo>
                <a:lnTo>
                  <a:pt x="866062" y="0"/>
                </a:lnTo>
                <a:cubicBezTo>
                  <a:pt x="909546" y="0"/>
                  <a:pt x="944797" y="35251"/>
                  <a:pt x="944797" y="78735"/>
                </a:cubicBezTo>
                <a:lnTo>
                  <a:pt x="944797" y="393663"/>
                </a:lnTo>
                <a:cubicBezTo>
                  <a:pt x="944797" y="437147"/>
                  <a:pt x="909546" y="472398"/>
                  <a:pt x="866062" y="472398"/>
                </a:cubicBezTo>
                <a:lnTo>
                  <a:pt x="78735" y="472398"/>
                </a:lnTo>
                <a:cubicBezTo>
                  <a:pt x="35251" y="472398"/>
                  <a:pt x="0" y="437147"/>
                  <a:pt x="0" y="393663"/>
                </a:cubicBezTo>
                <a:lnTo>
                  <a:pt x="0" y="7873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184" tIns="19184" rIns="19184" bIns="19184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Financial Officer (CFO)</a:t>
            </a: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DD4FACBA-7458-0F19-7DA1-591C927D20D4}"/>
              </a:ext>
            </a:extLst>
          </p:cNvPr>
          <p:cNvSpPr/>
          <p:nvPr/>
        </p:nvSpPr>
        <p:spPr>
          <a:xfrm>
            <a:off x="5819252" y="2391961"/>
            <a:ext cx="629865" cy="314932"/>
          </a:xfrm>
          <a:custGeom>
            <a:avLst/>
            <a:gdLst>
              <a:gd name="connsiteX0" fmla="*/ 0 w 944797"/>
              <a:gd name="connsiteY0" fmla="*/ 78735 h 472398"/>
              <a:gd name="connsiteX1" fmla="*/ 78735 w 944797"/>
              <a:gd name="connsiteY1" fmla="*/ 0 h 472398"/>
              <a:gd name="connsiteX2" fmla="*/ 866062 w 944797"/>
              <a:gd name="connsiteY2" fmla="*/ 0 h 472398"/>
              <a:gd name="connsiteX3" fmla="*/ 944797 w 944797"/>
              <a:gd name="connsiteY3" fmla="*/ 78735 h 472398"/>
              <a:gd name="connsiteX4" fmla="*/ 944797 w 944797"/>
              <a:gd name="connsiteY4" fmla="*/ 393663 h 472398"/>
              <a:gd name="connsiteX5" fmla="*/ 866062 w 944797"/>
              <a:gd name="connsiteY5" fmla="*/ 472398 h 472398"/>
              <a:gd name="connsiteX6" fmla="*/ 78735 w 944797"/>
              <a:gd name="connsiteY6" fmla="*/ 472398 h 472398"/>
              <a:gd name="connsiteX7" fmla="*/ 0 w 944797"/>
              <a:gd name="connsiteY7" fmla="*/ 393663 h 472398"/>
              <a:gd name="connsiteX8" fmla="*/ 0 w 944797"/>
              <a:gd name="connsiteY8" fmla="*/ 78735 h 47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4797" h="472398">
                <a:moveTo>
                  <a:pt x="0" y="78735"/>
                </a:moveTo>
                <a:cubicBezTo>
                  <a:pt x="0" y="35251"/>
                  <a:pt x="35251" y="0"/>
                  <a:pt x="78735" y="0"/>
                </a:cubicBezTo>
                <a:lnTo>
                  <a:pt x="866062" y="0"/>
                </a:lnTo>
                <a:cubicBezTo>
                  <a:pt x="909546" y="0"/>
                  <a:pt x="944797" y="35251"/>
                  <a:pt x="944797" y="78735"/>
                </a:cubicBezTo>
                <a:lnTo>
                  <a:pt x="944797" y="393663"/>
                </a:lnTo>
                <a:cubicBezTo>
                  <a:pt x="944797" y="437147"/>
                  <a:pt x="909546" y="472398"/>
                  <a:pt x="866062" y="472398"/>
                </a:cubicBezTo>
                <a:lnTo>
                  <a:pt x="78735" y="472398"/>
                </a:lnTo>
                <a:cubicBezTo>
                  <a:pt x="35251" y="472398"/>
                  <a:pt x="0" y="437147"/>
                  <a:pt x="0" y="393663"/>
                </a:cubicBezTo>
                <a:lnTo>
                  <a:pt x="0" y="7873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761" tIns="18761" rIns="18761" bIns="187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Finance and Accounting Department</a:t>
            </a:r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817196B7-7148-40F0-5ED5-B3F2CA4C19D0}"/>
              </a:ext>
            </a:extLst>
          </p:cNvPr>
          <p:cNvSpPr/>
          <p:nvPr/>
        </p:nvSpPr>
        <p:spPr>
          <a:xfrm>
            <a:off x="5976719" y="2797237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Director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3AF15D-530E-A92A-CD81-3F678AB02942}"/>
              </a:ext>
            </a:extLst>
          </p:cNvPr>
          <p:cNvSpPr/>
          <p:nvPr/>
        </p:nvSpPr>
        <p:spPr>
          <a:xfrm>
            <a:off x="5976719" y="3102684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Manager</a:t>
            </a:r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BDE910A4-9E6D-BC46-9286-99BED11D89AA}"/>
              </a:ext>
            </a:extLst>
          </p:cNvPr>
          <p:cNvSpPr/>
          <p:nvPr/>
        </p:nvSpPr>
        <p:spPr>
          <a:xfrm>
            <a:off x="5976719" y="3408131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Supervisor</a:t>
            </a:r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9E07C9B9-7DD3-336C-A3E7-CD764687E767}"/>
              </a:ext>
            </a:extLst>
          </p:cNvPr>
          <p:cNvSpPr/>
          <p:nvPr/>
        </p:nvSpPr>
        <p:spPr>
          <a:xfrm>
            <a:off x="5976719" y="3713577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Analysts</a:t>
            </a:r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59516EC7-F1EE-C4F8-1137-CAAAB95F6939}"/>
              </a:ext>
            </a:extLst>
          </p:cNvPr>
          <p:cNvSpPr/>
          <p:nvPr/>
        </p:nvSpPr>
        <p:spPr>
          <a:xfrm>
            <a:off x="5976719" y="4019023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Accountants</a:t>
            </a: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114CC899-664F-5FFA-71DA-8ECC56A130AE}"/>
              </a:ext>
            </a:extLst>
          </p:cNvPr>
          <p:cNvSpPr/>
          <p:nvPr/>
        </p:nvSpPr>
        <p:spPr>
          <a:xfrm>
            <a:off x="6665036" y="2752113"/>
            <a:ext cx="629865" cy="314932"/>
          </a:xfrm>
          <a:custGeom>
            <a:avLst/>
            <a:gdLst>
              <a:gd name="connsiteX0" fmla="*/ 0 w 944797"/>
              <a:gd name="connsiteY0" fmla="*/ 78735 h 472398"/>
              <a:gd name="connsiteX1" fmla="*/ 78735 w 944797"/>
              <a:gd name="connsiteY1" fmla="*/ 0 h 472398"/>
              <a:gd name="connsiteX2" fmla="*/ 866062 w 944797"/>
              <a:gd name="connsiteY2" fmla="*/ 0 h 472398"/>
              <a:gd name="connsiteX3" fmla="*/ 944797 w 944797"/>
              <a:gd name="connsiteY3" fmla="*/ 78735 h 472398"/>
              <a:gd name="connsiteX4" fmla="*/ 944797 w 944797"/>
              <a:gd name="connsiteY4" fmla="*/ 393663 h 472398"/>
              <a:gd name="connsiteX5" fmla="*/ 866062 w 944797"/>
              <a:gd name="connsiteY5" fmla="*/ 472398 h 472398"/>
              <a:gd name="connsiteX6" fmla="*/ 78735 w 944797"/>
              <a:gd name="connsiteY6" fmla="*/ 472398 h 472398"/>
              <a:gd name="connsiteX7" fmla="*/ 0 w 944797"/>
              <a:gd name="connsiteY7" fmla="*/ 393663 h 472398"/>
              <a:gd name="connsiteX8" fmla="*/ 0 w 944797"/>
              <a:gd name="connsiteY8" fmla="*/ 78735 h 47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4797" h="472398">
                <a:moveTo>
                  <a:pt x="0" y="78735"/>
                </a:moveTo>
                <a:cubicBezTo>
                  <a:pt x="0" y="35251"/>
                  <a:pt x="35251" y="0"/>
                  <a:pt x="78735" y="0"/>
                </a:cubicBezTo>
                <a:lnTo>
                  <a:pt x="866062" y="0"/>
                </a:lnTo>
                <a:cubicBezTo>
                  <a:pt x="909546" y="0"/>
                  <a:pt x="944797" y="35251"/>
                  <a:pt x="944797" y="78735"/>
                </a:cubicBezTo>
                <a:lnTo>
                  <a:pt x="944797" y="393663"/>
                </a:lnTo>
                <a:cubicBezTo>
                  <a:pt x="944797" y="437147"/>
                  <a:pt x="909546" y="472398"/>
                  <a:pt x="866062" y="472398"/>
                </a:cubicBezTo>
                <a:lnTo>
                  <a:pt x="78735" y="472398"/>
                </a:lnTo>
                <a:cubicBezTo>
                  <a:pt x="35251" y="472398"/>
                  <a:pt x="0" y="437147"/>
                  <a:pt x="0" y="393663"/>
                </a:cubicBezTo>
                <a:lnTo>
                  <a:pt x="0" y="7873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761" tIns="18761" rIns="18761" bIns="187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Customer Service Department</a:t>
            </a:r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83AFD224-C500-376C-79C4-5C6A87778479}"/>
              </a:ext>
            </a:extLst>
          </p:cNvPr>
          <p:cNvSpPr/>
          <p:nvPr/>
        </p:nvSpPr>
        <p:spPr>
          <a:xfrm>
            <a:off x="6822502" y="3157389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Director</a:t>
            </a: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D6BB8AF0-2B72-0D6D-CD20-C5D8034AECDF}"/>
              </a:ext>
            </a:extLst>
          </p:cNvPr>
          <p:cNvSpPr/>
          <p:nvPr/>
        </p:nvSpPr>
        <p:spPr>
          <a:xfrm>
            <a:off x="6822502" y="3462835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Manager</a:t>
            </a:r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BCA15363-3D0F-82A9-8DDA-FD0686A9E14A}"/>
              </a:ext>
            </a:extLst>
          </p:cNvPr>
          <p:cNvSpPr/>
          <p:nvPr/>
        </p:nvSpPr>
        <p:spPr>
          <a:xfrm>
            <a:off x="6822502" y="3768282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Supervisor</a:t>
            </a: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17362575-3ED7-AD02-D566-61DC31CB7E67}"/>
              </a:ext>
            </a:extLst>
          </p:cNvPr>
          <p:cNvSpPr/>
          <p:nvPr/>
        </p:nvSpPr>
        <p:spPr>
          <a:xfrm>
            <a:off x="6822502" y="4073729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Team Leads</a:t>
            </a:r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1E6F1826-41A9-FA68-F29C-7B093641090E}"/>
              </a:ext>
            </a:extLst>
          </p:cNvPr>
          <p:cNvSpPr/>
          <p:nvPr/>
        </p:nvSpPr>
        <p:spPr>
          <a:xfrm>
            <a:off x="6822502" y="4379175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Agents</a:t>
            </a: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34EDB36A-F96A-3874-119A-8FBBCBF28D7B}"/>
              </a:ext>
            </a:extLst>
          </p:cNvPr>
          <p:cNvSpPr/>
          <p:nvPr/>
        </p:nvSpPr>
        <p:spPr>
          <a:xfrm>
            <a:off x="7385244" y="2752113"/>
            <a:ext cx="629865" cy="314932"/>
          </a:xfrm>
          <a:custGeom>
            <a:avLst/>
            <a:gdLst>
              <a:gd name="connsiteX0" fmla="*/ 0 w 944797"/>
              <a:gd name="connsiteY0" fmla="*/ 78735 h 472398"/>
              <a:gd name="connsiteX1" fmla="*/ 78735 w 944797"/>
              <a:gd name="connsiteY1" fmla="*/ 0 h 472398"/>
              <a:gd name="connsiteX2" fmla="*/ 866062 w 944797"/>
              <a:gd name="connsiteY2" fmla="*/ 0 h 472398"/>
              <a:gd name="connsiteX3" fmla="*/ 944797 w 944797"/>
              <a:gd name="connsiteY3" fmla="*/ 78735 h 472398"/>
              <a:gd name="connsiteX4" fmla="*/ 944797 w 944797"/>
              <a:gd name="connsiteY4" fmla="*/ 393663 h 472398"/>
              <a:gd name="connsiteX5" fmla="*/ 866062 w 944797"/>
              <a:gd name="connsiteY5" fmla="*/ 472398 h 472398"/>
              <a:gd name="connsiteX6" fmla="*/ 78735 w 944797"/>
              <a:gd name="connsiteY6" fmla="*/ 472398 h 472398"/>
              <a:gd name="connsiteX7" fmla="*/ 0 w 944797"/>
              <a:gd name="connsiteY7" fmla="*/ 393663 h 472398"/>
              <a:gd name="connsiteX8" fmla="*/ 0 w 944797"/>
              <a:gd name="connsiteY8" fmla="*/ 78735 h 47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4797" h="472398">
                <a:moveTo>
                  <a:pt x="0" y="78735"/>
                </a:moveTo>
                <a:cubicBezTo>
                  <a:pt x="0" y="35251"/>
                  <a:pt x="35251" y="0"/>
                  <a:pt x="78735" y="0"/>
                </a:cubicBezTo>
                <a:lnTo>
                  <a:pt x="866062" y="0"/>
                </a:lnTo>
                <a:cubicBezTo>
                  <a:pt x="909546" y="0"/>
                  <a:pt x="944797" y="35251"/>
                  <a:pt x="944797" y="78735"/>
                </a:cubicBezTo>
                <a:lnTo>
                  <a:pt x="944797" y="393663"/>
                </a:lnTo>
                <a:cubicBezTo>
                  <a:pt x="944797" y="437147"/>
                  <a:pt x="909546" y="472398"/>
                  <a:pt x="866062" y="472398"/>
                </a:cubicBezTo>
                <a:lnTo>
                  <a:pt x="78735" y="472398"/>
                </a:lnTo>
                <a:cubicBezTo>
                  <a:pt x="35251" y="472398"/>
                  <a:pt x="0" y="437147"/>
                  <a:pt x="0" y="393663"/>
                </a:cubicBezTo>
                <a:lnTo>
                  <a:pt x="0" y="7873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761" tIns="18761" rIns="18761" bIns="187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Auditing</a:t>
            </a:r>
            <a:br>
              <a:rPr lang="en-US" sz="533" b="1" dirty="0">
                <a:latin typeface="Oswald" panose="00000500000000000000" pitchFamily="2" charset="0"/>
              </a:rPr>
            </a:br>
            <a:r>
              <a:rPr lang="en-US" sz="533" b="1" dirty="0">
                <a:latin typeface="Oswald" panose="00000500000000000000" pitchFamily="2" charset="0"/>
              </a:rPr>
              <a:t>Department</a:t>
            </a:r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DF3EC872-0E00-F5E9-C654-B8BDA30F3BB2}"/>
              </a:ext>
            </a:extLst>
          </p:cNvPr>
          <p:cNvSpPr/>
          <p:nvPr/>
        </p:nvSpPr>
        <p:spPr>
          <a:xfrm>
            <a:off x="7542710" y="3157389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Internal Audit Director</a:t>
            </a:r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252D34A9-4269-E8B6-0C35-C5BF23AEC054}"/>
              </a:ext>
            </a:extLst>
          </p:cNvPr>
          <p:cNvSpPr/>
          <p:nvPr/>
        </p:nvSpPr>
        <p:spPr>
          <a:xfrm>
            <a:off x="7542710" y="3462835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Manager</a:t>
            </a:r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2B917420-81CF-0EAE-D3A9-04EF87FE0ED5}"/>
              </a:ext>
            </a:extLst>
          </p:cNvPr>
          <p:cNvSpPr/>
          <p:nvPr/>
        </p:nvSpPr>
        <p:spPr>
          <a:xfrm>
            <a:off x="7542710" y="3768282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Lead Auditor</a:t>
            </a:r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4A92C4E3-7B47-18E7-70B2-22AAFCB16EF6}"/>
              </a:ext>
            </a:extLst>
          </p:cNvPr>
          <p:cNvSpPr/>
          <p:nvPr/>
        </p:nvSpPr>
        <p:spPr>
          <a:xfrm>
            <a:off x="7542710" y="4073729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Associates</a:t>
            </a:r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026DB94B-2B9A-5616-4424-57331CCCA17D}"/>
              </a:ext>
            </a:extLst>
          </p:cNvPr>
          <p:cNvSpPr/>
          <p:nvPr/>
        </p:nvSpPr>
        <p:spPr>
          <a:xfrm>
            <a:off x="10210170" y="2752113"/>
            <a:ext cx="629865" cy="314932"/>
          </a:xfrm>
          <a:custGeom>
            <a:avLst/>
            <a:gdLst>
              <a:gd name="connsiteX0" fmla="*/ 0 w 944797"/>
              <a:gd name="connsiteY0" fmla="*/ 78735 h 472398"/>
              <a:gd name="connsiteX1" fmla="*/ 78735 w 944797"/>
              <a:gd name="connsiteY1" fmla="*/ 0 h 472398"/>
              <a:gd name="connsiteX2" fmla="*/ 866062 w 944797"/>
              <a:gd name="connsiteY2" fmla="*/ 0 h 472398"/>
              <a:gd name="connsiteX3" fmla="*/ 944797 w 944797"/>
              <a:gd name="connsiteY3" fmla="*/ 78735 h 472398"/>
              <a:gd name="connsiteX4" fmla="*/ 944797 w 944797"/>
              <a:gd name="connsiteY4" fmla="*/ 393663 h 472398"/>
              <a:gd name="connsiteX5" fmla="*/ 866062 w 944797"/>
              <a:gd name="connsiteY5" fmla="*/ 472398 h 472398"/>
              <a:gd name="connsiteX6" fmla="*/ 78735 w 944797"/>
              <a:gd name="connsiteY6" fmla="*/ 472398 h 472398"/>
              <a:gd name="connsiteX7" fmla="*/ 0 w 944797"/>
              <a:gd name="connsiteY7" fmla="*/ 393663 h 472398"/>
              <a:gd name="connsiteX8" fmla="*/ 0 w 944797"/>
              <a:gd name="connsiteY8" fmla="*/ 78735 h 47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4797" h="472398">
                <a:moveTo>
                  <a:pt x="0" y="78735"/>
                </a:moveTo>
                <a:cubicBezTo>
                  <a:pt x="0" y="35251"/>
                  <a:pt x="35251" y="0"/>
                  <a:pt x="78735" y="0"/>
                </a:cubicBezTo>
                <a:lnTo>
                  <a:pt x="866062" y="0"/>
                </a:lnTo>
                <a:cubicBezTo>
                  <a:pt x="909546" y="0"/>
                  <a:pt x="944797" y="35251"/>
                  <a:pt x="944797" y="78735"/>
                </a:cubicBezTo>
                <a:lnTo>
                  <a:pt x="944797" y="393663"/>
                </a:lnTo>
                <a:cubicBezTo>
                  <a:pt x="944797" y="437147"/>
                  <a:pt x="909546" y="472398"/>
                  <a:pt x="866062" y="472398"/>
                </a:cubicBezTo>
                <a:lnTo>
                  <a:pt x="78735" y="472398"/>
                </a:lnTo>
                <a:cubicBezTo>
                  <a:pt x="35251" y="472398"/>
                  <a:pt x="0" y="437147"/>
                  <a:pt x="0" y="393663"/>
                </a:cubicBezTo>
                <a:lnTo>
                  <a:pt x="0" y="7873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761" tIns="18761" rIns="18761" bIns="187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D4770845-9FCF-715B-62F7-9E3A39503B5E}"/>
              </a:ext>
            </a:extLst>
          </p:cNvPr>
          <p:cNvSpPr/>
          <p:nvPr/>
        </p:nvSpPr>
        <p:spPr>
          <a:xfrm>
            <a:off x="10210170" y="3157389"/>
            <a:ext cx="629865" cy="314932"/>
          </a:xfrm>
          <a:custGeom>
            <a:avLst/>
            <a:gdLst>
              <a:gd name="connsiteX0" fmla="*/ 0 w 944797"/>
              <a:gd name="connsiteY0" fmla="*/ 78735 h 472398"/>
              <a:gd name="connsiteX1" fmla="*/ 78735 w 944797"/>
              <a:gd name="connsiteY1" fmla="*/ 0 h 472398"/>
              <a:gd name="connsiteX2" fmla="*/ 866062 w 944797"/>
              <a:gd name="connsiteY2" fmla="*/ 0 h 472398"/>
              <a:gd name="connsiteX3" fmla="*/ 944797 w 944797"/>
              <a:gd name="connsiteY3" fmla="*/ 78735 h 472398"/>
              <a:gd name="connsiteX4" fmla="*/ 944797 w 944797"/>
              <a:gd name="connsiteY4" fmla="*/ 393663 h 472398"/>
              <a:gd name="connsiteX5" fmla="*/ 866062 w 944797"/>
              <a:gd name="connsiteY5" fmla="*/ 472398 h 472398"/>
              <a:gd name="connsiteX6" fmla="*/ 78735 w 944797"/>
              <a:gd name="connsiteY6" fmla="*/ 472398 h 472398"/>
              <a:gd name="connsiteX7" fmla="*/ 0 w 944797"/>
              <a:gd name="connsiteY7" fmla="*/ 393663 h 472398"/>
              <a:gd name="connsiteX8" fmla="*/ 0 w 944797"/>
              <a:gd name="connsiteY8" fmla="*/ 78735 h 47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4797" h="472398">
                <a:moveTo>
                  <a:pt x="0" y="78735"/>
                </a:moveTo>
                <a:cubicBezTo>
                  <a:pt x="0" y="35251"/>
                  <a:pt x="35251" y="0"/>
                  <a:pt x="78735" y="0"/>
                </a:cubicBezTo>
                <a:lnTo>
                  <a:pt x="866062" y="0"/>
                </a:lnTo>
                <a:cubicBezTo>
                  <a:pt x="909546" y="0"/>
                  <a:pt x="944797" y="35251"/>
                  <a:pt x="944797" y="78735"/>
                </a:cubicBezTo>
                <a:lnTo>
                  <a:pt x="944797" y="393663"/>
                </a:lnTo>
                <a:cubicBezTo>
                  <a:pt x="944797" y="437147"/>
                  <a:pt x="909546" y="472398"/>
                  <a:pt x="866062" y="472398"/>
                </a:cubicBezTo>
                <a:lnTo>
                  <a:pt x="78735" y="472398"/>
                </a:lnTo>
                <a:cubicBezTo>
                  <a:pt x="35251" y="472398"/>
                  <a:pt x="0" y="437147"/>
                  <a:pt x="0" y="393663"/>
                </a:cubicBezTo>
                <a:lnTo>
                  <a:pt x="0" y="7873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761" tIns="18761" rIns="18761" bIns="187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 Director</a:t>
            </a:r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638E2608-A9BF-32C3-3420-291DC01033F3}"/>
              </a:ext>
            </a:extLst>
          </p:cNvPr>
          <p:cNvSpPr/>
          <p:nvPr/>
        </p:nvSpPr>
        <p:spPr>
          <a:xfrm>
            <a:off x="9965134" y="3585214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Branch Manager</a:t>
            </a: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BE084D5C-F026-C0E6-FDA7-AB449F5FAEB8}"/>
              </a:ext>
            </a:extLst>
          </p:cNvPr>
          <p:cNvSpPr/>
          <p:nvPr/>
        </p:nvSpPr>
        <p:spPr>
          <a:xfrm>
            <a:off x="9967044" y="3887475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Coordinators</a:t>
            </a:r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296FF270-B645-36B0-4541-79DF6104A82C}"/>
              </a:ext>
            </a:extLst>
          </p:cNvPr>
          <p:cNvSpPr/>
          <p:nvPr/>
        </p:nvSpPr>
        <p:spPr>
          <a:xfrm>
            <a:off x="10027006" y="4231635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Collections</a:t>
            </a:r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AFCC34AA-336A-6076-B0AE-6107441FA555}"/>
              </a:ext>
            </a:extLst>
          </p:cNvPr>
          <p:cNvSpPr/>
          <p:nvPr/>
        </p:nvSpPr>
        <p:spPr>
          <a:xfrm>
            <a:off x="10684933" y="3585107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Admin Assistants</a:t>
            </a:r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35AF9DB6-9B2F-CEE1-6EB3-0EB488BD4578}"/>
              </a:ext>
            </a:extLst>
          </p:cNvPr>
          <p:cNvSpPr/>
          <p:nvPr/>
        </p:nvSpPr>
        <p:spPr>
          <a:xfrm>
            <a:off x="10684615" y="3890119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Functions</a:t>
            </a:r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B50D951B-86D0-A863-861C-F3DC3B042673}"/>
              </a:ext>
            </a:extLst>
          </p:cNvPr>
          <p:cNvSpPr/>
          <p:nvPr/>
        </p:nvSpPr>
        <p:spPr>
          <a:xfrm>
            <a:off x="10746405" y="4239489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Couriers and Office Boys</a:t>
            </a:r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4CDFCB14-0731-42DF-D880-4FF77F15C328}"/>
              </a:ext>
            </a:extLst>
          </p:cNvPr>
          <p:cNvSpPr/>
          <p:nvPr/>
        </p:nvSpPr>
        <p:spPr>
          <a:xfrm>
            <a:off x="11223166" y="2752113"/>
            <a:ext cx="629865" cy="314932"/>
          </a:xfrm>
          <a:custGeom>
            <a:avLst/>
            <a:gdLst>
              <a:gd name="connsiteX0" fmla="*/ 0 w 944797"/>
              <a:gd name="connsiteY0" fmla="*/ 78735 h 472398"/>
              <a:gd name="connsiteX1" fmla="*/ 78735 w 944797"/>
              <a:gd name="connsiteY1" fmla="*/ 0 h 472398"/>
              <a:gd name="connsiteX2" fmla="*/ 866062 w 944797"/>
              <a:gd name="connsiteY2" fmla="*/ 0 h 472398"/>
              <a:gd name="connsiteX3" fmla="*/ 944797 w 944797"/>
              <a:gd name="connsiteY3" fmla="*/ 78735 h 472398"/>
              <a:gd name="connsiteX4" fmla="*/ 944797 w 944797"/>
              <a:gd name="connsiteY4" fmla="*/ 393663 h 472398"/>
              <a:gd name="connsiteX5" fmla="*/ 866062 w 944797"/>
              <a:gd name="connsiteY5" fmla="*/ 472398 h 472398"/>
              <a:gd name="connsiteX6" fmla="*/ 78735 w 944797"/>
              <a:gd name="connsiteY6" fmla="*/ 472398 h 472398"/>
              <a:gd name="connsiteX7" fmla="*/ 0 w 944797"/>
              <a:gd name="connsiteY7" fmla="*/ 393663 h 472398"/>
              <a:gd name="connsiteX8" fmla="*/ 0 w 944797"/>
              <a:gd name="connsiteY8" fmla="*/ 78735 h 47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4797" h="472398">
                <a:moveTo>
                  <a:pt x="0" y="78735"/>
                </a:moveTo>
                <a:cubicBezTo>
                  <a:pt x="0" y="35251"/>
                  <a:pt x="35251" y="0"/>
                  <a:pt x="78735" y="0"/>
                </a:cubicBezTo>
                <a:lnTo>
                  <a:pt x="866062" y="0"/>
                </a:lnTo>
                <a:cubicBezTo>
                  <a:pt x="909546" y="0"/>
                  <a:pt x="944797" y="35251"/>
                  <a:pt x="944797" y="78735"/>
                </a:cubicBezTo>
                <a:lnTo>
                  <a:pt x="944797" y="393663"/>
                </a:lnTo>
                <a:cubicBezTo>
                  <a:pt x="944797" y="437147"/>
                  <a:pt x="909546" y="472398"/>
                  <a:pt x="866062" y="472398"/>
                </a:cubicBezTo>
                <a:lnTo>
                  <a:pt x="78735" y="472398"/>
                </a:lnTo>
                <a:cubicBezTo>
                  <a:pt x="35251" y="472398"/>
                  <a:pt x="0" y="437147"/>
                  <a:pt x="0" y="393663"/>
                </a:cubicBezTo>
                <a:lnTo>
                  <a:pt x="0" y="7873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761" tIns="18761" rIns="18761" bIns="187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Human Resources Department</a:t>
            </a:r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EA3D27CD-6F05-B840-985F-CD770DA31CBB}"/>
              </a:ext>
            </a:extLst>
          </p:cNvPr>
          <p:cNvSpPr/>
          <p:nvPr/>
        </p:nvSpPr>
        <p:spPr>
          <a:xfrm>
            <a:off x="11380632" y="3157389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Director</a:t>
            </a:r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6AC0F442-E1C9-B0CD-E02D-11F95473A17F}"/>
              </a:ext>
            </a:extLst>
          </p:cNvPr>
          <p:cNvSpPr/>
          <p:nvPr/>
        </p:nvSpPr>
        <p:spPr>
          <a:xfrm>
            <a:off x="11380632" y="3462835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Business Partner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5A064F2E-E561-B67C-0CC4-11BB70FE7698}"/>
              </a:ext>
            </a:extLst>
          </p:cNvPr>
          <p:cNvSpPr/>
          <p:nvPr/>
        </p:nvSpPr>
        <p:spPr>
          <a:xfrm>
            <a:off x="11380632" y="3768282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Compensation and Benefits Manager</a:t>
            </a: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16A5F9EF-B4E2-5865-082E-499D860E8916}"/>
              </a:ext>
            </a:extLst>
          </p:cNvPr>
          <p:cNvSpPr/>
          <p:nvPr/>
        </p:nvSpPr>
        <p:spPr>
          <a:xfrm>
            <a:off x="11380632" y="4073729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Recruitment and Talent Acquisition Manager</a:t>
            </a:r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B0A262AE-9E04-DC17-E12A-EFB9B1D6BD88}"/>
              </a:ext>
            </a:extLst>
          </p:cNvPr>
          <p:cNvSpPr/>
          <p:nvPr/>
        </p:nvSpPr>
        <p:spPr>
          <a:xfrm>
            <a:off x="11380632" y="4379175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L&amp;D Manager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B035F549-F392-5458-B622-2C6DD1856BC7}"/>
              </a:ext>
            </a:extLst>
          </p:cNvPr>
          <p:cNvSpPr/>
          <p:nvPr/>
        </p:nvSpPr>
        <p:spPr>
          <a:xfrm>
            <a:off x="11380632" y="4684621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Employee Relations Manager</a:t>
            </a:r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4470AEA8-7C5D-6D1E-A73D-4B4233AF3E0B}"/>
              </a:ext>
            </a:extLst>
          </p:cNvPr>
          <p:cNvSpPr/>
          <p:nvPr/>
        </p:nvSpPr>
        <p:spPr>
          <a:xfrm>
            <a:off x="11380632" y="4990068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Payroll Manager</a:t>
            </a:r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E06C9A65-0E4C-A4FB-07B5-4861787BF0EA}"/>
              </a:ext>
            </a:extLst>
          </p:cNvPr>
          <p:cNvSpPr/>
          <p:nvPr/>
        </p:nvSpPr>
        <p:spPr>
          <a:xfrm>
            <a:off x="11380632" y="5295514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Generalist</a:t>
            </a:r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5C4DE177-4CDC-DCE8-77DD-B7B8C19FDD7A}"/>
              </a:ext>
            </a:extLst>
          </p:cNvPr>
          <p:cNvSpPr/>
          <p:nvPr/>
        </p:nvSpPr>
        <p:spPr>
          <a:xfrm>
            <a:off x="11380632" y="5600961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Administrators</a:t>
            </a:r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09B22345-17FB-EE93-8AC6-9292FC134D65}"/>
              </a:ext>
            </a:extLst>
          </p:cNvPr>
          <p:cNvSpPr/>
          <p:nvPr/>
        </p:nvSpPr>
        <p:spPr>
          <a:xfrm>
            <a:off x="11380632" y="5906407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Assistants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3709BAE5-CA32-9E52-D3BE-8CD50DD3119F}"/>
              </a:ext>
            </a:extLst>
          </p:cNvPr>
          <p:cNvSpPr/>
          <p:nvPr/>
        </p:nvSpPr>
        <p:spPr>
          <a:xfrm>
            <a:off x="0" y="-1352"/>
            <a:ext cx="12192000" cy="6859352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2A9E8320-D191-8D00-8DAE-104EAFEBD4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0245"/>
          <a:stretch/>
        </p:blipFill>
        <p:spPr>
          <a:xfrm>
            <a:off x="101600" y="98457"/>
            <a:ext cx="1244600" cy="192695"/>
          </a:xfrm>
          <a:prstGeom prst="rect">
            <a:avLst/>
          </a:prstGeom>
        </p:spPr>
      </p:pic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D3B9FCA9-DBA3-73D2-ECF2-B6D1C0B227F6}"/>
              </a:ext>
            </a:extLst>
          </p:cNvPr>
          <p:cNvSpPr/>
          <p:nvPr/>
        </p:nvSpPr>
        <p:spPr>
          <a:xfrm>
            <a:off x="5565020" y="365708"/>
            <a:ext cx="1216834" cy="608417"/>
          </a:xfrm>
          <a:custGeom>
            <a:avLst/>
            <a:gdLst>
              <a:gd name="connsiteX0" fmla="*/ 0 w 1825251"/>
              <a:gd name="connsiteY0" fmla="*/ 152107 h 912625"/>
              <a:gd name="connsiteX1" fmla="*/ 152107 w 1825251"/>
              <a:gd name="connsiteY1" fmla="*/ 0 h 912625"/>
              <a:gd name="connsiteX2" fmla="*/ 1673144 w 1825251"/>
              <a:gd name="connsiteY2" fmla="*/ 0 h 912625"/>
              <a:gd name="connsiteX3" fmla="*/ 1825251 w 1825251"/>
              <a:gd name="connsiteY3" fmla="*/ 152107 h 912625"/>
              <a:gd name="connsiteX4" fmla="*/ 1825251 w 1825251"/>
              <a:gd name="connsiteY4" fmla="*/ 760518 h 912625"/>
              <a:gd name="connsiteX5" fmla="*/ 1673144 w 1825251"/>
              <a:gd name="connsiteY5" fmla="*/ 912625 h 912625"/>
              <a:gd name="connsiteX6" fmla="*/ 152107 w 1825251"/>
              <a:gd name="connsiteY6" fmla="*/ 912625 h 912625"/>
              <a:gd name="connsiteX7" fmla="*/ 0 w 1825251"/>
              <a:gd name="connsiteY7" fmla="*/ 760518 h 912625"/>
              <a:gd name="connsiteX8" fmla="*/ 0 w 1825251"/>
              <a:gd name="connsiteY8" fmla="*/ 152107 h 912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5251" h="912625">
                <a:moveTo>
                  <a:pt x="0" y="152107"/>
                </a:moveTo>
                <a:cubicBezTo>
                  <a:pt x="0" y="68101"/>
                  <a:pt x="68101" y="0"/>
                  <a:pt x="152107" y="0"/>
                </a:cubicBezTo>
                <a:lnTo>
                  <a:pt x="1673144" y="0"/>
                </a:lnTo>
                <a:cubicBezTo>
                  <a:pt x="1757150" y="0"/>
                  <a:pt x="1825251" y="68101"/>
                  <a:pt x="1825251" y="152107"/>
                </a:cubicBezTo>
                <a:lnTo>
                  <a:pt x="1825251" y="760518"/>
                </a:lnTo>
                <a:cubicBezTo>
                  <a:pt x="1825251" y="844524"/>
                  <a:pt x="1757150" y="912625"/>
                  <a:pt x="1673144" y="912625"/>
                </a:cubicBezTo>
                <a:lnTo>
                  <a:pt x="152107" y="912625"/>
                </a:lnTo>
                <a:cubicBezTo>
                  <a:pt x="68101" y="912625"/>
                  <a:pt x="0" y="844524"/>
                  <a:pt x="0" y="760518"/>
                </a:cubicBezTo>
                <a:lnTo>
                  <a:pt x="0" y="152107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554" tIns="41554" rIns="41554" bIns="41554" numCol="1" spcCol="1270" anchor="ctr" anchorCtr="0">
            <a:noAutofit/>
          </a:bodyPr>
          <a:lstStyle/>
          <a:p>
            <a:pPr algn="ctr" defTabSz="8297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7" b="1" dirty="0">
                <a:latin typeface="Oswald" panose="00000500000000000000" pitchFamily="2" charset="0"/>
              </a:rPr>
              <a:t>Chairman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23714AD7-30B3-459D-0CB6-7C7CD8138BAC}"/>
              </a:ext>
            </a:extLst>
          </p:cNvPr>
          <p:cNvSpPr/>
          <p:nvPr/>
        </p:nvSpPr>
        <p:spPr>
          <a:xfrm>
            <a:off x="5712344" y="1128863"/>
            <a:ext cx="922185" cy="461093"/>
          </a:xfrm>
          <a:custGeom>
            <a:avLst/>
            <a:gdLst>
              <a:gd name="connsiteX0" fmla="*/ 0 w 1383278"/>
              <a:gd name="connsiteY0" fmla="*/ 115275 h 691639"/>
              <a:gd name="connsiteX1" fmla="*/ 115275 w 1383278"/>
              <a:gd name="connsiteY1" fmla="*/ 0 h 691639"/>
              <a:gd name="connsiteX2" fmla="*/ 1268003 w 1383278"/>
              <a:gd name="connsiteY2" fmla="*/ 0 h 691639"/>
              <a:gd name="connsiteX3" fmla="*/ 1383278 w 1383278"/>
              <a:gd name="connsiteY3" fmla="*/ 115275 h 691639"/>
              <a:gd name="connsiteX4" fmla="*/ 1383278 w 1383278"/>
              <a:gd name="connsiteY4" fmla="*/ 576364 h 691639"/>
              <a:gd name="connsiteX5" fmla="*/ 1268003 w 1383278"/>
              <a:gd name="connsiteY5" fmla="*/ 691639 h 691639"/>
              <a:gd name="connsiteX6" fmla="*/ 115275 w 1383278"/>
              <a:gd name="connsiteY6" fmla="*/ 691639 h 691639"/>
              <a:gd name="connsiteX7" fmla="*/ 0 w 1383278"/>
              <a:gd name="connsiteY7" fmla="*/ 576364 h 691639"/>
              <a:gd name="connsiteX8" fmla="*/ 0 w 1383278"/>
              <a:gd name="connsiteY8" fmla="*/ 115275 h 6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3278" h="691639">
                <a:moveTo>
                  <a:pt x="0" y="115275"/>
                </a:moveTo>
                <a:cubicBezTo>
                  <a:pt x="0" y="51610"/>
                  <a:pt x="51610" y="0"/>
                  <a:pt x="115275" y="0"/>
                </a:cubicBezTo>
                <a:lnTo>
                  <a:pt x="1268003" y="0"/>
                </a:lnTo>
                <a:cubicBezTo>
                  <a:pt x="1331668" y="0"/>
                  <a:pt x="1383278" y="51610"/>
                  <a:pt x="1383278" y="115275"/>
                </a:cubicBezTo>
                <a:lnTo>
                  <a:pt x="1383278" y="576364"/>
                </a:lnTo>
                <a:cubicBezTo>
                  <a:pt x="1383278" y="640029"/>
                  <a:pt x="1331668" y="691639"/>
                  <a:pt x="1268003" y="691639"/>
                </a:cubicBezTo>
                <a:lnTo>
                  <a:pt x="115275" y="691639"/>
                </a:lnTo>
                <a:cubicBezTo>
                  <a:pt x="51610" y="691639"/>
                  <a:pt x="0" y="640029"/>
                  <a:pt x="0" y="576364"/>
                </a:cubicBezTo>
                <a:lnTo>
                  <a:pt x="0" y="11527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435" tIns="28435" rIns="28435" bIns="28435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Chief Executive Officer (CEO)</a:t>
            </a: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CB316595-4763-71AF-364C-8656F714B227}"/>
              </a:ext>
            </a:extLst>
          </p:cNvPr>
          <p:cNvSpPr/>
          <p:nvPr/>
        </p:nvSpPr>
        <p:spPr>
          <a:xfrm>
            <a:off x="8479100" y="1986686"/>
            <a:ext cx="1631290" cy="675084"/>
          </a:xfrm>
          <a:custGeom>
            <a:avLst/>
            <a:gdLst>
              <a:gd name="connsiteX0" fmla="*/ 0 w 2446935"/>
              <a:gd name="connsiteY0" fmla="*/ 168774 h 1012626"/>
              <a:gd name="connsiteX1" fmla="*/ 168774 w 2446935"/>
              <a:gd name="connsiteY1" fmla="*/ 0 h 1012626"/>
              <a:gd name="connsiteX2" fmla="*/ 2278161 w 2446935"/>
              <a:gd name="connsiteY2" fmla="*/ 0 h 1012626"/>
              <a:gd name="connsiteX3" fmla="*/ 2446935 w 2446935"/>
              <a:gd name="connsiteY3" fmla="*/ 168774 h 1012626"/>
              <a:gd name="connsiteX4" fmla="*/ 2446935 w 2446935"/>
              <a:gd name="connsiteY4" fmla="*/ 843852 h 1012626"/>
              <a:gd name="connsiteX5" fmla="*/ 2278161 w 2446935"/>
              <a:gd name="connsiteY5" fmla="*/ 1012626 h 1012626"/>
              <a:gd name="connsiteX6" fmla="*/ 168774 w 2446935"/>
              <a:gd name="connsiteY6" fmla="*/ 1012626 h 1012626"/>
              <a:gd name="connsiteX7" fmla="*/ 0 w 2446935"/>
              <a:gd name="connsiteY7" fmla="*/ 843852 h 1012626"/>
              <a:gd name="connsiteX8" fmla="*/ 0 w 2446935"/>
              <a:gd name="connsiteY8" fmla="*/ 168774 h 101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6935" h="1012626">
                <a:moveTo>
                  <a:pt x="0" y="168774"/>
                </a:moveTo>
                <a:cubicBezTo>
                  <a:pt x="0" y="75563"/>
                  <a:pt x="75563" y="0"/>
                  <a:pt x="168774" y="0"/>
                </a:cubicBezTo>
                <a:lnTo>
                  <a:pt x="2278161" y="0"/>
                </a:lnTo>
                <a:cubicBezTo>
                  <a:pt x="2371372" y="0"/>
                  <a:pt x="2446935" y="75563"/>
                  <a:pt x="2446935" y="168774"/>
                </a:cubicBezTo>
                <a:lnTo>
                  <a:pt x="2446935" y="843852"/>
                </a:lnTo>
                <a:cubicBezTo>
                  <a:pt x="2446935" y="937063"/>
                  <a:pt x="2371372" y="1012626"/>
                  <a:pt x="2278161" y="1012626"/>
                </a:cubicBezTo>
                <a:lnTo>
                  <a:pt x="168774" y="1012626"/>
                </a:lnTo>
                <a:cubicBezTo>
                  <a:pt x="75563" y="1012626"/>
                  <a:pt x="0" y="937063"/>
                  <a:pt x="0" y="843852"/>
                </a:cubicBezTo>
                <a:lnTo>
                  <a:pt x="0" y="168774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421" tIns="41421" rIns="41421" bIns="41421" numCol="1" spcCol="1270" anchor="ctr" anchorCtr="0">
            <a:noAutofit/>
          </a:bodyPr>
          <a:lstStyle/>
          <a:p>
            <a:pPr algn="ctr" defTabSz="59269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33" b="1" dirty="0">
                <a:latin typeface="Oswald" panose="00000500000000000000" pitchFamily="2" charset="0"/>
              </a:rPr>
              <a:t>Chief Operations</a:t>
            </a:r>
            <a:br>
              <a:rPr lang="en-US" sz="1333" b="1" dirty="0">
                <a:latin typeface="Oswald" panose="00000500000000000000" pitchFamily="2" charset="0"/>
              </a:rPr>
            </a:br>
            <a:r>
              <a:rPr lang="en-US" sz="1333" b="1" dirty="0">
                <a:latin typeface="Oswald" panose="00000500000000000000" pitchFamily="2" charset="0"/>
              </a:rPr>
              <a:t>Officer (COO)</a:t>
            </a: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2B89BFFA-B740-3E76-675D-DFA58E1F4FF5}"/>
              </a:ext>
            </a:extLst>
          </p:cNvPr>
          <p:cNvSpPr/>
          <p:nvPr/>
        </p:nvSpPr>
        <p:spPr>
          <a:xfrm>
            <a:off x="8355533" y="2752113"/>
            <a:ext cx="1350168" cy="675084"/>
          </a:xfrm>
          <a:custGeom>
            <a:avLst/>
            <a:gdLst>
              <a:gd name="connsiteX0" fmla="*/ 0 w 2025252"/>
              <a:gd name="connsiteY0" fmla="*/ 168774 h 1012626"/>
              <a:gd name="connsiteX1" fmla="*/ 168774 w 2025252"/>
              <a:gd name="connsiteY1" fmla="*/ 0 h 1012626"/>
              <a:gd name="connsiteX2" fmla="*/ 1856478 w 2025252"/>
              <a:gd name="connsiteY2" fmla="*/ 0 h 1012626"/>
              <a:gd name="connsiteX3" fmla="*/ 2025252 w 2025252"/>
              <a:gd name="connsiteY3" fmla="*/ 168774 h 1012626"/>
              <a:gd name="connsiteX4" fmla="*/ 2025252 w 2025252"/>
              <a:gd name="connsiteY4" fmla="*/ 843852 h 1012626"/>
              <a:gd name="connsiteX5" fmla="*/ 1856478 w 2025252"/>
              <a:gd name="connsiteY5" fmla="*/ 1012626 h 1012626"/>
              <a:gd name="connsiteX6" fmla="*/ 168774 w 2025252"/>
              <a:gd name="connsiteY6" fmla="*/ 1012626 h 1012626"/>
              <a:gd name="connsiteX7" fmla="*/ 0 w 2025252"/>
              <a:gd name="connsiteY7" fmla="*/ 843852 h 1012626"/>
              <a:gd name="connsiteX8" fmla="*/ 0 w 2025252"/>
              <a:gd name="connsiteY8" fmla="*/ 168774 h 101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5252" h="1012626">
                <a:moveTo>
                  <a:pt x="0" y="168774"/>
                </a:moveTo>
                <a:cubicBezTo>
                  <a:pt x="0" y="75563"/>
                  <a:pt x="75563" y="0"/>
                  <a:pt x="168774" y="0"/>
                </a:cubicBezTo>
                <a:lnTo>
                  <a:pt x="1856478" y="0"/>
                </a:lnTo>
                <a:cubicBezTo>
                  <a:pt x="1949689" y="0"/>
                  <a:pt x="2025252" y="75563"/>
                  <a:pt x="2025252" y="168774"/>
                </a:cubicBezTo>
                <a:lnTo>
                  <a:pt x="2025252" y="843852"/>
                </a:lnTo>
                <a:cubicBezTo>
                  <a:pt x="2025252" y="937063"/>
                  <a:pt x="1949689" y="1012626"/>
                  <a:pt x="1856478" y="1012626"/>
                </a:cubicBezTo>
                <a:lnTo>
                  <a:pt x="168774" y="1012626"/>
                </a:lnTo>
                <a:cubicBezTo>
                  <a:pt x="75563" y="1012626"/>
                  <a:pt x="0" y="937063"/>
                  <a:pt x="0" y="843852"/>
                </a:cubicBezTo>
                <a:lnTo>
                  <a:pt x="0" y="168774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575" tIns="40575" rIns="40575" bIns="40575" numCol="1" spcCol="1270" anchor="ctr" anchorCtr="0">
            <a:noAutofit/>
          </a:bodyPr>
          <a:lstStyle/>
          <a:p>
            <a:pPr algn="ctr" defTabSz="53342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latin typeface="Oswald" panose="00000500000000000000" pitchFamily="2" charset="0"/>
              </a:rPr>
              <a:t>Legal Compliance Department</a:t>
            </a:r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3AFA098D-DE0F-453F-5140-04CE00A19025}"/>
              </a:ext>
            </a:extLst>
          </p:cNvPr>
          <p:cNvSpPr/>
          <p:nvPr/>
        </p:nvSpPr>
        <p:spPr>
          <a:xfrm>
            <a:off x="8355533" y="3517541"/>
            <a:ext cx="1350168" cy="675084"/>
          </a:xfrm>
          <a:custGeom>
            <a:avLst/>
            <a:gdLst>
              <a:gd name="connsiteX0" fmla="*/ 0 w 2025252"/>
              <a:gd name="connsiteY0" fmla="*/ 168774 h 1012626"/>
              <a:gd name="connsiteX1" fmla="*/ 168774 w 2025252"/>
              <a:gd name="connsiteY1" fmla="*/ 0 h 1012626"/>
              <a:gd name="connsiteX2" fmla="*/ 1856478 w 2025252"/>
              <a:gd name="connsiteY2" fmla="*/ 0 h 1012626"/>
              <a:gd name="connsiteX3" fmla="*/ 2025252 w 2025252"/>
              <a:gd name="connsiteY3" fmla="*/ 168774 h 1012626"/>
              <a:gd name="connsiteX4" fmla="*/ 2025252 w 2025252"/>
              <a:gd name="connsiteY4" fmla="*/ 843852 h 1012626"/>
              <a:gd name="connsiteX5" fmla="*/ 1856478 w 2025252"/>
              <a:gd name="connsiteY5" fmla="*/ 1012626 h 1012626"/>
              <a:gd name="connsiteX6" fmla="*/ 168774 w 2025252"/>
              <a:gd name="connsiteY6" fmla="*/ 1012626 h 1012626"/>
              <a:gd name="connsiteX7" fmla="*/ 0 w 2025252"/>
              <a:gd name="connsiteY7" fmla="*/ 843852 h 1012626"/>
              <a:gd name="connsiteX8" fmla="*/ 0 w 2025252"/>
              <a:gd name="connsiteY8" fmla="*/ 168774 h 101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5252" h="1012626">
                <a:moveTo>
                  <a:pt x="0" y="168774"/>
                </a:moveTo>
                <a:cubicBezTo>
                  <a:pt x="0" y="75563"/>
                  <a:pt x="75563" y="0"/>
                  <a:pt x="168774" y="0"/>
                </a:cubicBezTo>
                <a:lnTo>
                  <a:pt x="1856478" y="0"/>
                </a:lnTo>
                <a:cubicBezTo>
                  <a:pt x="1949689" y="0"/>
                  <a:pt x="2025252" y="75563"/>
                  <a:pt x="2025252" y="168774"/>
                </a:cubicBezTo>
                <a:lnTo>
                  <a:pt x="2025252" y="843852"/>
                </a:lnTo>
                <a:cubicBezTo>
                  <a:pt x="2025252" y="937063"/>
                  <a:pt x="1949689" y="1012626"/>
                  <a:pt x="1856478" y="1012626"/>
                </a:cubicBezTo>
                <a:lnTo>
                  <a:pt x="168774" y="1012626"/>
                </a:lnTo>
                <a:cubicBezTo>
                  <a:pt x="75563" y="1012626"/>
                  <a:pt x="0" y="937063"/>
                  <a:pt x="0" y="843852"/>
                </a:cubicBezTo>
                <a:lnTo>
                  <a:pt x="0" y="168774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421" tIns="41421" rIns="41421" bIns="41421" numCol="1" spcCol="1270" anchor="ctr" anchorCtr="0">
            <a:noAutofit/>
          </a:bodyPr>
          <a:lstStyle/>
          <a:p>
            <a:pPr algn="ctr" defTabSz="59269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33" b="1" dirty="0">
                <a:latin typeface="Oswald" panose="00000500000000000000" pitchFamily="2" charset="0"/>
              </a:rPr>
              <a:t>General Counsel</a:t>
            </a:r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80A97B70-BA75-3E2E-13E7-23848248DFCE}"/>
              </a:ext>
            </a:extLst>
          </p:cNvPr>
          <p:cNvSpPr/>
          <p:nvPr/>
        </p:nvSpPr>
        <p:spPr>
          <a:xfrm>
            <a:off x="8063260" y="4282968"/>
            <a:ext cx="922185" cy="461093"/>
          </a:xfrm>
          <a:custGeom>
            <a:avLst/>
            <a:gdLst>
              <a:gd name="connsiteX0" fmla="*/ 0 w 1383278"/>
              <a:gd name="connsiteY0" fmla="*/ 115275 h 691639"/>
              <a:gd name="connsiteX1" fmla="*/ 115275 w 1383278"/>
              <a:gd name="connsiteY1" fmla="*/ 0 h 691639"/>
              <a:gd name="connsiteX2" fmla="*/ 1268003 w 1383278"/>
              <a:gd name="connsiteY2" fmla="*/ 0 h 691639"/>
              <a:gd name="connsiteX3" fmla="*/ 1383278 w 1383278"/>
              <a:gd name="connsiteY3" fmla="*/ 115275 h 691639"/>
              <a:gd name="connsiteX4" fmla="*/ 1383278 w 1383278"/>
              <a:gd name="connsiteY4" fmla="*/ 576364 h 691639"/>
              <a:gd name="connsiteX5" fmla="*/ 1268003 w 1383278"/>
              <a:gd name="connsiteY5" fmla="*/ 691639 h 691639"/>
              <a:gd name="connsiteX6" fmla="*/ 115275 w 1383278"/>
              <a:gd name="connsiteY6" fmla="*/ 691639 h 691639"/>
              <a:gd name="connsiteX7" fmla="*/ 0 w 1383278"/>
              <a:gd name="connsiteY7" fmla="*/ 576364 h 691639"/>
              <a:gd name="connsiteX8" fmla="*/ 0 w 1383278"/>
              <a:gd name="connsiteY8" fmla="*/ 115275 h 6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3278" h="691639">
                <a:moveTo>
                  <a:pt x="0" y="115275"/>
                </a:moveTo>
                <a:cubicBezTo>
                  <a:pt x="0" y="51610"/>
                  <a:pt x="51610" y="0"/>
                  <a:pt x="115275" y="0"/>
                </a:cubicBezTo>
                <a:lnTo>
                  <a:pt x="1268003" y="0"/>
                </a:lnTo>
                <a:cubicBezTo>
                  <a:pt x="1331668" y="0"/>
                  <a:pt x="1383278" y="51610"/>
                  <a:pt x="1383278" y="115275"/>
                </a:cubicBezTo>
                <a:lnTo>
                  <a:pt x="1383278" y="576364"/>
                </a:lnTo>
                <a:cubicBezTo>
                  <a:pt x="1383278" y="640029"/>
                  <a:pt x="1331668" y="691639"/>
                  <a:pt x="1268003" y="691639"/>
                </a:cubicBezTo>
                <a:lnTo>
                  <a:pt x="115275" y="691639"/>
                </a:lnTo>
                <a:cubicBezTo>
                  <a:pt x="51610" y="691639"/>
                  <a:pt x="0" y="640029"/>
                  <a:pt x="0" y="576364"/>
                </a:cubicBezTo>
                <a:lnTo>
                  <a:pt x="0" y="11527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589" tIns="27589" rIns="27589" bIns="27589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Deputy General Counsel</a:t>
            </a:r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06064698-DB34-18AA-9A07-7D0BF05D940A}"/>
              </a:ext>
            </a:extLst>
          </p:cNvPr>
          <p:cNvSpPr/>
          <p:nvPr/>
        </p:nvSpPr>
        <p:spPr>
          <a:xfrm>
            <a:off x="9056439" y="4282968"/>
            <a:ext cx="922185" cy="461093"/>
          </a:xfrm>
          <a:custGeom>
            <a:avLst/>
            <a:gdLst>
              <a:gd name="connsiteX0" fmla="*/ 0 w 1383278"/>
              <a:gd name="connsiteY0" fmla="*/ 115275 h 691639"/>
              <a:gd name="connsiteX1" fmla="*/ 115275 w 1383278"/>
              <a:gd name="connsiteY1" fmla="*/ 0 h 691639"/>
              <a:gd name="connsiteX2" fmla="*/ 1268003 w 1383278"/>
              <a:gd name="connsiteY2" fmla="*/ 0 h 691639"/>
              <a:gd name="connsiteX3" fmla="*/ 1383278 w 1383278"/>
              <a:gd name="connsiteY3" fmla="*/ 115275 h 691639"/>
              <a:gd name="connsiteX4" fmla="*/ 1383278 w 1383278"/>
              <a:gd name="connsiteY4" fmla="*/ 576364 h 691639"/>
              <a:gd name="connsiteX5" fmla="*/ 1268003 w 1383278"/>
              <a:gd name="connsiteY5" fmla="*/ 691639 h 691639"/>
              <a:gd name="connsiteX6" fmla="*/ 115275 w 1383278"/>
              <a:gd name="connsiteY6" fmla="*/ 691639 h 691639"/>
              <a:gd name="connsiteX7" fmla="*/ 0 w 1383278"/>
              <a:gd name="connsiteY7" fmla="*/ 576364 h 691639"/>
              <a:gd name="connsiteX8" fmla="*/ 0 w 1383278"/>
              <a:gd name="connsiteY8" fmla="*/ 115275 h 6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3278" h="691639">
                <a:moveTo>
                  <a:pt x="0" y="115275"/>
                </a:moveTo>
                <a:cubicBezTo>
                  <a:pt x="0" y="51610"/>
                  <a:pt x="51610" y="0"/>
                  <a:pt x="115275" y="0"/>
                </a:cubicBezTo>
                <a:lnTo>
                  <a:pt x="1268003" y="0"/>
                </a:lnTo>
                <a:cubicBezTo>
                  <a:pt x="1331668" y="0"/>
                  <a:pt x="1383278" y="51610"/>
                  <a:pt x="1383278" y="115275"/>
                </a:cubicBezTo>
                <a:lnTo>
                  <a:pt x="1383278" y="576364"/>
                </a:lnTo>
                <a:cubicBezTo>
                  <a:pt x="1383278" y="640029"/>
                  <a:pt x="1331668" y="691639"/>
                  <a:pt x="1268003" y="691639"/>
                </a:cubicBezTo>
                <a:lnTo>
                  <a:pt x="115275" y="691639"/>
                </a:lnTo>
                <a:cubicBezTo>
                  <a:pt x="51610" y="691639"/>
                  <a:pt x="0" y="640029"/>
                  <a:pt x="0" y="576364"/>
                </a:cubicBezTo>
                <a:lnTo>
                  <a:pt x="0" y="11527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589" tIns="27589" rIns="27589" bIns="27589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Legal Compliance Manager</a:t>
            </a:r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AD96AC44-341B-67DF-D172-EECBFEB46A57}"/>
              </a:ext>
            </a:extLst>
          </p:cNvPr>
          <p:cNvSpPr/>
          <p:nvPr/>
        </p:nvSpPr>
        <p:spPr>
          <a:xfrm>
            <a:off x="9306336" y="4834404"/>
            <a:ext cx="922185" cy="461093"/>
          </a:xfrm>
          <a:custGeom>
            <a:avLst/>
            <a:gdLst>
              <a:gd name="connsiteX0" fmla="*/ 0 w 1383278"/>
              <a:gd name="connsiteY0" fmla="*/ 115275 h 691639"/>
              <a:gd name="connsiteX1" fmla="*/ 115275 w 1383278"/>
              <a:gd name="connsiteY1" fmla="*/ 0 h 691639"/>
              <a:gd name="connsiteX2" fmla="*/ 1268003 w 1383278"/>
              <a:gd name="connsiteY2" fmla="*/ 0 h 691639"/>
              <a:gd name="connsiteX3" fmla="*/ 1383278 w 1383278"/>
              <a:gd name="connsiteY3" fmla="*/ 115275 h 691639"/>
              <a:gd name="connsiteX4" fmla="*/ 1383278 w 1383278"/>
              <a:gd name="connsiteY4" fmla="*/ 576364 h 691639"/>
              <a:gd name="connsiteX5" fmla="*/ 1268003 w 1383278"/>
              <a:gd name="connsiteY5" fmla="*/ 691639 h 691639"/>
              <a:gd name="connsiteX6" fmla="*/ 115275 w 1383278"/>
              <a:gd name="connsiteY6" fmla="*/ 691639 h 691639"/>
              <a:gd name="connsiteX7" fmla="*/ 0 w 1383278"/>
              <a:gd name="connsiteY7" fmla="*/ 576364 h 691639"/>
              <a:gd name="connsiteX8" fmla="*/ 0 w 1383278"/>
              <a:gd name="connsiteY8" fmla="*/ 115275 h 6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3278" h="691639">
                <a:moveTo>
                  <a:pt x="0" y="115275"/>
                </a:moveTo>
                <a:cubicBezTo>
                  <a:pt x="0" y="51610"/>
                  <a:pt x="51610" y="0"/>
                  <a:pt x="115275" y="0"/>
                </a:cubicBezTo>
                <a:lnTo>
                  <a:pt x="1268003" y="0"/>
                </a:lnTo>
                <a:cubicBezTo>
                  <a:pt x="1331668" y="0"/>
                  <a:pt x="1383278" y="51610"/>
                  <a:pt x="1383278" y="115275"/>
                </a:cubicBezTo>
                <a:lnTo>
                  <a:pt x="1383278" y="576364"/>
                </a:lnTo>
                <a:cubicBezTo>
                  <a:pt x="1383278" y="640029"/>
                  <a:pt x="1331668" y="691639"/>
                  <a:pt x="1268003" y="691639"/>
                </a:cubicBezTo>
                <a:lnTo>
                  <a:pt x="115275" y="691639"/>
                </a:lnTo>
                <a:cubicBezTo>
                  <a:pt x="51610" y="691639"/>
                  <a:pt x="0" y="640029"/>
                  <a:pt x="0" y="576364"/>
                </a:cubicBezTo>
                <a:lnTo>
                  <a:pt x="0" y="11527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589" tIns="27589" rIns="27589" bIns="27589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Legal Compliance Specialists</a:t>
            </a: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B45DCE9F-9483-8320-A107-FED3AFB84F06}"/>
              </a:ext>
            </a:extLst>
          </p:cNvPr>
          <p:cNvSpPr/>
          <p:nvPr/>
        </p:nvSpPr>
        <p:spPr>
          <a:xfrm>
            <a:off x="9306336" y="5385841"/>
            <a:ext cx="922185" cy="461093"/>
          </a:xfrm>
          <a:custGeom>
            <a:avLst/>
            <a:gdLst>
              <a:gd name="connsiteX0" fmla="*/ 0 w 1383278"/>
              <a:gd name="connsiteY0" fmla="*/ 115275 h 691639"/>
              <a:gd name="connsiteX1" fmla="*/ 115275 w 1383278"/>
              <a:gd name="connsiteY1" fmla="*/ 0 h 691639"/>
              <a:gd name="connsiteX2" fmla="*/ 1268003 w 1383278"/>
              <a:gd name="connsiteY2" fmla="*/ 0 h 691639"/>
              <a:gd name="connsiteX3" fmla="*/ 1383278 w 1383278"/>
              <a:gd name="connsiteY3" fmla="*/ 115275 h 691639"/>
              <a:gd name="connsiteX4" fmla="*/ 1383278 w 1383278"/>
              <a:gd name="connsiteY4" fmla="*/ 576364 h 691639"/>
              <a:gd name="connsiteX5" fmla="*/ 1268003 w 1383278"/>
              <a:gd name="connsiteY5" fmla="*/ 691639 h 691639"/>
              <a:gd name="connsiteX6" fmla="*/ 115275 w 1383278"/>
              <a:gd name="connsiteY6" fmla="*/ 691639 h 691639"/>
              <a:gd name="connsiteX7" fmla="*/ 0 w 1383278"/>
              <a:gd name="connsiteY7" fmla="*/ 576364 h 691639"/>
              <a:gd name="connsiteX8" fmla="*/ 0 w 1383278"/>
              <a:gd name="connsiteY8" fmla="*/ 115275 h 6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3278" h="691639">
                <a:moveTo>
                  <a:pt x="0" y="115275"/>
                </a:moveTo>
                <a:cubicBezTo>
                  <a:pt x="0" y="51610"/>
                  <a:pt x="51610" y="0"/>
                  <a:pt x="115275" y="0"/>
                </a:cubicBezTo>
                <a:lnTo>
                  <a:pt x="1268003" y="0"/>
                </a:lnTo>
                <a:cubicBezTo>
                  <a:pt x="1331668" y="0"/>
                  <a:pt x="1383278" y="51610"/>
                  <a:pt x="1383278" y="115275"/>
                </a:cubicBezTo>
                <a:lnTo>
                  <a:pt x="1383278" y="576364"/>
                </a:lnTo>
                <a:cubicBezTo>
                  <a:pt x="1383278" y="640029"/>
                  <a:pt x="1331668" y="691639"/>
                  <a:pt x="1268003" y="691639"/>
                </a:cubicBezTo>
                <a:lnTo>
                  <a:pt x="115275" y="691639"/>
                </a:lnTo>
                <a:cubicBezTo>
                  <a:pt x="51610" y="691639"/>
                  <a:pt x="0" y="640029"/>
                  <a:pt x="0" y="576364"/>
                </a:cubicBezTo>
                <a:lnTo>
                  <a:pt x="0" y="11527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589" tIns="27589" rIns="27589" bIns="27589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Legal Compliance Assistants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F6D0B78-65CA-8455-D947-E08B393E7404}"/>
              </a:ext>
            </a:extLst>
          </p:cNvPr>
          <p:cNvSpPr/>
          <p:nvPr/>
        </p:nvSpPr>
        <p:spPr>
          <a:xfrm>
            <a:off x="9148658" y="4744061"/>
            <a:ext cx="157678" cy="87232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08489"/>
                </a:lnTo>
                <a:lnTo>
                  <a:pt x="236517" y="1308489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D6E5624-B5F9-4AC6-8F9F-BC72801BC59E}"/>
              </a:ext>
            </a:extLst>
          </p:cNvPr>
          <p:cNvSpPr/>
          <p:nvPr/>
        </p:nvSpPr>
        <p:spPr>
          <a:xfrm>
            <a:off x="9148658" y="4744061"/>
            <a:ext cx="157678" cy="3208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81334"/>
                </a:lnTo>
                <a:lnTo>
                  <a:pt x="236517" y="481334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151B9BB-CCD0-5353-0004-19D05CC97DEA}"/>
              </a:ext>
            </a:extLst>
          </p:cNvPr>
          <p:cNvSpPr/>
          <p:nvPr/>
        </p:nvSpPr>
        <p:spPr>
          <a:xfrm>
            <a:off x="9030618" y="4192625"/>
            <a:ext cx="486913" cy="903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7757"/>
                </a:lnTo>
                <a:lnTo>
                  <a:pt x="730370" y="67757"/>
                </a:lnTo>
                <a:lnTo>
                  <a:pt x="730370" y="135514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E185A64-5240-43CB-E4CB-3B5005F7DA03}"/>
              </a:ext>
            </a:extLst>
          </p:cNvPr>
          <p:cNvSpPr/>
          <p:nvPr/>
        </p:nvSpPr>
        <p:spPr>
          <a:xfrm>
            <a:off x="8524353" y="4192625"/>
            <a:ext cx="506264" cy="903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759396" y="0"/>
                </a:moveTo>
                <a:lnTo>
                  <a:pt x="759396" y="67757"/>
                </a:lnTo>
                <a:lnTo>
                  <a:pt x="0" y="67757"/>
                </a:lnTo>
                <a:lnTo>
                  <a:pt x="0" y="135514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0E2E238-FF94-38B8-3378-FC186F26E35D}"/>
              </a:ext>
            </a:extLst>
          </p:cNvPr>
          <p:cNvSpPr/>
          <p:nvPr/>
        </p:nvSpPr>
        <p:spPr>
          <a:xfrm>
            <a:off x="9000137" y="3427197"/>
            <a:ext cx="60960" cy="903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5514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338BB46-8E18-0542-0CA0-A2F839CC51F0}"/>
              </a:ext>
            </a:extLst>
          </p:cNvPr>
          <p:cNvSpPr/>
          <p:nvPr/>
        </p:nvSpPr>
        <p:spPr>
          <a:xfrm>
            <a:off x="6173437" y="1589956"/>
            <a:ext cx="3121308" cy="39672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27337"/>
                </a:lnTo>
                <a:lnTo>
                  <a:pt x="4681962" y="527337"/>
                </a:lnTo>
                <a:lnTo>
                  <a:pt x="4681962" y="595094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D2166265-8179-5855-363D-3B916165265E}"/>
              </a:ext>
            </a:extLst>
          </p:cNvPr>
          <p:cNvSpPr/>
          <p:nvPr/>
        </p:nvSpPr>
        <p:spPr>
          <a:xfrm>
            <a:off x="6142957" y="974124"/>
            <a:ext cx="60960" cy="1547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32108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9DCEF73-918C-5B7E-A1F3-24AB5AF6EA24}"/>
              </a:ext>
            </a:extLst>
          </p:cNvPr>
          <p:cNvSpPr/>
          <p:nvPr/>
        </p:nvSpPr>
        <p:spPr>
          <a:xfrm>
            <a:off x="9030617" y="2661770"/>
            <a:ext cx="264127" cy="903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96190" y="0"/>
                </a:moveTo>
                <a:lnTo>
                  <a:pt x="396190" y="67757"/>
                </a:lnTo>
                <a:lnTo>
                  <a:pt x="0" y="67757"/>
                </a:lnTo>
                <a:lnTo>
                  <a:pt x="0" y="135514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4645C49-EDF8-41BE-8E58-C903734FE5E9}"/>
              </a:ext>
            </a:extLst>
          </p:cNvPr>
          <p:cNvGrpSpPr/>
          <p:nvPr/>
        </p:nvGrpSpPr>
        <p:grpSpPr>
          <a:xfrm>
            <a:off x="54268" y="274674"/>
            <a:ext cx="1391387" cy="256545"/>
            <a:chOff x="81401" y="412011"/>
            <a:chExt cx="2087081" cy="3848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0ABC24-7DAF-F818-F497-BF0BB713E1E4}"/>
                </a:ext>
              </a:extLst>
            </p:cNvPr>
            <p:cNvSpPr txBox="1"/>
            <p:nvPr/>
          </p:nvSpPr>
          <p:spPr>
            <a:xfrm>
              <a:off x="81401" y="412011"/>
              <a:ext cx="2087081" cy="3848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67" b="1" dirty="0">
                  <a:solidFill>
                    <a:schemeClr val="bg1"/>
                  </a:solidFill>
                  <a:ea typeface="Calibri" panose="020F0502020204030204" pitchFamily="34" charset="0"/>
                  <a:cs typeface="Calibri" panose="020F0502020204030204" pitchFamily="34" charset="0"/>
                </a:rPr>
                <a:t>E-BUSINESS SUITE</a:t>
              </a: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A36AC3F1-CC9D-B6DB-4523-9AD973F874A9}"/>
                </a:ext>
              </a:extLst>
            </p:cNvPr>
            <p:cNvCxnSpPr>
              <a:cxnSpLocks/>
            </p:cNvCxnSpPr>
            <p:nvPr/>
          </p:nvCxnSpPr>
          <p:spPr>
            <a:xfrm>
              <a:off x="194667" y="466725"/>
              <a:ext cx="18605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6" name="Picture 195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58CE30E9-241A-D866-875B-9386863C2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7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9E5B9F9-3143-3278-C082-8D2AE258B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B921C2B-E6F6-9935-A435-0A6C8326D1D1}"/>
              </a:ext>
            </a:extLst>
          </p:cNvPr>
          <p:cNvSpPr/>
          <p:nvPr/>
        </p:nvSpPr>
        <p:spPr>
          <a:xfrm>
            <a:off x="11384146" y="3106959"/>
            <a:ext cx="84061" cy="262195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932934"/>
                </a:lnTo>
                <a:lnTo>
                  <a:pt x="126092" y="39329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A2420C8-99E6-2695-F70A-B679B03D6B75}"/>
              </a:ext>
            </a:extLst>
          </p:cNvPr>
          <p:cNvSpPr/>
          <p:nvPr/>
        </p:nvSpPr>
        <p:spPr>
          <a:xfrm>
            <a:off x="11384146" y="3106959"/>
            <a:ext cx="84061" cy="235019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525287"/>
                </a:lnTo>
                <a:lnTo>
                  <a:pt x="126092" y="352528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B6991CE-43EE-8578-3352-DB5E94CCCC83}"/>
              </a:ext>
            </a:extLst>
          </p:cNvPr>
          <p:cNvSpPr/>
          <p:nvPr/>
        </p:nvSpPr>
        <p:spPr>
          <a:xfrm>
            <a:off x="11384146" y="3106959"/>
            <a:ext cx="84061" cy="207842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17639"/>
                </a:lnTo>
                <a:lnTo>
                  <a:pt x="126092" y="31176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59E991C-781E-9064-5CD4-F9134D5F79F2}"/>
              </a:ext>
            </a:extLst>
          </p:cNvPr>
          <p:cNvSpPr/>
          <p:nvPr/>
        </p:nvSpPr>
        <p:spPr>
          <a:xfrm>
            <a:off x="11384146" y="3106959"/>
            <a:ext cx="84061" cy="180666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9992"/>
                </a:lnTo>
                <a:lnTo>
                  <a:pt x="126092" y="270999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F22A343-A660-DF0E-44B2-E9702532366A}"/>
              </a:ext>
            </a:extLst>
          </p:cNvPr>
          <p:cNvSpPr/>
          <p:nvPr/>
        </p:nvSpPr>
        <p:spPr>
          <a:xfrm>
            <a:off x="11384146" y="3106959"/>
            <a:ext cx="84061" cy="153489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302345"/>
                </a:lnTo>
                <a:lnTo>
                  <a:pt x="126092" y="230234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9AEB13C-4FB3-D443-447E-ABD005ED6C16}"/>
              </a:ext>
            </a:extLst>
          </p:cNvPr>
          <p:cNvSpPr/>
          <p:nvPr/>
        </p:nvSpPr>
        <p:spPr>
          <a:xfrm>
            <a:off x="11384146" y="3106959"/>
            <a:ext cx="84061" cy="12631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94698"/>
                </a:lnTo>
                <a:lnTo>
                  <a:pt x="126092" y="189469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08EBC3C-6EB9-2951-4EBE-742EEC6D6E5A}"/>
              </a:ext>
            </a:extLst>
          </p:cNvPr>
          <p:cNvSpPr/>
          <p:nvPr/>
        </p:nvSpPr>
        <p:spPr>
          <a:xfrm>
            <a:off x="11384146" y="3106959"/>
            <a:ext cx="84061" cy="99136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87051"/>
                </a:lnTo>
                <a:lnTo>
                  <a:pt x="126092" y="14870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E5A1088-18B6-E139-D279-8B8D5F8FD63C}"/>
              </a:ext>
            </a:extLst>
          </p:cNvPr>
          <p:cNvSpPr/>
          <p:nvPr/>
        </p:nvSpPr>
        <p:spPr>
          <a:xfrm>
            <a:off x="11384146" y="3106959"/>
            <a:ext cx="84061" cy="7196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79403"/>
                </a:lnTo>
                <a:lnTo>
                  <a:pt x="126092" y="107940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8B11FF6-8F6C-D5F3-047F-ED5CE8DF4980}"/>
              </a:ext>
            </a:extLst>
          </p:cNvPr>
          <p:cNvSpPr/>
          <p:nvPr/>
        </p:nvSpPr>
        <p:spPr>
          <a:xfrm>
            <a:off x="11384146" y="3106959"/>
            <a:ext cx="84061" cy="4478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71756"/>
                </a:lnTo>
                <a:lnTo>
                  <a:pt x="126092" y="671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0ED9C82-7C4C-7F53-B6DE-9C1074802505}"/>
              </a:ext>
            </a:extLst>
          </p:cNvPr>
          <p:cNvSpPr/>
          <p:nvPr/>
        </p:nvSpPr>
        <p:spPr>
          <a:xfrm>
            <a:off x="11384146" y="3106959"/>
            <a:ext cx="84061" cy="17607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109"/>
                </a:lnTo>
                <a:lnTo>
                  <a:pt x="126092" y="2641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AC2E1C5-C571-F5F1-1E2F-55FB360A2210}"/>
              </a:ext>
            </a:extLst>
          </p:cNvPr>
          <p:cNvSpPr/>
          <p:nvPr/>
        </p:nvSpPr>
        <p:spPr>
          <a:xfrm>
            <a:off x="8942019" y="2746373"/>
            <a:ext cx="2666291" cy="803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0285"/>
                </a:lnTo>
                <a:lnTo>
                  <a:pt x="3999437" y="60285"/>
                </a:lnTo>
                <a:lnTo>
                  <a:pt x="3999437" y="12057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7174B74-74BD-7C10-D29B-558A70F2EE10}"/>
              </a:ext>
            </a:extLst>
          </p:cNvPr>
          <p:cNvSpPr/>
          <p:nvPr/>
        </p:nvSpPr>
        <p:spPr>
          <a:xfrm>
            <a:off x="7646961" y="3739310"/>
            <a:ext cx="60960" cy="4478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671756"/>
                </a:lnTo>
                <a:lnTo>
                  <a:pt x="131842" y="671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B7A2E3F-F73B-3818-5E33-B0A807B1320C}"/>
              </a:ext>
            </a:extLst>
          </p:cNvPr>
          <p:cNvSpPr/>
          <p:nvPr/>
        </p:nvSpPr>
        <p:spPr>
          <a:xfrm>
            <a:off x="7646961" y="3739310"/>
            <a:ext cx="60960" cy="17607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64109"/>
                </a:lnTo>
                <a:lnTo>
                  <a:pt x="131842" y="2641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46047E6-4E32-466C-4ED2-A026444F53C4}"/>
              </a:ext>
            </a:extLst>
          </p:cNvPr>
          <p:cNvSpPr/>
          <p:nvPr/>
        </p:nvSpPr>
        <p:spPr>
          <a:xfrm>
            <a:off x="7598975" y="3467545"/>
            <a:ext cx="231574" cy="803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0285"/>
                </a:lnTo>
                <a:lnTo>
                  <a:pt x="347361" y="60285"/>
                </a:lnTo>
                <a:lnTo>
                  <a:pt x="347361" y="12057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3DA1FDD-AC45-B792-EAA6-FA67839A3998}"/>
              </a:ext>
            </a:extLst>
          </p:cNvPr>
          <p:cNvSpPr/>
          <p:nvPr/>
        </p:nvSpPr>
        <p:spPr>
          <a:xfrm>
            <a:off x="7367400" y="3467545"/>
            <a:ext cx="231574" cy="803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47361" y="0"/>
                </a:moveTo>
                <a:lnTo>
                  <a:pt x="347361" y="60285"/>
                </a:lnTo>
                <a:lnTo>
                  <a:pt x="0" y="60285"/>
                </a:lnTo>
                <a:lnTo>
                  <a:pt x="0" y="12057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6209289-F2BD-8562-CA08-5847AE063C6D}"/>
              </a:ext>
            </a:extLst>
          </p:cNvPr>
          <p:cNvSpPr/>
          <p:nvPr/>
        </p:nvSpPr>
        <p:spPr>
          <a:xfrm>
            <a:off x="7568495" y="3106959"/>
            <a:ext cx="60960" cy="803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2057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275AC35-0EDE-F70D-997B-0D288CB434BF}"/>
              </a:ext>
            </a:extLst>
          </p:cNvPr>
          <p:cNvSpPr/>
          <p:nvPr/>
        </p:nvSpPr>
        <p:spPr>
          <a:xfrm>
            <a:off x="7598975" y="2746373"/>
            <a:ext cx="1343043" cy="803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014565" y="0"/>
                </a:moveTo>
                <a:lnTo>
                  <a:pt x="2014565" y="60285"/>
                </a:lnTo>
                <a:lnTo>
                  <a:pt x="0" y="60285"/>
                </a:lnTo>
                <a:lnTo>
                  <a:pt x="0" y="12057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041B38A-8FA9-F7DF-8F60-362E56C8FD66}"/>
              </a:ext>
            </a:extLst>
          </p:cNvPr>
          <p:cNvSpPr/>
          <p:nvPr/>
        </p:nvSpPr>
        <p:spPr>
          <a:xfrm>
            <a:off x="6628807" y="3106959"/>
            <a:ext cx="84061" cy="99136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87051"/>
                </a:lnTo>
                <a:lnTo>
                  <a:pt x="126092" y="14870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ECE5DAD-16ED-4598-67A6-060BB5E00B0B}"/>
              </a:ext>
            </a:extLst>
          </p:cNvPr>
          <p:cNvSpPr/>
          <p:nvPr/>
        </p:nvSpPr>
        <p:spPr>
          <a:xfrm>
            <a:off x="6628807" y="3106959"/>
            <a:ext cx="84061" cy="7196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79403"/>
                </a:lnTo>
                <a:lnTo>
                  <a:pt x="126092" y="107940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3AB3F56-B639-280B-68C8-121DBD32BDC2}"/>
              </a:ext>
            </a:extLst>
          </p:cNvPr>
          <p:cNvSpPr/>
          <p:nvPr/>
        </p:nvSpPr>
        <p:spPr>
          <a:xfrm>
            <a:off x="6628807" y="3106959"/>
            <a:ext cx="84061" cy="4478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71756"/>
                </a:lnTo>
                <a:lnTo>
                  <a:pt x="126092" y="671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A09394D-E257-59DF-1848-DFD40BC7D0DD}"/>
              </a:ext>
            </a:extLst>
          </p:cNvPr>
          <p:cNvSpPr/>
          <p:nvPr/>
        </p:nvSpPr>
        <p:spPr>
          <a:xfrm>
            <a:off x="6628807" y="3106959"/>
            <a:ext cx="84061" cy="17607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109"/>
                </a:lnTo>
                <a:lnTo>
                  <a:pt x="126092" y="2641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FEF9F2A-21A5-FDB4-6EE2-8AC8E75948B5}"/>
              </a:ext>
            </a:extLst>
          </p:cNvPr>
          <p:cNvSpPr/>
          <p:nvPr/>
        </p:nvSpPr>
        <p:spPr>
          <a:xfrm>
            <a:off x="6852971" y="2746373"/>
            <a:ext cx="2089047" cy="803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133571" y="0"/>
                </a:moveTo>
                <a:lnTo>
                  <a:pt x="3133571" y="60285"/>
                </a:lnTo>
                <a:lnTo>
                  <a:pt x="0" y="60285"/>
                </a:lnTo>
                <a:lnTo>
                  <a:pt x="0" y="12057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CFDA998-3CCB-7434-C5C6-B02BFC01E5F2}"/>
              </a:ext>
            </a:extLst>
          </p:cNvPr>
          <p:cNvSpPr/>
          <p:nvPr/>
        </p:nvSpPr>
        <p:spPr>
          <a:xfrm>
            <a:off x="5988016" y="3106959"/>
            <a:ext cx="84061" cy="12631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94698"/>
                </a:lnTo>
                <a:lnTo>
                  <a:pt x="126092" y="189469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6A5F99B-A2CA-8C5F-AF28-08DB85239F90}"/>
              </a:ext>
            </a:extLst>
          </p:cNvPr>
          <p:cNvSpPr/>
          <p:nvPr/>
        </p:nvSpPr>
        <p:spPr>
          <a:xfrm>
            <a:off x="5988016" y="3106959"/>
            <a:ext cx="84061" cy="99136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87051"/>
                </a:lnTo>
                <a:lnTo>
                  <a:pt x="126092" y="14870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4CA50E2-1440-ABF5-DCD1-3EAB577FE26B}"/>
              </a:ext>
            </a:extLst>
          </p:cNvPr>
          <p:cNvSpPr/>
          <p:nvPr/>
        </p:nvSpPr>
        <p:spPr>
          <a:xfrm>
            <a:off x="5988016" y="3106959"/>
            <a:ext cx="84061" cy="7196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79403"/>
                </a:lnTo>
                <a:lnTo>
                  <a:pt x="126092" y="107940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5FAE1E6-2612-03F4-80F6-CC312DE08B4E}"/>
              </a:ext>
            </a:extLst>
          </p:cNvPr>
          <p:cNvSpPr/>
          <p:nvPr/>
        </p:nvSpPr>
        <p:spPr>
          <a:xfrm>
            <a:off x="5988016" y="3106959"/>
            <a:ext cx="84061" cy="4478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71756"/>
                </a:lnTo>
                <a:lnTo>
                  <a:pt x="126092" y="671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6887E695-DDAA-C6F9-D36E-BD7879657D77}"/>
              </a:ext>
            </a:extLst>
          </p:cNvPr>
          <p:cNvSpPr/>
          <p:nvPr/>
        </p:nvSpPr>
        <p:spPr>
          <a:xfrm>
            <a:off x="5988016" y="3106959"/>
            <a:ext cx="84061" cy="17607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109"/>
                </a:lnTo>
                <a:lnTo>
                  <a:pt x="126092" y="2641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B7FD194A-9352-FD64-86EB-1B3555BA03BB}"/>
              </a:ext>
            </a:extLst>
          </p:cNvPr>
          <p:cNvSpPr/>
          <p:nvPr/>
        </p:nvSpPr>
        <p:spPr>
          <a:xfrm>
            <a:off x="6212179" y="2746373"/>
            <a:ext cx="2729839" cy="803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094758" y="0"/>
                </a:moveTo>
                <a:lnTo>
                  <a:pt x="4094758" y="60285"/>
                </a:lnTo>
                <a:lnTo>
                  <a:pt x="0" y="60285"/>
                </a:lnTo>
                <a:lnTo>
                  <a:pt x="0" y="12057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8ED5C84-EC37-6F05-D6F5-197508E3BFCA}"/>
              </a:ext>
            </a:extLst>
          </p:cNvPr>
          <p:cNvSpPr/>
          <p:nvPr/>
        </p:nvSpPr>
        <p:spPr>
          <a:xfrm>
            <a:off x="5235498" y="2786521"/>
            <a:ext cx="84061" cy="12631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94698"/>
                </a:lnTo>
                <a:lnTo>
                  <a:pt x="126092" y="189469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4DE5239-8B27-5DC5-57DE-32262BDFAD18}"/>
              </a:ext>
            </a:extLst>
          </p:cNvPr>
          <p:cNvSpPr/>
          <p:nvPr/>
        </p:nvSpPr>
        <p:spPr>
          <a:xfrm>
            <a:off x="5235498" y="2786521"/>
            <a:ext cx="84061" cy="99136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87051"/>
                </a:lnTo>
                <a:lnTo>
                  <a:pt x="126092" y="14870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429808B0-749B-293E-CD23-5F8C3D672712}"/>
              </a:ext>
            </a:extLst>
          </p:cNvPr>
          <p:cNvSpPr/>
          <p:nvPr/>
        </p:nvSpPr>
        <p:spPr>
          <a:xfrm>
            <a:off x="5235498" y="2786521"/>
            <a:ext cx="84061" cy="7196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79403"/>
                </a:lnTo>
                <a:lnTo>
                  <a:pt x="126092" y="107940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337ECFD-24F9-4B7D-C62A-CE5B96DB93A4}"/>
              </a:ext>
            </a:extLst>
          </p:cNvPr>
          <p:cNvSpPr/>
          <p:nvPr/>
        </p:nvSpPr>
        <p:spPr>
          <a:xfrm>
            <a:off x="5235498" y="2786521"/>
            <a:ext cx="84061" cy="4478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71756"/>
                </a:lnTo>
                <a:lnTo>
                  <a:pt x="126092" y="671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488E735-9AAE-94EE-F63F-9ECF83514801}"/>
              </a:ext>
            </a:extLst>
          </p:cNvPr>
          <p:cNvSpPr/>
          <p:nvPr/>
        </p:nvSpPr>
        <p:spPr>
          <a:xfrm>
            <a:off x="5235498" y="2786521"/>
            <a:ext cx="84061" cy="17607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109"/>
                </a:lnTo>
                <a:lnTo>
                  <a:pt x="126092" y="2641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25876532-6696-FCCB-BF33-A5FEE1CE0C00}"/>
              </a:ext>
            </a:extLst>
          </p:cNvPr>
          <p:cNvSpPr/>
          <p:nvPr/>
        </p:nvSpPr>
        <p:spPr>
          <a:xfrm>
            <a:off x="5429181" y="2425935"/>
            <a:ext cx="60960" cy="803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2057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D7663E16-5749-5D10-2306-CCEDC2558103}"/>
              </a:ext>
            </a:extLst>
          </p:cNvPr>
          <p:cNvSpPr/>
          <p:nvPr/>
        </p:nvSpPr>
        <p:spPr>
          <a:xfrm>
            <a:off x="5459661" y="1792748"/>
            <a:ext cx="370080" cy="35298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55120" y="0"/>
                </a:moveTo>
                <a:lnTo>
                  <a:pt x="555120" y="469187"/>
                </a:lnTo>
                <a:lnTo>
                  <a:pt x="0" y="469187"/>
                </a:lnTo>
                <a:lnTo>
                  <a:pt x="0" y="5294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C613D403-CC5B-2A2E-0380-E4AB5D5B06E9}"/>
              </a:ext>
            </a:extLst>
          </p:cNvPr>
          <p:cNvSpPr/>
          <p:nvPr/>
        </p:nvSpPr>
        <p:spPr>
          <a:xfrm>
            <a:off x="4594706" y="2786521"/>
            <a:ext cx="84061" cy="99136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87051"/>
                </a:lnTo>
                <a:lnTo>
                  <a:pt x="126092" y="14870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C4E6AA40-AF21-41B1-4405-21C0931295EB}"/>
              </a:ext>
            </a:extLst>
          </p:cNvPr>
          <p:cNvSpPr/>
          <p:nvPr/>
        </p:nvSpPr>
        <p:spPr>
          <a:xfrm>
            <a:off x="4594706" y="2786521"/>
            <a:ext cx="84061" cy="7196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79403"/>
                </a:lnTo>
                <a:lnTo>
                  <a:pt x="126092" y="107940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F58CB689-AF9A-49E4-87F2-993DCE697180}"/>
              </a:ext>
            </a:extLst>
          </p:cNvPr>
          <p:cNvSpPr/>
          <p:nvPr/>
        </p:nvSpPr>
        <p:spPr>
          <a:xfrm>
            <a:off x="4594706" y="2786521"/>
            <a:ext cx="84061" cy="4478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71756"/>
                </a:lnTo>
                <a:lnTo>
                  <a:pt x="126092" y="671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197C6380-E159-20CD-C3C3-E3DFA531A84B}"/>
              </a:ext>
            </a:extLst>
          </p:cNvPr>
          <p:cNvSpPr/>
          <p:nvPr/>
        </p:nvSpPr>
        <p:spPr>
          <a:xfrm>
            <a:off x="4594706" y="2786521"/>
            <a:ext cx="84061" cy="17607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109"/>
                </a:lnTo>
                <a:lnTo>
                  <a:pt x="126092" y="2641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1E5940BD-75C7-509C-324F-2A1A1E7ACE8D}"/>
              </a:ext>
            </a:extLst>
          </p:cNvPr>
          <p:cNvSpPr/>
          <p:nvPr/>
        </p:nvSpPr>
        <p:spPr>
          <a:xfrm>
            <a:off x="4498475" y="2425935"/>
            <a:ext cx="320395" cy="803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0285"/>
                </a:lnTo>
                <a:lnTo>
                  <a:pt x="480593" y="60285"/>
                </a:lnTo>
                <a:lnTo>
                  <a:pt x="480593" y="12057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71D5025-6A78-7AFB-391C-26D2186C2766}"/>
              </a:ext>
            </a:extLst>
          </p:cNvPr>
          <p:cNvSpPr/>
          <p:nvPr/>
        </p:nvSpPr>
        <p:spPr>
          <a:xfrm>
            <a:off x="3953916" y="2786521"/>
            <a:ext cx="84061" cy="99136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87051"/>
                </a:lnTo>
                <a:lnTo>
                  <a:pt x="126092" y="14870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161AE7F0-8C04-3086-2DDD-A91EA95434CE}"/>
              </a:ext>
            </a:extLst>
          </p:cNvPr>
          <p:cNvSpPr/>
          <p:nvPr/>
        </p:nvSpPr>
        <p:spPr>
          <a:xfrm>
            <a:off x="3953916" y="2786521"/>
            <a:ext cx="84061" cy="7196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79403"/>
                </a:lnTo>
                <a:lnTo>
                  <a:pt x="126092" y="107940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C2A9EAFB-97CE-19F2-9BCE-E087BD1DA533}"/>
              </a:ext>
            </a:extLst>
          </p:cNvPr>
          <p:cNvSpPr/>
          <p:nvPr/>
        </p:nvSpPr>
        <p:spPr>
          <a:xfrm>
            <a:off x="3953916" y="2786521"/>
            <a:ext cx="84061" cy="4478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71756"/>
                </a:lnTo>
                <a:lnTo>
                  <a:pt x="126092" y="671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99C156D8-35F7-5142-0FA9-AF7AB10F95FC}"/>
              </a:ext>
            </a:extLst>
          </p:cNvPr>
          <p:cNvSpPr/>
          <p:nvPr/>
        </p:nvSpPr>
        <p:spPr>
          <a:xfrm>
            <a:off x="3953916" y="2786521"/>
            <a:ext cx="84061" cy="17607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109"/>
                </a:lnTo>
                <a:lnTo>
                  <a:pt x="126092" y="2641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E4B5D66C-63D9-3793-CCAE-4EC2C424348A}"/>
              </a:ext>
            </a:extLst>
          </p:cNvPr>
          <p:cNvSpPr/>
          <p:nvPr/>
        </p:nvSpPr>
        <p:spPr>
          <a:xfrm>
            <a:off x="4178080" y="2425935"/>
            <a:ext cx="320395" cy="803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80593" y="0"/>
                </a:moveTo>
                <a:lnTo>
                  <a:pt x="480593" y="60285"/>
                </a:lnTo>
                <a:lnTo>
                  <a:pt x="0" y="60285"/>
                </a:lnTo>
                <a:lnTo>
                  <a:pt x="0" y="12057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50ACB31A-37CE-35F6-18D6-4478CE13088A}"/>
              </a:ext>
            </a:extLst>
          </p:cNvPr>
          <p:cNvSpPr/>
          <p:nvPr/>
        </p:nvSpPr>
        <p:spPr>
          <a:xfrm>
            <a:off x="4498475" y="1792748"/>
            <a:ext cx="1331266" cy="35298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996899" y="0"/>
                </a:moveTo>
                <a:lnTo>
                  <a:pt x="1996899" y="469187"/>
                </a:lnTo>
                <a:lnTo>
                  <a:pt x="0" y="469187"/>
                </a:lnTo>
                <a:lnTo>
                  <a:pt x="0" y="5294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F77CC061-E084-E8C7-0666-C92E79F025D4}"/>
              </a:ext>
            </a:extLst>
          </p:cNvPr>
          <p:cNvSpPr/>
          <p:nvPr/>
        </p:nvSpPr>
        <p:spPr>
          <a:xfrm>
            <a:off x="3313125" y="2786521"/>
            <a:ext cx="84061" cy="12631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94698"/>
                </a:lnTo>
                <a:lnTo>
                  <a:pt x="126092" y="189469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9CAA1F08-2CFF-E7FD-E28A-7C9F7D4F3659}"/>
              </a:ext>
            </a:extLst>
          </p:cNvPr>
          <p:cNvSpPr/>
          <p:nvPr/>
        </p:nvSpPr>
        <p:spPr>
          <a:xfrm>
            <a:off x="3313125" y="2786521"/>
            <a:ext cx="84061" cy="99136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87051"/>
                </a:lnTo>
                <a:lnTo>
                  <a:pt x="126092" y="14870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094AECD1-A665-BC44-9F97-10C1E2306127}"/>
              </a:ext>
            </a:extLst>
          </p:cNvPr>
          <p:cNvSpPr/>
          <p:nvPr/>
        </p:nvSpPr>
        <p:spPr>
          <a:xfrm>
            <a:off x="3313125" y="2786521"/>
            <a:ext cx="84061" cy="7196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79403"/>
                </a:lnTo>
                <a:lnTo>
                  <a:pt x="126092" y="107940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9DAD3AFE-B5D4-4A33-4C95-D491282BA58C}"/>
              </a:ext>
            </a:extLst>
          </p:cNvPr>
          <p:cNvSpPr/>
          <p:nvPr/>
        </p:nvSpPr>
        <p:spPr>
          <a:xfrm>
            <a:off x="3313125" y="2786521"/>
            <a:ext cx="84061" cy="4478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71756"/>
                </a:lnTo>
                <a:lnTo>
                  <a:pt x="126092" y="671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CA993894-F1F3-4BA5-074C-DC0285B5082C}"/>
              </a:ext>
            </a:extLst>
          </p:cNvPr>
          <p:cNvSpPr/>
          <p:nvPr/>
        </p:nvSpPr>
        <p:spPr>
          <a:xfrm>
            <a:off x="3313125" y="2786521"/>
            <a:ext cx="84061" cy="17607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109"/>
                </a:lnTo>
                <a:lnTo>
                  <a:pt x="126092" y="2641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55CD0339-7105-8DA5-C980-F40D3465820C}"/>
              </a:ext>
            </a:extLst>
          </p:cNvPr>
          <p:cNvSpPr/>
          <p:nvPr/>
        </p:nvSpPr>
        <p:spPr>
          <a:xfrm>
            <a:off x="2896498" y="2425935"/>
            <a:ext cx="640791" cy="803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0285"/>
                </a:lnTo>
                <a:lnTo>
                  <a:pt x="961186" y="60285"/>
                </a:lnTo>
                <a:lnTo>
                  <a:pt x="961186" y="12057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780B55AB-5C63-861D-4718-641E097D4A8E}"/>
              </a:ext>
            </a:extLst>
          </p:cNvPr>
          <p:cNvSpPr/>
          <p:nvPr/>
        </p:nvSpPr>
        <p:spPr>
          <a:xfrm>
            <a:off x="2672334" y="2786521"/>
            <a:ext cx="84061" cy="12631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94698"/>
                </a:lnTo>
                <a:lnTo>
                  <a:pt x="126092" y="189469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0827126-1101-13C1-4411-22D792F8CBCE}"/>
              </a:ext>
            </a:extLst>
          </p:cNvPr>
          <p:cNvSpPr/>
          <p:nvPr/>
        </p:nvSpPr>
        <p:spPr>
          <a:xfrm>
            <a:off x="2672334" y="2786521"/>
            <a:ext cx="84061" cy="99136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87051"/>
                </a:lnTo>
                <a:lnTo>
                  <a:pt x="126092" y="14870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3774EDD3-2E87-769A-7998-96E2F39BE6A6}"/>
              </a:ext>
            </a:extLst>
          </p:cNvPr>
          <p:cNvSpPr/>
          <p:nvPr/>
        </p:nvSpPr>
        <p:spPr>
          <a:xfrm>
            <a:off x="2672334" y="2786521"/>
            <a:ext cx="84061" cy="7196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79403"/>
                </a:lnTo>
                <a:lnTo>
                  <a:pt x="126092" y="107940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97CF6EBF-0F84-6E60-43F9-D549F8166573}"/>
              </a:ext>
            </a:extLst>
          </p:cNvPr>
          <p:cNvSpPr/>
          <p:nvPr/>
        </p:nvSpPr>
        <p:spPr>
          <a:xfrm>
            <a:off x="2672334" y="2786521"/>
            <a:ext cx="84061" cy="4478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71756"/>
                </a:lnTo>
                <a:lnTo>
                  <a:pt x="126092" y="671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D2F3F294-0B2D-C7D8-43A0-29B4A63010D9}"/>
              </a:ext>
            </a:extLst>
          </p:cNvPr>
          <p:cNvSpPr/>
          <p:nvPr/>
        </p:nvSpPr>
        <p:spPr>
          <a:xfrm>
            <a:off x="2672334" y="2786521"/>
            <a:ext cx="84061" cy="17607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109"/>
                </a:lnTo>
                <a:lnTo>
                  <a:pt x="126092" y="2641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B3EBD44-910D-80D4-1E19-6CA121AC8358}"/>
              </a:ext>
            </a:extLst>
          </p:cNvPr>
          <p:cNvSpPr/>
          <p:nvPr/>
        </p:nvSpPr>
        <p:spPr>
          <a:xfrm>
            <a:off x="2866018" y="2425935"/>
            <a:ext cx="60960" cy="803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2057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BFA81C58-4EB0-0598-178D-ADA71F97BDA9}"/>
              </a:ext>
            </a:extLst>
          </p:cNvPr>
          <p:cNvSpPr/>
          <p:nvPr/>
        </p:nvSpPr>
        <p:spPr>
          <a:xfrm>
            <a:off x="2031544" y="2786521"/>
            <a:ext cx="84061" cy="12631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94698"/>
                </a:lnTo>
                <a:lnTo>
                  <a:pt x="126092" y="189469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41E89172-1F82-9C4B-6A43-A52BA012C110}"/>
              </a:ext>
            </a:extLst>
          </p:cNvPr>
          <p:cNvSpPr/>
          <p:nvPr/>
        </p:nvSpPr>
        <p:spPr>
          <a:xfrm>
            <a:off x="2031544" y="2786521"/>
            <a:ext cx="84061" cy="99136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87051"/>
                </a:lnTo>
                <a:lnTo>
                  <a:pt x="126092" y="14870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35B2F487-8D58-E43E-255C-532D5EDBB07D}"/>
              </a:ext>
            </a:extLst>
          </p:cNvPr>
          <p:cNvSpPr/>
          <p:nvPr/>
        </p:nvSpPr>
        <p:spPr>
          <a:xfrm>
            <a:off x="2031544" y="2786521"/>
            <a:ext cx="84061" cy="7196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79403"/>
                </a:lnTo>
                <a:lnTo>
                  <a:pt x="126092" y="107940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15AE6A9-7100-9BFF-A80B-D9309F1894DB}"/>
              </a:ext>
            </a:extLst>
          </p:cNvPr>
          <p:cNvSpPr/>
          <p:nvPr/>
        </p:nvSpPr>
        <p:spPr>
          <a:xfrm>
            <a:off x="2031544" y="2786521"/>
            <a:ext cx="84061" cy="4478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71756"/>
                </a:lnTo>
                <a:lnTo>
                  <a:pt x="126092" y="671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17BD2404-BE6E-9D2E-267A-2A1E6C802F95}"/>
              </a:ext>
            </a:extLst>
          </p:cNvPr>
          <p:cNvSpPr/>
          <p:nvPr/>
        </p:nvSpPr>
        <p:spPr>
          <a:xfrm>
            <a:off x="2031544" y="2786521"/>
            <a:ext cx="84061" cy="17607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109"/>
                </a:lnTo>
                <a:lnTo>
                  <a:pt x="126092" y="2641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E2B3EFC8-FBA6-EC73-AF52-852B77E27CDE}"/>
              </a:ext>
            </a:extLst>
          </p:cNvPr>
          <p:cNvSpPr/>
          <p:nvPr/>
        </p:nvSpPr>
        <p:spPr>
          <a:xfrm>
            <a:off x="2255707" y="2425935"/>
            <a:ext cx="640791" cy="803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961186" y="0"/>
                </a:moveTo>
                <a:lnTo>
                  <a:pt x="961186" y="60285"/>
                </a:lnTo>
                <a:lnTo>
                  <a:pt x="0" y="60285"/>
                </a:lnTo>
                <a:lnTo>
                  <a:pt x="0" y="12057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7765EC98-D2AD-F7B7-2D71-5FCA74639CDA}"/>
              </a:ext>
            </a:extLst>
          </p:cNvPr>
          <p:cNvSpPr/>
          <p:nvPr/>
        </p:nvSpPr>
        <p:spPr>
          <a:xfrm>
            <a:off x="2896499" y="1792748"/>
            <a:ext cx="2933243" cy="35298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399865" y="0"/>
                </a:moveTo>
                <a:lnTo>
                  <a:pt x="4399865" y="469187"/>
                </a:lnTo>
                <a:lnTo>
                  <a:pt x="0" y="469187"/>
                </a:lnTo>
                <a:lnTo>
                  <a:pt x="0" y="5294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0A5000C8-4480-512B-6D28-542C508549AF}"/>
              </a:ext>
            </a:extLst>
          </p:cNvPr>
          <p:cNvSpPr/>
          <p:nvPr/>
        </p:nvSpPr>
        <p:spPr>
          <a:xfrm>
            <a:off x="1390752" y="2786521"/>
            <a:ext cx="84061" cy="12631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94698"/>
                </a:lnTo>
                <a:lnTo>
                  <a:pt x="126092" y="189469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DAF07B83-A04B-DA58-DC17-EBA83B82081A}"/>
              </a:ext>
            </a:extLst>
          </p:cNvPr>
          <p:cNvSpPr/>
          <p:nvPr/>
        </p:nvSpPr>
        <p:spPr>
          <a:xfrm>
            <a:off x="1390752" y="2786521"/>
            <a:ext cx="84061" cy="99136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87051"/>
                </a:lnTo>
                <a:lnTo>
                  <a:pt x="126092" y="14870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DA3A4A03-77EB-246C-0C1A-C7DE1E76EE6C}"/>
              </a:ext>
            </a:extLst>
          </p:cNvPr>
          <p:cNvSpPr/>
          <p:nvPr/>
        </p:nvSpPr>
        <p:spPr>
          <a:xfrm>
            <a:off x="1390752" y="2786521"/>
            <a:ext cx="84061" cy="7196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79403"/>
                </a:lnTo>
                <a:lnTo>
                  <a:pt x="126092" y="107940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C1940D10-A7C6-8FB3-FC5F-CA8E070D5448}"/>
              </a:ext>
            </a:extLst>
          </p:cNvPr>
          <p:cNvSpPr/>
          <p:nvPr/>
        </p:nvSpPr>
        <p:spPr>
          <a:xfrm>
            <a:off x="1390752" y="2786521"/>
            <a:ext cx="84061" cy="4478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71756"/>
                </a:lnTo>
                <a:lnTo>
                  <a:pt x="126092" y="671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B1DF4C19-415F-3C28-40F7-0878787B3F2C}"/>
              </a:ext>
            </a:extLst>
          </p:cNvPr>
          <p:cNvSpPr/>
          <p:nvPr/>
        </p:nvSpPr>
        <p:spPr>
          <a:xfrm>
            <a:off x="1390752" y="2786521"/>
            <a:ext cx="84061" cy="17607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109"/>
                </a:lnTo>
                <a:lnTo>
                  <a:pt x="126092" y="2641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94F2358A-254B-E476-3153-EBF0FF157D1A}"/>
              </a:ext>
            </a:extLst>
          </p:cNvPr>
          <p:cNvSpPr/>
          <p:nvPr/>
        </p:nvSpPr>
        <p:spPr>
          <a:xfrm>
            <a:off x="1294521" y="2425935"/>
            <a:ext cx="320395" cy="803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0285"/>
                </a:lnTo>
                <a:lnTo>
                  <a:pt x="480593" y="60285"/>
                </a:lnTo>
                <a:lnTo>
                  <a:pt x="480593" y="12057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4AEB44D7-0B4A-0BFB-ED06-21A459270FF0}"/>
              </a:ext>
            </a:extLst>
          </p:cNvPr>
          <p:cNvSpPr/>
          <p:nvPr/>
        </p:nvSpPr>
        <p:spPr>
          <a:xfrm>
            <a:off x="749962" y="2786521"/>
            <a:ext cx="84061" cy="12631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94698"/>
                </a:lnTo>
                <a:lnTo>
                  <a:pt x="126092" y="189469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7D364E9A-9ACC-2077-6087-30F04C3490C7}"/>
              </a:ext>
            </a:extLst>
          </p:cNvPr>
          <p:cNvSpPr/>
          <p:nvPr/>
        </p:nvSpPr>
        <p:spPr>
          <a:xfrm>
            <a:off x="749962" y="2786521"/>
            <a:ext cx="84061" cy="99136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87051"/>
                </a:lnTo>
                <a:lnTo>
                  <a:pt x="126092" y="14870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9353C5C3-6D7F-DED8-4CFB-C3C400B28CC4}"/>
              </a:ext>
            </a:extLst>
          </p:cNvPr>
          <p:cNvSpPr/>
          <p:nvPr/>
        </p:nvSpPr>
        <p:spPr>
          <a:xfrm>
            <a:off x="749962" y="2786521"/>
            <a:ext cx="84061" cy="7196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79403"/>
                </a:lnTo>
                <a:lnTo>
                  <a:pt x="126092" y="107940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2006CDA8-3F8F-C782-C9CB-1BBFCE375A80}"/>
              </a:ext>
            </a:extLst>
          </p:cNvPr>
          <p:cNvSpPr/>
          <p:nvPr/>
        </p:nvSpPr>
        <p:spPr>
          <a:xfrm>
            <a:off x="749962" y="2786521"/>
            <a:ext cx="84061" cy="4478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71756"/>
                </a:lnTo>
                <a:lnTo>
                  <a:pt x="126092" y="671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D6DFD0B6-E60E-03A1-30D0-5665B68E0A21}"/>
              </a:ext>
            </a:extLst>
          </p:cNvPr>
          <p:cNvSpPr/>
          <p:nvPr/>
        </p:nvSpPr>
        <p:spPr>
          <a:xfrm>
            <a:off x="749962" y="2786521"/>
            <a:ext cx="84061" cy="17607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109"/>
                </a:lnTo>
                <a:lnTo>
                  <a:pt x="126092" y="2641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7690E1D2-8F1D-2D19-16F9-2A6A0CCFAEDE}"/>
              </a:ext>
            </a:extLst>
          </p:cNvPr>
          <p:cNvSpPr/>
          <p:nvPr/>
        </p:nvSpPr>
        <p:spPr>
          <a:xfrm>
            <a:off x="974126" y="2425935"/>
            <a:ext cx="320395" cy="803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80593" y="0"/>
                </a:moveTo>
                <a:lnTo>
                  <a:pt x="480593" y="60285"/>
                </a:lnTo>
                <a:lnTo>
                  <a:pt x="0" y="60285"/>
                </a:lnTo>
                <a:lnTo>
                  <a:pt x="0" y="12057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61F9AED6-371F-EC2A-DEB1-4F23930374D2}"/>
              </a:ext>
            </a:extLst>
          </p:cNvPr>
          <p:cNvSpPr/>
          <p:nvPr/>
        </p:nvSpPr>
        <p:spPr>
          <a:xfrm>
            <a:off x="1294521" y="1792748"/>
            <a:ext cx="4535220" cy="35298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802830" y="0"/>
                </a:moveTo>
                <a:lnTo>
                  <a:pt x="6802830" y="469187"/>
                </a:lnTo>
                <a:lnTo>
                  <a:pt x="0" y="469187"/>
                </a:lnTo>
                <a:lnTo>
                  <a:pt x="0" y="5294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C8BA85B1-8869-FFA9-9DF8-BD4C53B8000C}"/>
              </a:ext>
            </a:extLst>
          </p:cNvPr>
          <p:cNvSpPr/>
          <p:nvPr/>
        </p:nvSpPr>
        <p:spPr>
          <a:xfrm>
            <a:off x="146711" y="2425935"/>
            <a:ext cx="84061" cy="12631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94698"/>
                </a:lnTo>
                <a:lnTo>
                  <a:pt x="126092" y="189469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7545CEE0-28CC-3CD9-CA3E-8A67C0A1CA24}"/>
              </a:ext>
            </a:extLst>
          </p:cNvPr>
          <p:cNvSpPr/>
          <p:nvPr/>
        </p:nvSpPr>
        <p:spPr>
          <a:xfrm>
            <a:off x="146711" y="2425935"/>
            <a:ext cx="84061" cy="99136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87051"/>
                </a:lnTo>
                <a:lnTo>
                  <a:pt x="126092" y="14870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A1204B21-BCE8-12C6-3375-3688251061FE}"/>
              </a:ext>
            </a:extLst>
          </p:cNvPr>
          <p:cNvSpPr/>
          <p:nvPr/>
        </p:nvSpPr>
        <p:spPr>
          <a:xfrm>
            <a:off x="146711" y="2425935"/>
            <a:ext cx="84061" cy="7196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79403"/>
                </a:lnTo>
                <a:lnTo>
                  <a:pt x="126092" y="107940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EB751EFE-4C7A-A1EB-657F-14DB2BB680FF}"/>
              </a:ext>
            </a:extLst>
          </p:cNvPr>
          <p:cNvSpPr/>
          <p:nvPr/>
        </p:nvSpPr>
        <p:spPr>
          <a:xfrm>
            <a:off x="146711" y="2425935"/>
            <a:ext cx="84061" cy="4478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71756"/>
                </a:lnTo>
                <a:lnTo>
                  <a:pt x="126092" y="671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69DD1715-17D8-08B2-2761-B3AABC8BDDCF}"/>
              </a:ext>
            </a:extLst>
          </p:cNvPr>
          <p:cNvSpPr/>
          <p:nvPr/>
        </p:nvSpPr>
        <p:spPr>
          <a:xfrm>
            <a:off x="146711" y="2425935"/>
            <a:ext cx="84061" cy="17607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109"/>
                </a:lnTo>
                <a:lnTo>
                  <a:pt x="126092" y="2641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497E9FE1-FC1F-853E-ABD0-EBC2B6839206}"/>
              </a:ext>
            </a:extLst>
          </p:cNvPr>
          <p:cNvSpPr/>
          <p:nvPr/>
        </p:nvSpPr>
        <p:spPr>
          <a:xfrm>
            <a:off x="370875" y="1792748"/>
            <a:ext cx="5458867" cy="35298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8188300" y="0"/>
                </a:moveTo>
                <a:lnTo>
                  <a:pt x="8188300" y="469187"/>
                </a:lnTo>
                <a:lnTo>
                  <a:pt x="0" y="469187"/>
                </a:lnTo>
                <a:lnTo>
                  <a:pt x="0" y="5294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F17FECDE-D182-A851-9699-362B76DC6A00}"/>
              </a:ext>
            </a:extLst>
          </p:cNvPr>
          <p:cNvSpPr/>
          <p:nvPr/>
        </p:nvSpPr>
        <p:spPr>
          <a:xfrm>
            <a:off x="90670" y="2145730"/>
            <a:ext cx="560409" cy="280205"/>
          </a:xfrm>
          <a:custGeom>
            <a:avLst/>
            <a:gdLst>
              <a:gd name="connsiteX0" fmla="*/ 0 w 840614"/>
              <a:gd name="connsiteY0" fmla="*/ 70053 h 420307"/>
              <a:gd name="connsiteX1" fmla="*/ 70053 w 840614"/>
              <a:gd name="connsiteY1" fmla="*/ 0 h 420307"/>
              <a:gd name="connsiteX2" fmla="*/ 770561 w 840614"/>
              <a:gd name="connsiteY2" fmla="*/ 0 h 420307"/>
              <a:gd name="connsiteX3" fmla="*/ 840614 w 840614"/>
              <a:gd name="connsiteY3" fmla="*/ 70053 h 420307"/>
              <a:gd name="connsiteX4" fmla="*/ 840614 w 840614"/>
              <a:gd name="connsiteY4" fmla="*/ 350254 h 420307"/>
              <a:gd name="connsiteX5" fmla="*/ 770561 w 840614"/>
              <a:gd name="connsiteY5" fmla="*/ 420307 h 420307"/>
              <a:gd name="connsiteX6" fmla="*/ 70053 w 840614"/>
              <a:gd name="connsiteY6" fmla="*/ 420307 h 420307"/>
              <a:gd name="connsiteX7" fmla="*/ 0 w 840614"/>
              <a:gd name="connsiteY7" fmla="*/ 350254 h 420307"/>
              <a:gd name="connsiteX8" fmla="*/ 0 w 840614"/>
              <a:gd name="connsiteY8" fmla="*/ 70053 h 42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0614" h="420307">
                <a:moveTo>
                  <a:pt x="0" y="70053"/>
                </a:moveTo>
                <a:cubicBezTo>
                  <a:pt x="0" y="31364"/>
                  <a:pt x="31364" y="0"/>
                  <a:pt x="70053" y="0"/>
                </a:cubicBezTo>
                <a:lnTo>
                  <a:pt x="770561" y="0"/>
                </a:lnTo>
                <a:cubicBezTo>
                  <a:pt x="809250" y="0"/>
                  <a:pt x="840614" y="31364"/>
                  <a:pt x="840614" y="70053"/>
                </a:cubicBezTo>
                <a:lnTo>
                  <a:pt x="840614" y="350254"/>
                </a:lnTo>
                <a:cubicBezTo>
                  <a:pt x="840614" y="388943"/>
                  <a:pt x="809250" y="420307"/>
                  <a:pt x="770561" y="420307"/>
                </a:cubicBezTo>
                <a:lnTo>
                  <a:pt x="70053" y="420307"/>
                </a:lnTo>
                <a:cubicBezTo>
                  <a:pt x="31364" y="420307"/>
                  <a:pt x="0" y="388943"/>
                  <a:pt x="0" y="350254"/>
                </a:cubicBezTo>
                <a:lnTo>
                  <a:pt x="0" y="70053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89" tIns="17489" rIns="17489" bIns="17489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Claims Officer (CCO)</a:t>
            </a: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778BB102-8391-F8DB-7FF1-0F2C2739346C}"/>
              </a:ext>
            </a:extLst>
          </p:cNvPr>
          <p:cNvSpPr/>
          <p:nvPr/>
        </p:nvSpPr>
        <p:spPr>
          <a:xfrm>
            <a:off x="230773" y="2506317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Department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A72C184A-9D61-1419-C6D2-249D69BB13D7}"/>
              </a:ext>
            </a:extLst>
          </p:cNvPr>
          <p:cNvSpPr/>
          <p:nvPr/>
        </p:nvSpPr>
        <p:spPr>
          <a:xfrm>
            <a:off x="230773" y="2778081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Director</a:t>
            </a: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EF7678D4-1D15-80A6-A768-EA608B42E345}"/>
              </a:ext>
            </a:extLst>
          </p:cNvPr>
          <p:cNvSpPr/>
          <p:nvPr/>
        </p:nvSpPr>
        <p:spPr>
          <a:xfrm>
            <a:off x="230773" y="3049846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Supervisor</a:t>
            </a: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D20E2CB7-7779-800F-ED68-82D0962AB553}"/>
              </a:ext>
            </a:extLst>
          </p:cNvPr>
          <p:cNvSpPr/>
          <p:nvPr/>
        </p:nvSpPr>
        <p:spPr>
          <a:xfrm>
            <a:off x="230773" y="3321611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Team Leads</a:t>
            </a:r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1271FE4E-9883-2170-2761-258A181103F6}"/>
              </a:ext>
            </a:extLst>
          </p:cNvPr>
          <p:cNvSpPr/>
          <p:nvPr/>
        </p:nvSpPr>
        <p:spPr>
          <a:xfrm>
            <a:off x="230773" y="3593376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Adjustors and Investigations</a:t>
            </a: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E99E7A0B-A223-E09C-AF99-96212D6415E6}"/>
              </a:ext>
            </a:extLst>
          </p:cNvPr>
          <p:cNvSpPr/>
          <p:nvPr/>
        </p:nvSpPr>
        <p:spPr>
          <a:xfrm>
            <a:off x="1014316" y="2145730"/>
            <a:ext cx="560409" cy="280205"/>
          </a:xfrm>
          <a:custGeom>
            <a:avLst/>
            <a:gdLst>
              <a:gd name="connsiteX0" fmla="*/ 0 w 840614"/>
              <a:gd name="connsiteY0" fmla="*/ 70053 h 420307"/>
              <a:gd name="connsiteX1" fmla="*/ 70053 w 840614"/>
              <a:gd name="connsiteY1" fmla="*/ 0 h 420307"/>
              <a:gd name="connsiteX2" fmla="*/ 770561 w 840614"/>
              <a:gd name="connsiteY2" fmla="*/ 0 h 420307"/>
              <a:gd name="connsiteX3" fmla="*/ 840614 w 840614"/>
              <a:gd name="connsiteY3" fmla="*/ 70053 h 420307"/>
              <a:gd name="connsiteX4" fmla="*/ 840614 w 840614"/>
              <a:gd name="connsiteY4" fmla="*/ 350254 h 420307"/>
              <a:gd name="connsiteX5" fmla="*/ 770561 w 840614"/>
              <a:gd name="connsiteY5" fmla="*/ 420307 h 420307"/>
              <a:gd name="connsiteX6" fmla="*/ 70053 w 840614"/>
              <a:gd name="connsiteY6" fmla="*/ 420307 h 420307"/>
              <a:gd name="connsiteX7" fmla="*/ 0 w 840614"/>
              <a:gd name="connsiteY7" fmla="*/ 350254 h 420307"/>
              <a:gd name="connsiteX8" fmla="*/ 0 w 840614"/>
              <a:gd name="connsiteY8" fmla="*/ 70053 h 42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0614" h="420307">
                <a:moveTo>
                  <a:pt x="0" y="70053"/>
                </a:moveTo>
                <a:cubicBezTo>
                  <a:pt x="0" y="31364"/>
                  <a:pt x="31364" y="0"/>
                  <a:pt x="70053" y="0"/>
                </a:cubicBezTo>
                <a:lnTo>
                  <a:pt x="770561" y="0"/>
                </a:lnTo>
                <a:cubicBezTo>
                  <a:pt x="809250" y="0"/>
                  <a:pt x="840614" y="31364"/>
                  <a:pt x="840614" y="70053"/>
                </a:cubicBezTo>
                <a:lnTo>
                  <a:pt x="840614" y="350254"/>
                </a:lnTo>
                <a:cubicBezTo>
                  <a:pt x="840614" y="388943"/>
                  <a:pt x="809250" y="420307"/>
                  <a:pt x="770561" y="420307"/>
                </a:cubicBezTo>
                <a:lnTo>
                  <a:pt x="70053" y="420307"/>
                </a:lnTo>
                <a:cubicBezTo>
                  <a:pt x="31364" y="420307"/>
                  <a:pt x="0" y="388943"/>
                  <a:pt x="0" y="350254"/>
                </a:cubicBezTo>
                <a:lnTo>
                  <a:pt x="0" y="70053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89" tIns="17489" rIns="17489" bIns="17489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Risk Officer (CRO)</a:t>
            </a: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D88FDDD7-C1B9-63D6-EA31-AAEAC16267D7}"/>
              </a:ext>
            </a:extLst>
          </p:cNvPr>
          <p:cNvSpPr/>
          <p:nvPr/>
        </p:nvSpPr>
        <p:spPr>
          <a:xfrm>
            <a:off x="693921" y="2506316"/>
            <a:ext cx="560409" cy="280205"/>
          </a:xfrm>
          <a:custGeom>
            <a:avLst/>
            <a:gdLst>
              <a:gd name="connsiteX0" fmla="*/ 0 w 840614"/>
              <a:gd name="connsiteY0" fmla="*/ 70053 h 420307"/>
              <a:gd name="connsiteX1" fmla="*/ 70053 w 840614"/>
              <a:gd name="connsiteY1" fmla="*/ 0 h 420307"/>
              <a:gd name="connsiteX2" fmla="*/ 770561 w 840614"/>
              <a:gd name="connsiteY2" fmla="*/ 0 h 420307"/>
              <a:gd name="connsiteX3" fmla="*/ 840614 w 840614"/>
              <a:gd name="connsiteY3" fmla="*/ 70053 h 420307"/>
              <a:gd name="connsiteX4" fmla="*/ 840614 w 840614"/>
              <a:gd name="connsiteY4" fmla="*/ 350254 h 420307"/>
              <a:gd name="connsiteX5" fmla="*/ 770561 w 840614"/>
              <a:gd name="connsiteY5" fmla="*/ 420307 h 420307"/>
              <a:gd name="connsiteX6" fmla="*/ 70053 w 840614"/>
              <a:gd name="connsiteY6" fmla="*/ 420307 h 420307"/>
              <a:gd name="connsiteX7" fmla="*/ 0 w 840614"/>
              <a:gd name="connsiteY7" fmla="*/ 350254 h 420307"/>
              <a:gd name="connsiteX8" fmla="*/ 0 w 840614"/>
              <a:gd name="connsiteY8" fmla="*/ 70053 h 42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0614" h="420307">
                <a:moveTo>
                  <a:pt x="0" y="70053"/>
                </a:moveTo>
                <a:cubicBezTo>
                  <a:pt x="0" y="31364"/>
                  <a:pt x="31364" y="0"/>
                  <a:pt x="70053" y="0"/>
                </a:cubicBezTo>
                <a:lnTo>
                  <a:pt x="770561" y="0"/>
                </a:lnTo>
                <a:cubicBezTo>
                  <a:pt x="809250" y="0"/>
                  <a:pt x="840614" y="31364"/>
                  <a:pt x="840614" y="70053"/>
                </a:cubicBezTo>
                <a:lnTo>
                  <a:pt x="840614" y="350254"/>
                </a:lnTo>
                <a:cubicBezTo>
                  <a:pt x="840614" y="388943"/>
                  <a:pt x="809250" y="420307"/>
                  <a:pt x="770561" y="420307"/>
                </a:cubicBezTo>
                <a:lnTo>
                  <a:pt x="70053" y="420307"/>
                </a:lnTo>
                <a:cubicBezTo>
                  <a:pt x="31364" y="420307"/>
                  <a:pt x="0" y="388943"/>
                  <a:pt x="0" y="350254"/>
                </a:cubicBezTo>
                <a:lnTo>
                  <a:pt x="0" y="7005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5" tIns="17065" rIns="17065" bIns="1706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Actuarial Officer (CAO)</a:t>
            </a: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4CE96755-B1C4-9BF4-369D-8D534C94D991}"/>
              </a:ext>
            </a:extLst>
          </p:cNvPr>
          <p:cNvSpPr/>
          <p:nvPr/>
        </p:nvSpPr>
        <p:spPr>
          <a:xfrm>
            <a:off x="834023" y="2866903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Department</a:t>
            </a: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AE16F8E8-35A2-24FA-2891-9462C726F6C1}"/>
              </a:ext>
            </a:extLst>
          </p:cNvPr>
          <p:cNvSpPr/>
          <p:nvPr/>
        </p:nvSpPr>
        <p:spPr>
          <a:xfrm>
            <a:off x="834023" y="3138667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Director</a:t>
            </a: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069E6DDF-0BEB-8680-2E49-FDA058D6B206}"/>
              </a:ext>
            </a:extLst>
          </p:cNvPr>
          <p:cNvSpPr/>
          <p:nvPr/>
        </p:nvSpPr>
        <p:spPr>
          <a:xfrm>
            <a:off x="834023" y="3410432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Supervisor</a:t>
            </a: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FCA37014-BAC8-170A-4B11-7DE8FF2957F9}"/>
              </a:ext>
            </a:extLst>
          </p:cNvPr>
          <p:cNvSpPr/>
          <p:nvPr/>
        </p:nvSpPr>
        <p:spPr>
          <a:xfrm>
            <a:off x="834023" y="3682197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Associate</a:t>
            </a: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14238DFF-F300-5581-6343-33B33C400C02}"/>
              </a:ext>
            </a:extLst>
          </p:cNvPr>
          <p:cNvSpPr/>
          <p:nvPr/>
        </p:nvSpPr>
        <p:spPr>
          <a:xfrm>
            <a:off x="834023" y="3953962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Actuaries</a:t>
            </a: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F9F890EE-14D3-4603-4000-2A07E6E3E8AF}"/>
              </a:ext>
            </a:extLst>
          </p:cNvPr>
          <p:cNvSpPr/>
          <p:nvPr/>
        </p:nvSpPr>
        <p:spPr>
          <a:xfrm>
            <a:off x="1334712" y="2506316"/>
            <a:ext cx="560409" cy="280205"/>
          </a:xfrm>
          <a:custGeom>
            <a:avLst/>
            <a:gdLst>
              <a:gd name="connsiteX0" fmla="*/ 0 w 840614"/>
              <a:gd name="connsiteY0" fmla="*/ 70053 h 420307"/>
              <a:gd name="connsiteX1" fmla="*/ 70053 w 840614"/>
              <a:gd name="connsiteY1" fmla="*/ 0 h 420307"/>
              <a:gd name="connsiteX2" fmla="*/ 770561 w 840614"/>
              <a:gd name="connsiteY2" fmla="*/ 0 h 420307"/>
              <a:gd name="connsiteX3" fmla="*/ 840614 w 840614"/>
              <a:gd name="connsiteY3" fmla="*/ 70053 h 420307"/>
              <a:gd name="connsiteX4" fmla="*/ 840614 w 840614"/>
              <a:gd name="connsiteY4" fmla="*/ 350254 h 420307"/>
              <a:gd name="connsiteX5" fmla="*/ 770561 w 840614"/>
              <a:gd name="connsiteY5" fmla="*/ 420307 h 420307"/>
              <a:gd name="connsiteX6" fmla="*/ 70053 w 840614"/>
              <a:gd name="connsiteY6" fmla="*/ 420307 h 420307"/>
              <a:gd name="connsiteX7" fmla="*/ 0 w 840614"/>
              <a:gd name="connsiteY7" fmla="*/ 350254 h 420307"/>
              <a:gd name="connsiteX8" fmla="*/ 0 w 840614"/>
              <a:gd name="connsiteY8" fmla="*/ 70053 h 42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0614" h="420307">
                <a:moveTo>
                  <a:pt x="0" y="70053"/>
                </a:moveTo>
                <a:cubicBezTo>
                  <a:pt x="0" y="31364"/>
                  <a:pt x="31364" y="0"/>
                  <a:pt x="70053" y="0"/>
                </a:cubicBezTo>
                <a:lnTo>
                  <a:pt x="770561" y="0"/>
                </a:lnTo>
                <a:cubicBezTo>
                  <a:pt x="809250" y="0"/>
                  <a:pt x="840614" y="31364"/>
                  <a:pt x="840614" y="70053"/>
                </a:cubicBezTo>
                <a:lnTo>
                  <a:pt x="840614" y="350254"/>
                </a:lnTo>
                <a:cubicBezTo>
                  <a:pt x="840614" y="388943"/>
                  <a:pt x="809250" y="420307"/>
                  <a:pt x="770561" y="420307"/>
                </a:cubicBezTo>
                <a:lnTo>
                  <a:pt x="70053" y="420307"/>
                </a:lnTo>
                <a:cubicBezTo>
                  <a:pt x="31364" y="420307"/>
                  <a:pt x="0" y="388943"/>
                  <a:pt x="0" y="350254"/>
                </a:cubicBezTo>
                <a:lnTo>
                  <a:pt x="0" y="7005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5" tIns="17065" rIns="17065" bIns="1706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Underwriting Officer (CUO)</a:t>
            </a: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549F373C-CE09-AA4C-932C-A0F8C2FEEF7E}"/>
              </a:ext>
            </a:extLst>
          </p:cNvPr>
          <p:cNvSpPr/>
          <p:nvPr/>
        </p:nvSpPr>
        <p:spPr>
          <a:xfrm>
            <a:off x="1474815" y="2866903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Director</a:t>
            </a: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356441D9-F0C3-8B19-E2C7-11C35A98CFA0}"/>
              </a:ext>
            </a:extLst>
          </p:cNvPr>
          <p:cNvSpPr/>
          <p:nvPr/>
        </p:nvSpPr>
        <p:spPr>
          <a:xfrm>
            <a:off x="1474815" y="3138667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Manager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947BECBE-E9ED-6D42-0A68-73087DC3B4E4}"/>
              </a:ext>
            </a:extLst>
          </p:cNvPr>
          <p:cNvSpPr/>
          <p:nvPr/>
        </p:nvSpPr>
        <p:spPr>
          <a:xfrm>
            <a:off x="1474815" y="3410432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Supervisor</a:t>
            </a: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47E537F5-85C8-F28B-DF52-03929E01C53E}"/>
              </a:ext>
            </a:extLst>
          </p:cNvPr>
          <p:cNvSpPr/>
          <p:nvPr/>
        </p:nvSpPr>
        <p:spPr>
          <a:xfrm>
            <a:off x="1474815" y="3682197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Team Leads</a:t>
            </a: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273E20C6-8D87-74E0-7776-006DCAE295BF}"/>
              </a:ext>
            </a:extLst>
          </p:cNvPr>
          <p:cNvSpPr/>
          <p:nvPr/>
        </p:nvSpPr>
        <p:spPr>
          <a:xfrm>
            <a:off x="1474815" y="3953962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Underwriters</a:t>
            </a: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1978FB72-24D5-A037-12CB-427C97E24161}"/>
              </a:ext>
            </a:extLst>
          </p:cNvPr>
          <p:cNvSpPr/>
          <p:nvPr/>
        </p:nvSpPr>
        <p:spPr>
          <a:xfrm>
            <a:off x="2616293" y="2145730"/>
            <a:ext cx="560409" cy="280205"/>
          </a:xfrm>
          <a:custGeom>
            <a:avLst/>
            <a:gdLst>
              <a:gd name="connsiteX0" fmla="*/ 0 w 840614"/>
              <a:gd name="connsiteY0" fmla="*/ 70053 h 420307"/>
              <a:gd name="connsiteX1" fmla="*/ 70053 w 840614"/>
              <a:gd name="connsiteY1" fmla="*/ 0 h 420307"/>
              <a:gd name="connsiteX2" fmla="*/ 770561 w 840614"/>
              <a:gd name="connsiteY2" fmla="*/ 0 h 420307"/>
              <a:gd name="connsiteX3" fmla="*/ 840614 w 840614"/>
              <a:gd name="connsiteY3" fmla="*/ 70053 h 420307"/>
              <a:gd name="connsiteX4" fmla="*/ 840614 w 840614"/>
              <a:gd name="connsiteY4" fmla="*/ 350254 h 420307"/>
              <a:gd name="connsiteX5" fmla="*/ 770561 w 840614"/>
              <a:gd name="connsiteY5" fmla="*/ 420307 h 420307"/>
              <a:gd name="connsiteX6" fmla="*/ 70053 w 840614"/>
              <a:gd name="connsiteY6" fmla="*/ 420307 h 420307"/>
              <a:gd name="connsiteX7" fmla="*/ 0 w 840614"/>
              <a:gd name="connsiteY7" fmla="*/ 350254 h 420307"/>
              <a:gd name="connsiteX8" fmla="*/ 0 w 840614"/>
              <a:gd name="connsiteY8" fmla="*/ 70053 h 42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0614" h="420307">
                <a:moveTo>
                  <a:pt x="0" y="70053"/>
                </a:moveTo>
                <a:cubicBezTo>
                  <a:pt x="0" y="31364"/>
                  <a:pt x="31364" y="0"/>
                  <a:pt x="70053" y="0"/>
                </a:cubicBezTo>
                <a:lnTo>
                  <a:pt x="770561" y="0"/>
                </a:lnTo>
                <a:cubicBezTo>
                  <a:pt x="809250" y="0"/>
                  <a:pt x="840614" y="31364"/>
                  <a:pt x="840614" y="70053"/>
                </a:cubicBezTo>
                <a:lnTo>
                  <a:pt x="840614" y="350254"/>
                </a:lnTo>
                <a:cubicBezTo>
                  <a:pt x="840614" y="388943"/>
                  <a:pt x="809250" y="420307"/>
                  <a:pt x="770561" y="420307"/>
                </a:cubicBezTo>
                <a:lnTo>
                  <a:pt x="70053" y="420307"/>
                </a:lnTo>
                <a:cubicBezTo>
                  <a:pt x="31364" y="420307"/>
                  <a:pt x="0" y="388943"/>
                  <a:pt x="0" y="350254"/>
                </a:cubicBezTo>
                <a:lnTo>
                  <a:pt x="0" y="70053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89" tIns="17489" rIns="17489" bIns="17489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Commercial Officer (CCO)</a:t>
            </a: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8173A3E2-1FDC-32D7-AB0B-6E0A0E11E5FB}"/>
              </a:ext>
            </a:extLst>
          </p:cNvPr>
          <p:cNvSpPr/>
          <p:nvPr/>
        </p:nvSpPr>
        <p:spPr>
          <a:xfrm>
            <a:off x="1975502" y="2506316"/>
            <a:ext cx="560409" cy="280205"/>
          </a:xfrm>
          <a:custGeom>
            <a:avLst/>
            <a:gdLst>
              <a:gd name="connsiteX0" fmla="*/ 0 w 840614"/>
              <a:gd name="connsiteY0" fmla="*/ 70053 h 420307"/>
              <a:gd name="connsiteX1" fmla="*/ 70053 w 840614"/>
              <a:gd name="connsiteY1" fmla="*/ 0 h 420307"/>
              <a:gd name="connsiteX2" fmla="*/ 770561 w 840614"/>
              <a:gd name="connsiteY2" fmla="*/ 0 h 420307"/>
              <a:gd name="connsiteX3" fmla="*/ 840614 w 840614"/>
              <a:gd name="connsiteY3" fmla="*/ 70053 h 420307"/>
              <a:gd name="connsiteX4" fmla="*/ 840614 w 840614"/>
              <a:gd name="connsiteY4" fmla="*/ 350254 h 420307"/>
              <a:gd name="connsiteX5" fmla="*/ 770561 w 840614"/>
              <a:gd name="connsiteY5" fmla="*/ 420307 h 420307"/>
              <a:gd name="connsiteX6" fmla="*/ 70053 w 840614"/>
              <a:gd name="connsiteY6" fmla="*/ 420307 h 420307"/>
              <a:gd name="connsiteX7" fmla="*/ 0 w 840614"/>
              <a:gd name="connsiteY7" fmla="*/ 350254 h 420307"/>
              <a:gd name="connsiteX8" fmla="*/ 0 w 840614"/>
              <a:gd name="connsiteY8" fmla="*/ 70053 h 42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0614" h="420307">
                <a:moveTo>
                  <a:pt x="0" y="70053"/>
                </a:moveTo>
                <a:cubicBezTo>
                  <a:pt x="0" y="31364"/>
                  <a:pt x="31364" y="0"/>
                  <a:pt x="70053" y="0"/>
                </a:cubicBezTo>
                <a:lnTo>
                  <a:pt x="770561" y="0"/>
                </a:lnTo>
                <a:cubicBezTo>
                  <a:pt x="809250" y="0"/>
                  <a:pt x="840614" y="31364"/>
                  <a:pt x="840614" y="70053"/>
                </a:cubicBezTo>
                <a:lnTo>
                  <a:pt x="840614" y="350254"/>
                </a:lnTo>
                <a:cubicBezTo>
                  <a:pt x="840614" y="388943"/>
                  <a:pt x="809250" y="420307"/>
                  <a:pt x="770561" y="420307"/>
                </a:cubicBezTo>
                <a:lnTo>
                  <a:pt x="70053" y="420307"/>
                </a:lnTo>
                <a:cubicBezTo>
                  <a:pt x="31364" y="420307"/>
                  <a:pt x="0" y="388943"/>
                  <a:pt x="0" y="350254"/>
                </a:cubicBezTo>
                <a:lnTo>
                  <a:pt x="0" y="7005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5" tIns="17065" rIns="17065" bIns="1706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Marketing Department</a:t>
            </a: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AFFED337-BAD7-49BB-077B-56437A5F85A4}"/>
              </a:ext>
            </a:extLst>
          </p:cNvPr>
          <p:cNvSpPr/>
          <p:nvPr/>
        </p:nvSpPr>
        <p:spPr>
          <a:xfrm>
            <a:off x="2115605" y="2866903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Director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DD674860-33BD-ED92-AEEC-CD9EC1152A8A}"/>
              </a:ext>
            </a:extLst>
          </p:cNvPr>
          <p:cNvSpPr/>
          <p:nvPr/>
        </p:nvSpPr>
        <p:spPr>
          <a:xfrm>
            <a:off x="2115605" y="3138667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Manager</a:t>
            </a: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13F8503A-3B65-D14F-F2E7-8B07E15449DE}"/>
              </a:ext>
            </a:extLst>
          </p:cNvPr>
          <p:cNvSpPr/>
          <p:nvPr/>
        </p:nvSpPr>
        <p:spPr>
          <a:xfrm>
            <a:off x="2115605" y="3410432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Supervisor</a:t>
            </a: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B8B7AC42-F61A-88E3-627D-C812CD322BFE}"/>
              </a:ext>
            </a:extLst>
          </p:cNvPr>
          <p:cNvSpPr/>
          <p:nvPr/>
        </p:nvSpPr>
        <p:spPr>
          <a:xfrm>
            <a:off x="2115605" y="3682197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Team Leads</a:t>
            </a: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351738EB-00A2-C388-A325-671C9A4AD411}"/>
              </a:ext>
            </a:extLst>
          </p:cNvPr>
          <p:cNvSpPr/>
          <p:nvPr/>
        </p:nvSpPr>
        <p:spPr>
          <a:xfrm>
            <a:off x="2115605" y="3953962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Specialist</a:t>
            </a: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B9A7C879-D646-95D0-3F65-FFA35E7A6189}"/>
              </a:ext>
            </a:extLst>
          </p:cNvPr>
          <p:cNvSpPr/>
          <p:nvPr/>
        </p:nvSpPr>
        <p:spPr>
          <a:xfrm>
            <a:off x="2616293" y="2506316"/>
            <a:ext cx="560409" cy="280205"/>
          </a:xfrm>
          <a:custGeom>
            <a:avLst/>
            <a:gdLst>
              <a:gd name="connsiteX0" fmla="*/ 0 w 840614"/>
              <a:gd name="connsiteY0" fmla="*/ 70053 h 420307"/>
              <a:gd name="connsiteX1" fmla="*/ 70053 w 840614"/>
              <a:gd name="connsiteY1" fmla="*/ 0 h 420307"/>
              <a:gd name="connsiteX2" fmla="*/ 770561 w 840614"/>
              <a:gd name="connsiteY2" fmla="*/ 0 h 420307"/>
              <a:gd name="connsiteX3" fmla="*/ 840614 w 840614"/>
              <a:gd name="connsiteY3" fmla="*/ 70053 h 420307"/>
              <a:gd name="connsiteX4" fmla="*/ 840614 w 840614"/>
              <a:gd name="connsiteY4" fmla="*/ 350254 h 420307"/>
              <a:gd name="connsiteX5" fmla="*/ 770561 w 840614"/>
              <a:gd name="connsiteY5" fmla="*/ 420307 h 420307"/>
              <a:gd name="connsiteX6" fmla="*/ 70053 w 840614"/>
              <a:gd name="connsiteY6" fmla="*/ 420307 h 420307"/>
              <a:gd name="connsiteX7" fmla="*/ 0 w 840614"/>
              <a:gd name="connsiteY7" fmla="*/ 350254 h 420307"/>
              <a:gd name="connsiteX8" fmla="*/ 0 w 840614"/>
              <a:gd name="connsiteY8" fmla="*/ 70053 h 42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0614" h="420307">
                <a:moveTo>
                  <a:pt x="0" y="70053"/>
                </a:moveTo>
                <a:cubicBezTo>
                  <a:pt x="0" y="31364"/>
                  <a:pt x="31364" y="0"/>
                  <a:pt x="70053" y="0"/>
                </a:cubicBezTo>
                <a:lnTo>
                  <a:pt x="770561" y="0"/>
                </a:lnTo>
                <a:cubicBezTo>
                  <a:pt x="809250" y="0"/>
                  <a:pt x="840614" y="31364"/>
                  <a:pt x="840614" y="70053"/>
                </a:cubicBezTo>
                <a:lnTo>
                  <a:pt x="840614" y="350254"/>
                </a:lnTo>
                <a:cubicBezTo>
                  <a:pt x="840614" y="388943"/>
                  <a:pt x="809250" y="420307"/>
                  <a:pt x="770561" y="420307"/>
                </a:cubicBezTo>
                <a:lnTo>
                  <a:pt x="70053" y="420307"/>
                </a:lnTo>
                <a:cubicBezTo>
                  <a:pt x="31364" y="420307"/>
                  <a:pt x="0" y="388943"/>
                  <a:pt x="0" y="350254"/>
                </a:cubicBezTo>
                <a:lnTo>
                  <a:pt x="0" y="7005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5" tIns="17065" rIns="17065" bIns="1706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Sales Department</a:t>
            </a:r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D8F4DA98-56C5-3A0C-CA34-A802A38B0B91}"/>
              </a:ext>
            </a:extLst>
          </p:cNvPr>
          <p:cNvSpPr/>
          <p:nvPr/>
        </p:nvSpPr>
        <p:spPr>
          <a:xfrm>
            <a:off x="2756396" y="2866903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Director</a:t>
            </a: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535921D8-F9AE-4802-63ED-2DD4503DD0F3}"/>
              </a:ext>
            </a:extLst>
          </p:cNvPr>
          <p:cNvSpPr/>
          <p:nvPr/>
        </p:nvSpPr>
        <p:spPr>
          <a:xfrm>
            <a:off x="2756396" y="3138667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Manager</a:t>
            </a: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9CDF4575-FC65-C773-C6EC-339A53E214D6}"/>
              </a:ext>
            </a:extLst>
          </p:cNvPr>
          <p:cNvSpPr/>
          <p:nvPr/>
        </p:nvSpPr>
        <p:spPr>
          <a:xfrm>
            <a:off x="2756396" y="3410432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Supervisor</a:t>
            </a:r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C60D58AE-E42C-9FB4-8C1A-10DC21B6DDC6}"/>
              </a:ext>
            </a:extLst>
          </p:cNvPr>
          <p:cNvSpPr/>
          <p:nvPr/>
        </p:nvSpPr>
        <p:spPr>
          <a:xfrm>
            <a:off x="2756396" y="3682197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Team Leads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33A1370C-3C9C-DBF8-6B27-F4F632CF25CD}"/>
              </a:ext>
            </a:extLst>
          </p:cNvPr>
          <p:cNvSpPr/>
          <p:nvPr/>
        </p:nvSpPr>
        <p:spPr>
          <a:xfrm>
            <a:off x="2756396" y="3953962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Salespeople</a:t>
            </a: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86FF889A-3C56-B580-496C-DFE8DBCC4464}"/>
              </a:ext>
            </a:extLst>
          </p:cNvPr>
          <p:cNvSpPr/>
          <p:nvPr/>
        </p:nvSpPr>
        <p:spPr>
          <a:xfrm>
            <a:off x="3257084" y="2506316"/>
            <a:ext cx="560409" cy="280205"/>
          </a:xfrm>
          <a:custGeom>
            <a:avLst/>
            <a:gdLst>
              <a:gd name="connsiteX0" fmla="*/ 0 w 840614"/>
              <a:gd name="connsiteY0" fmla="*/ 70053 h 420307"/>
              <a:gd name="connsiteX1" fmla="*/ 70053 w 840614"/>
              <a:gd name="connsiteY1" fmla="*/ 0 h 420307"/>
              <a:gd name="connsiteX2" fmla="*/ 770561 w 840614"/>
              <a:gd name="connsiteY2" fmla="*/ 0 h 420307"/>
              <a:gd name="connsiteX3" fmla="*/ 840614 w 840614"/>
              <a:gd name="connsiteY3" fmla="*/ 70053 h 420307"/>
              <a:gd name="connsiteX4" fmla="*/ 840614 w 840614"/>
              <a:gd name="connsiteY4" fmla="*/ 350254 h 420307"/>
              <a:gd name="connsiteX5" fmla="*/ 770561 w 840614"/>
              <a:gd name="connsiteY5" fmla="*/ 420307 h 420307"/>
              <a:gd name="connsiteX6" fmla="*/ 70053 w 840614"/>
              <a:gd name="connsiteY6" fmla="*/ 420307 h 420307"/>
              <a:gd name="connsiteX7" fmla="*/ 0 w 840614"/>
              <a:gd name="connsiteY7" fmla="*/ 350254 h 420307"/>
              <a:gd name="connsiteX8" fmla="*/ 0 w 840614"/>
              <a:gd name="connsiteY8" fmla="*/ 70053 h 42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0614" h="420307">
                <a:moveTo>
                  <a:pt x="0" y="70053"/>
                </a:moveTo>
                <a:cubicBezTo>
                  <a:pt x="0" y="31364"/>
                  <a:pt x="31364" y="0"/>
                  <a:pt x="70053" y="0"/>
                </a:cubicBezTo>
                <a:lnTo>
                  <a:pt x="770561" y="0"/>
                </a:lnTo>
                <a:cubicBezTo>
                  <a:pt x="809250" y="0"/>
                  <a:pt x="840614" y="31364"/>
                  <a:pt x="840614" y="70053"/>
                </a:cubicBezTo>
                <a:lnTo>
                  <a:pt x="840614" y="350254"/>
                </a:lnTo>
                <a:cubicBezTo>
                  <a:pt x="840614" y="388943"/>
                  <a:pt x="809250" y="420307"/>
                  <a:pt x="770561" y="420307"/>
                </a:cubicBezTo>
                <a:lnTo>
                  <a:pt x="70053" y="420307"/>
                </a:lnTo>
                <a:cubicBezTo>
                  <a:pt x="31364" y="420307"/>
                  <a:pt x="0" y="388943"/>
                  <a:pt x="0" y="350254"/>
                </a:cubicBezTo>
                <a:lnTo>
                  <a:pt x="0" y="7005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5" tIns="17065" rIns="17065" bIns="1706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Business Development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05805BDC-EB62-6781-1B92-41C38D174676}"/>
              </a:ext>
            </a:extLst>
          </p:cNvPr>
          <p:cNvSpPr/>
          <p:nvPr/>
        </p:nvSpPr>
        <p:spPr>
          <a:xfrm>
            <a:off x="3397187" y="2866903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Director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81B897F3-7C57-DFE9-2228-B35B9DFB6FE4}"/>
              </a:ext>
            </a:extLst>
          </p:cNvPr>
          <p:cNvSpPr/>
          <p:nvPr/>
        </p:nvSpPr>
        <p:spPr>
          <a:xfrm>
            <a:off x="3397187" y="3138667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Manager</a:t>
            </a:r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F1FA84AD-6802-0B41-7E8F-1BF12FE7536C}"/>
              </a:ext>
            </a:extLst>
          </p:cNvPr>
          <p:cNvSpPr/>
          <p:nvPr/>
        </p:nvSpPr>
        <p:spPr>
          <a:xfrm>
            <a:off x="3397187" y="3410432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Associate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93C37D5C-6A77-C23F-F6DC-89F70B9B4C8D}"/>
              </a:ext>
            </a:extLst>
          </p:cNvPr>
          <p:cNvSpPr/>
          <p:nvPr/>
        </p:nvSpPr>
        <p:spPr>
          <a:xfrm>
            <a:off x="3397187" y="3682197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Representative</a:t>
            </a:r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884C43E-0679-7E13-C541-D95E7049303C}"/>
              </a:ext>
            </a:extLst>
          </p:cNvPr>
          <p:cNvSpPr/>
          <p:nvPr/>
        </p:nvSpPr>
        <p:spPr>
          <a:xfrm>
            <a:off x="3397187" y="3953962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 Research Analyst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52A5D443-A913-4638-F056-BD526B66C00A}"/>
              </a:ext>
            </a:extLst>
          </p:cNvPr>
          <p:cNvSpPr/>
          <p:nvPr/>
        </p:nvSpPr>
        <p:spPr>
          <a:xfrm>
            <a:off x="4218270" y="2145730"/>
            <a:ext cx="560409" cy="280205"/>
          </a:xfrm>
          <a:custGeom>
            <a:avLst/>
            <a:gdLst>
              <a:gd name="connsiteX0" fmla="*/ 0 w 840614"/>
              <a:gd name="connsiteY0" fmla="*/ 70053 h 420307"/>
              <a:gd name="connsiteX1" fmla="*/ 70053 w 840614"/>
              <a:gd name="connsiteY1" fmla="*/ 0 h 420307"/>
              <a:gd name="connsiteX2" fmla="*/ 770561 w 840614"/>
              <a:gd name="connsiteY2" fmla="*/ 0 h 420307"/>
              <a:gd name="connsiteX3" fmla="*/ 840614 w 840614"/>
              <a:gd name="connsiteY3" fmla="*/ 70053 h 420307"/>
              <a:gd name="connsiteX4" fmla="*/ 840614 w 840614"/>
              <a:gd name="connsiteY4" fmla="*/ 350254 h 420307"/>
              <a:gd name="connsiteX5" fmla="*/ 770561 w 840614"/>
              <a:gd name="connsiteY5" fmla="*/ 420307 h 420307"/>
              <a:gd name="connsiteX6" fmla="*/ 70053 w 840614"/>
              <a:gd name="connsiteY6" fmla="*/ 420307 h 420307"/>
              <a:gd name="connsiteX7" fmla="*/ 0 w 840614"/>
              <a:gd name="connsiteY7" fmla="*/ 350254 h 420307"/>
              <a:gd name="connsiteX8" fmla="*/ 0 w 840614"/>
              <a:gd name="connsiteY8" fmla="*/ 70053 h 42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0614" h="420307">
                <a:moveTo>
                  <a:pt x="0" y="70053"/>
                </a:moveTo>
                <a:cubicBezTo>
                  <a:pt x="0" y="31364"/>
                  <a:pt x="31364" y="0"/>
                  <a:pt x="70053" y="0"/>
                </a:cubicBezTo>
                <a:lnTo>
                  <a:pt x="770561" y="0"/>
                </a:lnTo>
                <a:cubicBezTo>
                  <a:pt x="809250" y="0"/>
                  <a:pt x="840614" y="31364"/>
                  <a:pt x="840614" y="70053"/>
                </a:cubicBezTo>
                <a:lnTo>
                  <a:pt x="840614" y="350254"/>
                </a:lnTo>
                <a:cubicBezTo>
                  <a:pt x="840614" y="388943"/>
                  <a:pt x="809250" y="420307"/>
                  <a:pt x="770561" y="420307"/>
                </a:cubicBezTo>
                <a:lnTo>
                  <a:pt x="70053" y="420307"/>
                </a:lnTo>
                <a:cubicBezTo>
                  <a:pt x="31364" y="420307"/>
                  <a:pt x="0" y="388943"/>
                  <a:pt x="0" y="350254"/>
                </a:cubicBezTo>
                <a:lnTo>
                  <a:pt x="0" y="70053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89" tIns="17489" rIns="17489" bIns="17489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Information Officer (CIO)</a:t>
            </a:r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74CF4C9C-0174-1A06-C19C-0C5EC00F8725}"/>
              </a:ext>
            </a:extLst>
          </p:cNvPr>
          <p:cNvSpPr/>
          <p:nvPr/>
        </p:nvSpPr>
        <p:spPr>
          <a:xfrm>
            <a:off x="3897875" y="2506316"/>
            <a:ext cx="560409" cy="280205"/>
          </a:xfrm>
          <a:custGeom>
            <a:avLst/>
            <a:gdLst>
              <a:gd name="connsiteX0" fmla="*/ 0 w 840614"/>
              <a:gd name="connsiteY0" fmla="*/ 70053 h 420307"/>
              <a:gd name="connsiteX1" fmla="*/ 70053 w 840614"/>
              <a:gd name="connsiteY1" fmla="*/ 0 h 420307"/>
              <a:gd name="connsiteX2" fmla="*/ 770561 w 840614"/>
              <a:gd name="connsiteY2" fmla="*/ 0 h 420307"/>
              <a:gd name="connsiteX3" fmla="*/ 840614 w 840614"/>
              <a:gd name="connsiteY3" fmla="*/ 70053 h 420307"/>
              <a:gd name="connsiteX4" fmla="*/ 840614 w 840614"/>
              <a:gd name="connsiteY4" fmla="*/ 350254 h 420307"/>
              <a:gd name="connsiteX5" fmla="*/ 770561 w 840614"/>
              <a:gd name="connsiteY5" fmla="*/ 420307 h 420307"/>
              <a:gd name="connsiteX6" fmla="*/ 70053 w 840614"/>
              <a:gd name="connsiteY6" fmla="*/ 420307 h 420307"/>
              <a:gd name="connsiteX7" fmla="*/ 0 w 840614"/>
              <a:gd name="connsiteY7" fmla="*/ 350254 h 420307"/>
              <a:gd name="connsiteX8" fmla="*/ 0 w 840614"/>
              <a:gd name="connsiteY8" fmla="*/ 70053 h 42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0614" h="420307">
                <a:moveTo>
                  <a:pt x="0" y="70053"/>
                </a:moveTo>
                <a:cubicBezTo>
                  <a:pt x="0" y="31364"/>
                  <a:pt x="31364" y="0"/>
                  <a:pt x="70053" y="0"/>
                </a:cubicBezTo>
                <a:lnTo>
                  <a:pt x="770561" y="0"/>
                </a:lnTo>
                <a:cubicBezTo>
                  <a:pt x="809250" y="0"/>
                  <a:pt x="840614" y="31364"/>
                  <a:pt x="840614" y="70053"/>
                </a:cubicBezTo>
                <a:lnTo>
                  <a:pt x="840614" y="350254"/>
                </a:lnTo>
                <a:cubicBezTo>
                  <a:pt x="840614" y="388943"/>
                  <a:pt x="809250" y="420307"/>
                  <a:pt x="770561" y="420307"/>
                </a:cubicBezTo>
                <a:lnTo>
                  <a:pt x="70053" y="420307"/>
                </a:lnTo>
                <a:cubicBezTo>
                  <a:pt x="31364" y="420307"/>
                  <a:pt x="0" y="388943"/>
                  <a:pt x="0" y="350254"/>
                </a:cubicBezTo>
                <a:lnTo>
                  <a:pt x="0" y="7005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5" tIns="17065" rIns="17065" bIns="1706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IT Department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1AC137C0-6B3B-7A99-9529-267D7F5F6FDF}"/>
              </a:ext>
            </a:extLst>
          </p:cNvPr>
          <p:cNvSpPr/>
          <p:nvPr/>
        </p:nvSpPr>
        <p:spPr>
          <a:xfrm>
            <a:off x="4037977" y="2866903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Manager</a:t>
            </a:r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710CF0A4-BF11-A636-232C-EA53B0BD50AF}"/>
              </a:ext>
            </a:extLst>
          </p:cNvPr>
          <p:cNvSpPr/>
          <p:nvPr/>
        </p:nvSpPr>
        <p:spPr>
          <a:xfrm>
            <a:off x="4037977" y="3138667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Supervisor</a:t>
            </a:r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0E20B62B-9702-A633-7D94-81B4A4497DF7}"/>
              </a:ext>
            </a:extLst>
          </p:cNvPr>
          <p:cNvSpPr/>
          <p:nvPr/>
        </p:nvSpPr>
        <p:spPr>
          <a:xfrm>
            <a:off x="4037977" y="3410432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Team Leads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5D5E294D-4075-B86E-C727-531DB1025E31}"/>
              </a:ext>
            </a:extLst>
          </p:cNvPr>
          <p:cNvSpPr/>
          <p:nvPr/>
        </p:nvSpPr>
        <p:spPr>
          <a:xfrm>
            <a:off x="4037977" y="3682197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Developers</a:t>
            </a: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F1F58415-9CBC-FDB2-9C8C-4CA7D589E6D8}"/>
              </a:ext>
            </a:extLst>
          </p:cNvPr>
          <p:cNvSpPr/>
          <p:nvPr/>
        </p:nvSpPr>
        <p:spPr>
          <a:xfrm>
            <a:off x="4538666" y="2506316"/>
            <a:ext cx="560409" cy="280205"/>
          </a:xfrm>
          <a:custGeom>
            <a:avLst/>
            <a:gdLst>
              <a:gd name="connsiteX0" fmla="*/ 0 w 840614"/>
              <a:gd name="connsiteY0" fmla="*/ 70053 h 420307"/>
              <a:gd name="connsiteX1" fmla="*/ 70053 w 840614"/>
              <a:gd name="connsiteY1" fmla="*/ 0 h 420307"/>
              <a:gd name="connsiteX2" fmla="*/ 770561 w 840614"/>
              <a:gd name="connsiteY2" fmla="*/ 0 h 420307"/>
              <a:gd name="connsiteX3" fmla="*/ 840614 w 840614"/>
              <a:gd name="connsiteY3" fmla="*/ 70053 h 420307"/>
              <a:gd name="connsiteX4" fmla="*/ 840614 w 840614"/>
              <a:gd name="connsiteY4" fmla="*/ 350254 h 420307"/>
              <a:gd name="connsiteX5" fmla="*/ 770561 w 840614"/>
              <a:gd name="connsiteY5" fmla="*/ 420307 h 420307"/>
              <a:gd name="connsiteX6" fmla="*/ 70053 w 840614"/>
              <a:gd name="connsiteY6" fmla="*/ 420307 h 420307"/>
              <a:gd name="connsiteX7" fmla="*/ 0 w 840614"/>
              <a:gd name="connsiteY7" fmla="*/ 350254 h 420307"/>
              <a:gd name="connsiteX8" fmla="*/ 0 w 840614"/>
              <a:gd name="connsiteY8" fmla="*/ 70053 h 42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0614" h="420307">
                <a:moveTo>
                  <a:pt x="0" y="70053"/>
                </a:moveTo>
                <a:cubicBezTo>
                  <a:pt x="0" y="31364"/>
                  <a:pt x="31364" y="0"/>
                  <a:pt x="70053" y="0"/>
                </a:cubicBezTo>
                <a:lnTo>
                  <a:pt x="770561" y="0"/>
                </a:lnTo>
                <a:cubicBezTo>
                  <a:pt x="809250" y="0"/>
                  <a:pt x="840614" y="31364"/>
                  <a:pt x="840614" y="70053"/>
                </a:cubicBezTo>
                <a:lnTo>
                  <a:pt x="840614" y="350254"/>
                </a:lnTo>
                <a:cubicBezTo>
                  <a:pt x="840614" y="388943"/>
                  <a:pt x="809250" y="420307"/>
                  <a:pt x="770561" y="420307"/>
                </a:cubicBezTo>
                <a:lnTo>
                  <a:pt x="70053" y="420307"/>
                </a:lnTo>
                <a:cubicBezTo>
                  <a:pt x="31364" y="420307"/>
                  <a:pt x="0" y="388943"/>
                  <a:pt x="0" y="350254"/>
                </a:cubicBezTo>
                <a:lnTo>
                  <a:pt x="0" y="7005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5" tIns="17065" rIns="17065" bIns="1706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Support Department</a:t>
            </a:r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0EA64CC6-D8C6-3E68-CDE2-3A5C4715ACF8}"/>
              </a:ext>
            </a:extLst>
          </p:cNvPr>
          <p:cNvSpPr/>
          <p:nvPr/>
        </p:nvSpPr>
        <p:spPr>
          <a:xfrm>
            <a:off x="4678769" y="2866903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Manager</a:t>
            </a:r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2D9EC058-6453-C88B-4297-D7862BF556A9}"/>
              </a:ext>
            </a:extLst>
          </p:cNvPr>
          <p:cNvSpPr/>
          <p:nvPr/>
        </p:nvSpPr>
        <p:spPr>
          <a:xfrm>
            <a:off x="4678769" y="3138667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Supervisor</a:t>
            </a:r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019B0B9F-F78B-2969-B2FB-C1419A34E336}"/>
              </a:ext>
            </a:extLst>
          </p:cNvPr>
          <p:cNvSpPr/>
          <p:nvPr/>
        </p:nvSpPr>
        <p:spPr>
          <a:xfrm>
            <a:off x="4678769" y="3410432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Team Leads</a:t>
            </a:r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34DD761E-9072-A513-FB92-4148EA6111E0}"/>
              </a:ext>
            </a:extLst>
          </p:cNvPr>
          <p:cNvSpPr/>
          <p:nvPr/>
        </p:nvSpPr>
        <p:spPr>
          <a:xfrm>
            <a:off x="4678769" y="3682197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Engineers</a:t>
            </a:r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8F50DB14-ABCA-A493-205B-2C8841F9742D}"/>
              </a:ext>
            </a:extLst>
          </p:cNvPr>
          <p:cNvSpPr/>
          <p:nvPr/>
        </p:nvSpPr>
        <p:spPr>
          <a:xfrm>
            <a:off x="5179456" y="2145730"/>
            <a:ext cx="560409" cy="280205"/>
          </a:xfrm>
          <a:custGeom>
            <a:avLst/>
            <a:gdLst>
              <a:gd name="connsiteX0" fmla="*/ 0 w 840614"/>
              <a:gd name="connsiteY0" fmla="*/ 70053 h 420307"/>
              <a:gd name="connsiteX1" fmla="*/ 70053 w 840614"/>
              <a:gd name="connsiteY1" fmla="*/ 0 h 420307"/>
              <a:gd name="connsiteX2" fmla="*/ 770561 w 840614"/>
              <a:gd name="connsiteY2" fmla="*/ 0 h 420307"/>
              <a:gd name="connsiteX3" fmla="*/ 840614 w 840614"/>
              <a:gd name="connsiteY3" fmla="*/ 70053 h 420307"/>
              <a:gd name="connsiteX4" fmla="*/ 840614 w 840614"/>
              <a:gd name="connsiteY4" fmla="*/ 350254 h 420307"/>
              <a:gd name="connsiteX5" fmla="*/ 770561 w 840614"/>
              <a:gd name="connsiteY5" fmla="*/ 420307 h 420307"/>
              <a:gd name="connsiteX6" fmla="*/ 70053 w 840614"/>
              <a:gd name="connsiteY6" fmla="*/ 420307 h 420307"/>
              <a:gd name="connsiteX7" fmla="*/ 0 w 840614"/>
              <a:gd name="connsiteY7" fmla="*/ 350254 h 420307"/>
              <a:gd name="connsiteX8" fmla="*/ 0 w 840614"/>
              <a:gd name="connsiteY8" fmla="*/ 70053 h 42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0614" h="420307">
                <a:moveTo>
                  <a:pt x="0" y="70053"/>
                </a:moveTo>
                <a:cubicBezTo>
                  <a:pt x="0" y="31364"/>
                  <a:pt x="31364" y="0"/>
                  <a:pt x="70053" y="0"/>
                </a:cubicBezTo>
                <a:lnTo>
                  <a:pt x="770561" y="0"/>
                </a:lnTo>
                <a:cubicBezTo>
                  <a:pt x="809250" y="0"/>
                  <a:pt x="840614" y="31364"/>
                  <a:pt x="840614" y="70053"/>
                </a:cubicBezTo>
                <a:lnTo>
                  <a:pt x="840614" y="350254"/>
                </a:lnTo>
                <a:cubicBezTo>
                  <a:pt x="840614" y="388943"/>
                  <a:pt x="809250" y="420307"/>
                  <a:pt x="770561" y="420307"/>
                </a:cubicBezTo>
                <a:lnTo>
                  <a:pt x="70053" y="420307"/>
                </a:lnTo>
                <a:cubicBezTo>
                  <a:pt x="31364" y="420307"/>
                  <a:pt x="0" y="388943"/>
                  <a:pt x="0" y="350254"/>
                </a:cubicBezTo>
                <a:lnTo>
                  <a:pt x="0" y="70053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89" tIns="17489" rIns="17489" bIns="17489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Financial Officer (CFO)</a:t>
            </a: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B94529EF-26D5-6602-7D56-45B6400CCD92}"/>
              </a:ext>
            </a:extLst>
          </p:cNvPr>
          <p:cNvSpPr/>
          <p:nvPr/>
        </p:nvSpPr>
        <p:spPr>
          <a:xfrm>
            <a:off x="5179456" y="2506316"/>
            <a:ext cx="560409" cy="280205"/>
          </a:xfrm>
          <a:custGeom>
            <a:avLst/>
            <a:gdLst>
              <a:gd name="connsiteX0" fmla="*/ 0 w 840614"/>
              <a:gd name="connsiteY0" fmla="*/ 70053 h 420307"/>
              <a:gd name="connsiteX1" fmla="*/ 70053 w 840614"/>
              <a:gd name="connsiteY1" fmla="*/ 0 h 420307"/>
              <a:gd name="connsiteX2" fmla="*/ 770561 w 840614"/>
              <a:gd name="connsiteY2" fmla="*/ 0 h 420307"/>
              <a:gd name="connsiteX3" fmla="*/ 840614 w 840614"/>
              <a:gd name="connsiteY3" fmla="*/ 70053 h 420307"/>
              <a:gd name="connsiteX4" fmla="*/ 840614 w 840614"/>
              <a:gd name="connsiteY4" fmla="*/ 350254 h 420307"/>
              <a:gd name="connsiteX5" fmla="*/ 770561 w 840614"/>
              <a:gd name="connsiteY5" fmla="*/ 420307 h 420307"/>
              <a:gd name="connsiteX6" fmla="*/ 70053 w 840614"/>
              <a:gd name="connsiteY6" fmla="*/ 420307 h 420307"/>
              <a:gd name="connsiteX7" fmla="*/ 0 w 840614"/>
              <a:gd name="connsiteY7" fmla="*/ 350254 h 420307"/>
              <a:gd name="connsiteX8" fmla="*/ 0 w 840614"/>
              <a:gd name="connsiteY8" fmla="*/ 70053 h 42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0614" h="420307">
                <a:moveTo>
                  <a:pt x="0" y="70053"/>
                </a:moveTo>
                <a:cubicBezTo>
                  <a:pt x="0" y="31364"/>
                  <a:pt x="31364" y="0"/>
                  <a:pt x="70053" y="0"/>
                </a:cubicBezTo>
                <a:lnTo>
                  <a:pt x="770561" y="0"/>
                </a:lnTo>
                <a:cubicBezTo>
                  <a:pt x="809250" y="0"/>
                  <a:pt x="840614" y="31364"/>
                  <a:pt x="840614" y="70053"/>
                </a:cubicBezTo>
                <a:lnTo>
                  <a:pt x="840614" y="350254"/>
                </a:lnTo>
                <a:cubicBezTo>
                  <a:pt x="840614" y="388943"/>
                  <a:pt x="809250" y="420307"/>
                  <a:pt x="770561" y="420307"/>
                </a:cubicBezTo>
                <a:lnTo>
                  <a:pt x="70053" y="420307"/>
                </a:lnTo>
                <a:cubicBezTo>
                  <a:pt x="31364" y="420307"/>
                  <a:pt x="0" y="388943"/>
                  <a:pt x="0" y="350254"/>
                </a:cubicBezTo>
                <a:lnTo>
                  <a:pt x="0" y="7005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5" tIns="17065" rIns="17065" bIns="1706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Finance and Accounting Department</a:t>
            </a:r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DF2132AE-5562-F35E-D03B-80D20686CB87}"/>
              </a:ext>
            </a:extLst>
          </p:cNvPr>
          <p:cNvSpPr/>
          <p:nvPr/>
        </p:nvSpPr>
        <p:spPr>
          <a:xfrm>
            <a:off x="5319559" y="2866903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Director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2C5D24B6-8591-82FE-BCBE-A1ECB1F01B51}"/>
              </a:ext>
            </a:extLst>
          </p:cNvPr>
          <p:cNvSpPr/>
          <p:nvPr/>
        </p:nvSpPr>
        <p:spPr>
          <a:xfrm>
            <a:off x="5319559" y="3138667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Manager</a:t>
            </a:r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4A040AFB-81A3-A97E-C16B-C96BC88A63C7}"/>
              </a:ext>
            </a:extLst>
          </p:cNvPr>
          <p:cNvSpPr/>
          <p:nvPr/>
        </p:nvSpPr>
        <p:spPr>
          <a:xfrm>
            <a:off x="5319559" y="3410432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Supervisor</a:t>
            </a:r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4D0862D5-8F98-7A54-D365-28FF086930EC}"/>
              </a:ext>
            </a:extLst>
          </p:cNvPr>
          <p:cNvSpPr/>
          <p:nvPr/>
        </p:nvSpPr>
        <p:spPr>
          <a:xfrm>
            <a:off x="5319559" y="3682197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Analysts</a:t>
            </a:r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D060B065-2DA7-838E-0479-259C6507B34B}"/>
              </a:ext>
            </a:extLst>
          </p:cNvPr>
          <p:cNvSpPr/>
          <p:nvPr/>
        </p:nvSpPr>
        <p:spPr>
          <a:xfrm>
            <a:off x="5319559" y="3953962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Accountants</a:t>
            </a: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824F5857-A136-B331-6686-005175EF315E}"/>
              </a:ext>
            </a:extLst>
          </p:cNvPr>
          <p:cNvSpPr/>
          <p:nvPr/>
        </p:nvSpPr>
        <p:spPr>
          <a:xfrm>
            <a:off x="5931975" y="2826754"/>
            <a:ext cx="560409" cy="280205"/>
          </a:xfrm>
          <a:custGeom>
            <a:avLst/>
            <a:gdLst>
              <a:gd name="connsiteX0" fmla="*/ 0 w 840614"/>
              <a:gd name="connsiteY0" fmla="*/ 70053 h 420307"/>
              <a:gd name="connsiteX1" fmla="*/ 70053 w 840614"/>
              <a:gd name="connsiteY1" fmla="*/ 0 h 420307"/>
              <a:gd name="connsiteX2" fmla="*/ 770561 w 840614"/>
              <a:gd name="connsiteY2" fmla="*/ 0 h 420307"/>
              <a:gd name="connsiteX3" fmla="*/ 840614 w 840614"/>
              <a:gd name="connsiteY3" fmla="*/ 70053 h 420307"/>
              <a:gd name="connsiteX4" fmla="*/ 840614 w 840614"/>
              <a:gd name="connsiteY4" fmla="*/ 350254 h 420307"/>
              <a:gd name="connsiteX5" fmla="*/ 770561 w 840614"/>
              <a:gd name="connsiteY5" fmla="*/ 420307 h 420307"/>
              <a:gd name="connsiteX6" fmla="*/ 70053 w 840614"/>
              <a:gd name="connsiteY6" fmla="*/ 420307 h 420307"/>
              <a:gd name="connsiteX7" fmla="*/ 0 w 840614"/>
              <a:gd name="connsiteY7" fmla="*/ 350254 h 420307"/>
              <a:gd name="connsiteX8" fmla="*/ 0 w 840614"/>
              <a:gd name="connsiteY8" fmla="*/ 70053 h 42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0614" h="420307">
                <a:moveTo>
                  <a:pt x="0" y="70053"/>
                </a:moveTo>
                <a:cubicBezTo>
                  <a:pt x="0" y="31364"/>
                  <a:pt x="31364" y="0"/>
                  <a:pt x="70053" y="0"/>
                </a:cubicBezTo>
                <a:lnTo>
                  <a:pt x="770561" y="0"/>
                </a:lnTo>
                <a:cubicBezTo>
                  <a:pt x="809250" y="0"/>
                  <a:pt x="840614" y="31364"/>
                  <a:pt x="840614" y="70053"/>
                </a:cubicBezTo>
                <a:lnTo>
                  <a:pt x="840614" y="350254"/>
                </a:lnTo>
                <a:cubicBezTo>
                  <a:pt x="840614" y="388943"/>
                  <a:pt x="809250" y="420307"/>
                  <a:pt x="770561" y="420307"/>
                </a:cubicBezTo>
                <a:lnTo>
                  <a:pt x="70053" y="420307"/>
                </a:lnTo>
                <a:cubicBezTo>
                  <a:pt x="31364" y="420307"/>
                  <a:pt x="0" y="388943"/>
                  <a:pt x="0" y="350254"/>
                </a:cubicBezTo>
                <a:lnTo>
                  <a:pt x="0" y="7005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5" tIns="17065" rIns="17065" bIns="1706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Customer Service Department</a:t>
            </a:r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62A25264-2728-7F94-D25A-648BD6F0AA76}"/>
              </a:ext>
            </a:extLst>
          </p:cNvPr>
          <p:cNvSpPr/>
          <p:nvPr/>
        </p:nvSpPr>
        <p:spPr>
          <a:xfrm>
            <a:off x="6072078" y="3187340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Director</a:t>
            </a: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3264A5CD-BF9B-CAE2-BBC3-20F98ED83623}"/>
              </a:ext>
            </a:extLst>
          </p:cNvPr>
          <p:cNvSpPr/>
          <p:nvPr/>
        </p:nvSpPr>
        <p:spPr>
          <a:xfrm>
            <a:off x="6072078" y="3459105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Manager</a:t>
            </a:r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C261A70D-436F-532E-9F17-664863C841A5}"/>
              </a:ext>
            </a:extLst>
          </p:cNvPr>
          <p:cNvSpPr/>
          <p:nvPr/>
        </p:nvSpPr>
        <p:spPr>
          <a:xfrm>
            <a:off x="6072078" y="3730870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Supervisor</a:t>
            </a: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8134033C-A4C7-4309-0BB9-2B130D3A3A02}"/>
              </a:ext>
            </a:extLst>
          </p:cNvPr>
          <p:cNvSpPr/>
          <p:nvPr/>
        </p:nvSpPr>
        <p:spPr>
          <a:xfrm>
            <a:off x="6072078" y="4002635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Team Leads</a:t>
            </a:r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35C36FF4-B00B-7528-25D5-F7D4D3342D5B}"/>
              </a:ext>
            </a:extLst>
          </p:cNvPr>
          <p:cNvSpPr/>
          <p:nvPr/>
        </p:nvSpPr>
        <p:spPr>
          <a:xfrm>
            <a:off x="6072078" y="4274399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Agents</a:t>
            </a: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0D6CCA55-C8AA-EEC6-33D6-5F04F389600A}"/>
              </a:ext>
            </a:extLst>
          </p:cNvPr>
          <p:cNvSpPr/>
          <p:nvPr/>
        </p:nvSpPr>
        <p:spPr>
          <a:xfrm>
            <a:off x="6572766" y="2826754"/>
            <a:ext cx="560409" cy="280205"/>
          </a:xfrm>
          <a:custGeom>
            <a:avLst/>
            <a:gdLst>
              <a:gd name="connsiteX0" fmla="*/ 0 w 840614"/>
              <a:gd name="connsiteY0" fmla="*/ 70053 h 420307"/>
              <a:gd name="connsiteX1" fmla="*/ 70053 w 840614"/>
              <a:gd name="connsiteY1" fmla="*/ 0 h 420307"/>
              <a:gd name="connsiteX2" fmla="*/ 770561 w 840614"/>
              <a:gd name="connsiteY2" fmla="*/ 0 h 420307"/>
              <a:gd name="connsiteX3" fmla="*/ 840614 w 840614"/>
              <a:gd name="connsiteY3" fmla="*/ 70053 h 420307"/>
              <a:gd name="connsiteX4" fmla="*/ 840614 w 840614"/>
              <a:gd name="connsiteY4" fmla="*/ 350254 h 420307"/>
              <a:gd name="connsiteX5" fmla="*/ 770561 w 840614"/>
              <a:gd name="connsiteY5" fmla="*/ 420307 h 420307"/>
              <a:gd name="connsiteX6" fmla="*/ 70053 w 840614"/>
              <a:gd name="connsiteY6" fmla="*/ 420307 h 420307"/>
              <a:gd name="connsiteX7" fmla="*/ 0 w 840614"/>
              <a:gd name="connsiteY7" fmla="*/ 350254 h 420307"/>
              <a:gd name="connsiteX8" fmla="*/ 0 w 840614"/>
              <a:gd name="connsiteY8" fmla="*/ 70053 h 42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0614" h="420307">
                <a:moveTo>
                  <a:pt x="0" y="70053"/>
                </a:moveTo>
                <a:cubicBezTo>
                  <a:pt x="0" y="31364"/>
                  <a:pt x="31364" y="0"/>
                  <a:pt x="70053" y="0"/>
                </a:cubicBezTo>
                <a:lnTo>
                  <a:pt x="770561" y="0"/>
                </a:lnTo>
                <a:cubicBezTo>
                  <a:pt x="809250" y="0"/>
                  <a:pt x="840614" y="31364"/>
                  <a:pt x="840614" y="70053"/>
                </a:cubicBezTo>
                <a:lnTo>
                  <a:pt x="840614" y="350254"/>
                </a:lnTo>
                <a:cubicBezTo>
                  <a:pt x="840614" y="388943"/>
                  <a:pt x="809250" y="420307"/>
                  <a:pt x="770561" y="420307"/>
                </a:cubicBezTo>
                <a:lnTo>
                  <a:pt x="70053" y="420307"/>
                </a:lnTo>
                <a:cubicBezTo>
                  <a:pt x="31364" y="420307"/>
                  <a:pt x="0" y="388943"/>
                  <a:pt x="0" y="350254"/>
                </a:cubicBezTo>
                <a:lnTo>
                  <a:pt x="0" y="7005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5" tIns="17065" rIns="17065" bIns="1706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Auditing Department</a:t>
            </a:r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E6F00B97-084A-6543-69CE-ED6E474292C8}"/>
              </a:ext>
            </a:extLst>
          </p:cNvPr>
          <p:cNvSpPr/>
          <p:nvPr/>
        </p:nvSpPr>
        <p:spPr>
          <a:xfrm>
            <a:off x="6712869" y="3187340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Internal Audit Director</a:t>
            </a:r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09DF6C72-85D2-3739-6F7B-A8D230E6940E}"/>
              </a:ext>
            </a:extLst>
          </p:cNvPr>
          <p:cNvSpPr/>
          <p:nvPr/>
        </p:nvSpPr>
        <p:spPr>
          <a:xfrm>
            <a:off x="6712869" y="3459105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Manager</a:t>
            </a:r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8C39CB2C-9243-76B9-E65C-6B90FB1C165D}"/>
              </a:ext>
            </a:extLst>
          </p:cNvPr>
          <p:cNvSpPr/>
          <p:nvPr/>
        </p:nvSpPr>
        <p:spPr>
          <a:xfrm>
            <a:off x="6712869" y="3730870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Lead Auditor</a:t>
            </a:r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89755F72-73EE-E78A-DEF2-79CE8268C81B}"/>
              </a:ext>
            </a:extLst>
          </p:cNvPr>
          <p:cNvSpPr/>
          <p:nvPr/>
        </p:nvSpPr>
        <p:spPr>
          <a:xfrm>
            <a:off x="6712869" y="4002635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Associates</a:t>
            </a: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16AE4AA8-C969-0C3D-82D1-38DFCE29724A}"/>
              </a:ext>
            </a:extLst>
          </p:cNvPr>
          <p:cNvSpPr/>
          <p:nvPr/>
        </p:nvSpPr>
        <p:spPr>
          <a:xfrm>
            <a:off x="7318770" y="2826754"/>
            <a:ext cx="560409" cy="280205"/>
          </a:xfrm>
          <a:custGeom>
            <a:avLst/>
            <a:gdLst>
              <a:gd name="connsiteX0" fmla="*/ 0 w 840614"/>
              <a:gd name="connsiteY0" fmla="*/ 70053 h 420307"/>
              <a:gd name="connsiteX1" fmla="*/ 70053 w 840614"/>
              <a:gd name="connsiteY1" fmla="*/ 0 h 420307"/>
              <a:gd name="connsiteX2" fmla="*/ 770561 w 840614"/>
              <a:gd name="connsiteY2" fmla="*/ 0 h 420307"/>
              <a:gd name="connsiteX3" fmla="*/ 840614 w 840614"/>
              <a:gd name="connsiteY3" fmla="*/ 70053 h 420307"/>
              <a:gd name="connsiteX4" fmla="*/ 840614 w 840614"/>
              <a:gd name="connsiteY4" fmla="*/ 350254 h 420307"/>
              <a:gd name="connsiteX5" fmla="*/ 770561 w 840614"/>
              <a:gd name="connsiteY5" fmla="*/ 420307 h 420307"/>
              <a:gd name="connsiteX6" fmla="*/ 70053 w 840614"/>
              <a:gd name="connsiteY6" fmla="*/ 420307 h 420307"/>
              <a:gd name="connsiteX7" fmla="*/ 0 w 840614"/>
              <a:gd name="connsiteY7" fmla="*/ 350254 h 420307"/>
              <a:gd name="connsiteX8" fmla="*/ 0 w 840614"/>
              <a:gd name="connsiteY8" fmla="*/ 70053 h 42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0614" h="420307">
                <a:moveTo>
                  <a:pt x="0" y="70053"/>
                </a:moveTo>
                <a:cubicBezTo>
                  <a:pt x="0" y="31364"/>
                  <a:pt x="31364" y="0"/>
                  <a:pt x="70053" y="0"/>
                </a:cubicBezTo>
                <a:lnTo>
                  <a:pt x="770561" y="0"/>
                </a:lnTo>
                <a:cubicBezTo>
                  <a:pt x="809250" y="0"/>
                  <a:pt x="840614" y="31364"/>
                  <a:pt x="840614" y="70053"/>
                </a:cubicBezTo>
                <a:lnTo>
                  <a:pt x="840614" y="350254"/>
                </a:lnTo>
                <a:cubicBezTo>
                  <a:pt x="840614" y="388943"/>
                  <a:pt x="809250" y="420307"/>
                  <a:pt x="770561" y="420307"/>
                </a:cubicBezTo>
                <a:lnTo>
                  <a:pt x="70053" y="420307"/>
                </a:lnTo>
                <a:cubicBezTo>
                  <a:pt x="31364" y="420307"/>
                  <a:pt x="0" y="388943"/>
                  <a:pt x="0" y="350254"/>
                </a:cubicBezTo>
                <a:lnTo>
                  <a:pt x="0" y="7005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5" tIns="17065" rIns="17065" bIns="1706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Legal Compliance Department</a:t>
            </a:r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D67F73FB-9911-7A28-EB1F-6BDD419BC895}"/>
              </a:ext>
            </a:extLst>
          </p:cNvPr>
          <p:cNvSpPr/>
          <p:nvPr/>
        </p:nvSpPr>
        <p:spPr>
          <a:xfrm>
            <a:off x="7318770" y="3187340"/>
            <a:ext cx="560409" cy="280205"/>
          </a:xfrm>
          <a:custGeom>
            <a:avLst/>
            <a:gdLst>
              <a:gd name="connsiteX0" fmla="*/ 0 w 840614"/>
              <a:gd name="connsiteY0" fmla="*/ 70053 h 420307"/>
              <a:gd name="connsiteX1" fmla="*/ 70053 w 840614"/>
              <a:gd name="connsiteY1" fmla="*/ 0 h 420307"/>
              <a:gd name="connsiteX2" fmla="*/ 770561 w 840614"/>
              <a:gd name="connsiteY2" fmla="*/ 0 h 420307"/>
              <a:gd name="connsiteX3" fmla="*/ 840614 w 840614"/>
              <a:gd name="connsiteY3" fmla="*/ 70053 h 420307"/>
              <a:gd name="connsiteX4" fmla="*/ 840614 w 840614"/>
              <a:gd name="connsiteY4" fmla="*/ 350254 h 420307"/>
              <a:gd name="connsiteX5" fmla="*/ 770561 w 840614"/>
              <a:gd name="connsiteY5" fmla="*/ 420307 h 420307"/>
              <a:gd name="connsiteX6" fmla="*/ 70053 w 840614"/>
              <a:gd name="connsiteY6" fmla="*/ 420307 h 420307"/>
              <a:gd name="connsiteX7" fmla="*/ 0 w 840614"/>
              <a:gd name="connsiteY7" fmla="*/ 350254 h 420307"/>
              <a:gd name="connsiteX8" fmla="*/ 0 w 840614"/>
              <a:gd name="connsiteY8" fmla="*/ 70053 h 42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0614" h="420307">
                <a:moveTo>
                  <a:pt x="0" y="70053"/>
                </a:moveTo>
                <a:cubicBezTo>
                  <a:pt x="0" y="31364"/>
                  <a:pt x="31364" y="0"/>
                  <a:pt x="70053" y="0"/>
                </a:cubicBezTo>
                <a:lnTo>
                  <a:pt x="770561" y="0"/>
                </a:lnTo>
                <a:cubicBezTo>
                  <a:pt x="809250" y="0"/>
                  <a:pt x="840614" y="31364"/>
                  <a:pt x="840614" y="70053"/>
                </a:cubicBezTo>
                <a:lnTo>
                  <a:pt x="840614" y="350254"/>
                </a:lnTo>
                <a:cubicBezTo>
                  <a:pt x="840614" y="388943"/>
                  <a:pt x="809250" y="420307"/>
                  <a:pt x="770561" y="420307"/>
                </a:cubicBezTo>
                <a:lnTo>
                  <a:pt x="70053" y="420307"/>
                </a:lnTo>
                <a:cubicBezTo>
                  <a:pt x="31364" y="420307"/>
                  <a:pt x="0" y="388943"/>
                  <a:pt x="0" y="350254"/>
                </a:cubicBezTo>
                <a:lnTo>
                  <a:pt x="0" y="7005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5" tIns="17065" rIns="17065" bIns="1706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General Counsel</a:t>
            </a:r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F6D98D23-A440-8BFA-86AC-54C7879BF10E}"/>
              </a:ext>
            </a:extLst>
          </p:cNvPr>
          <p:cNvSpPr/>
          <p:nvPr/>
        </p:nvSpPr>
        <p:spPr>
          <a:xfrm>
            <a:off x="7176017" y="3547926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Deputy General Counsel</a:t>
            </a:r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C911449B-6A58-7FD2-EC23-310E7FB05190}"/>
              </a:ext>
            </a:extLst>
          </p:cNvPr>
          <p:cNvSpPr/>
          <p:nvPr/>
        </p:nvSpPr>
        <p:spPr>
          <a:xfrm>
            <a:off x="7639165" y="3547926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Manager</a:t>
            </a:r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5E8B1DBC-D61C-E690-9B89-23D31072654D}"/>
              </a:ext>
            </a:extLst>
          </p:cNvPr>
          <p:cNvSpPr/>
          <p:nvPr/>
        </p:nvSpPr>
        <p:spPr>
          <a:xfrm>
            <a:off x="7734857" y="3819691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Specialists</a:t>
            </a: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D36AF25A-53C1-AC4E-D890-CC6DA6A2A980}"/>
              </a:ext>
            </a:extLst>
          </p:cNvPr>
          <p:cNvSpPr/>
          <p:nvPr/>
        </p:nvSpPr>
        <p:spPr>
          <a:xfrm>
            <a:off x="7734857" y="4091456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Assistants</a:t>
            </a:r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0FA3965E-82BE-D9C1-C7DD-766B727CC8BC}"/>
              </a:ext>
            </a:extLst>
          </p:cNvPr>
          <p:cNvSpPr/>
          <p:nvPr/>
        </p:nvSpPr>
        <p:spPr>
          <a:xfrm>
            <a:off x="11328106" y="2826754"/>
            <a:ext cx="560409" cy="280205"/>
          </a:xfrm>
          <a:custGeom>
            <a:avLst/>
            <a:gdLst>
              <a:gd name="connsiteX0" fmla="*/ 0 w 840614"/>
              <a:gd name="connsiteY0" fmla="*/ 70053 h 420307"/>
              <a:gd name="connsiteX1" fmla="*/ 70053 w 840614"/>
              <a:gd name="connsiteY1" fmla="*/ 0 h 420307"/>
              <a:gd name="connsiteX2" fmla="*/ 770561 w 840614"/>
              <a:gd name="connsiteY2" fmla="*/ 0 h 420307"/>
              <a:gd name="connsiteX3" fmla="*/ 840614 w 840614"/>
              <a:gd name="connsiteY3" fmla="*/ 70053 h 420307"/>
              <a:gd name="connsiteX4" fmla="*/ 840614 w 840614"/>
              <a:gd name="connsiteY4" fmla="*/ 350254 h 420307"/>
              <a:gd name="connsiteX5" fmla="*/ 770561 w 840614"/>
              <a:gd name="connsiteY5" fmla="*/ 420307 h 420307"/>
              <a:gd name="connsiteX6" fmla="*/ 70053 w 840614"/>
              <a:gd name="connsiteY6" fmla="*/ 420307 h 420307"/>
              <a:gd name="connsiteX7" fmla="*/ 0 w 840614"/>
              <a:gd name="connsiteY7" fmla="*/ 350254 h 420307"/>
              <a:gd name="connsiteX8" fmla="*/ 0 w 840614"/>
              <a:gd name="connsiteY8" fmla="*/ 70053 h 42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0614" h="420307">
                <a:moveTo>
                  <a:pt x="0" y="70053"/>
                </a:moveTo>
                <a:cubicBezTo>
                  <a:pt x="0" y="31364"/>
                  <a:pt x="31364" y="0"/>
                  <a:pt x="70053" y="0"/>
                </a:cubicBezTo>
                <a:lnTo>
                  <a:pt x="770561" y="0"/>
                </a:lnTo>
                <a:cubicBezTo>
                  <a:pt x="809250" y="0"/>
                  <a:pt x="840614" y="31364"/>
                  <a:pt x="840614" y="70053"/>
                </a:cubicBezTo>
                <a:lnTo>
                  <a:pt x="840614" y="350254"/>
                </a:lnTo>
                <a:cubicBezTo>
                  <a:pt x="840614" y="388943"/>
                  <a:pt x="809250" y="420307"/>
                  <a:pt x="770561" y="420307"/>
                </a:cubicBezTo>
                <a:lnTo>
                  <a:pt x="70053" y="420307"/>
                </a:lnTo>
                <a:cubicBezTo>
                  <a:pt x="31364" y="420307"/>
                  <a:pt x="0" y="388943"/>
                  <a:pt x="0" y="350254"/>
                </a:cubicBezTo>
                <a:lnTo>
                  <a:pt x="0" y="7005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5" tIns="17065" rIns="17065" bIns="1706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Human Resources Department</a:t>
            </a:r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9414272D-84F1-62B3-FE75-F2C8F0C4F8AD}"/>
              </a:ext>
            </a:extLst>
          </p:cNvPr>
          <p:cNvSpPr/>
          <p:nvPr/>
        </p:nvSpPr>
        <p:spPr>
          <a:xfrm>
            <a:off x="11468208" y="3187340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Director</a:t>
            </a:r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3D5A4272-8F2D-3D76-6988-4C7FF44C4725}"/>
              </a:ext>
            </a:extLst>
          </p:cNvPr>
          <p:cNvSpPr/>
          <p:nvPr/>
        </p:nvSpPr>
        <p:spPr>
          <a:xfrm>
            <a:off x="11468208" y="3459105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Business Partner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F5CCBC43-4F2B-C870-8A8D-CEA9A846B1E7}"/>
              </a:ext>
            </a:extLst>
          </p:cNvPr>
          <p:cNvSpPr/>
          <p:nvPr/>
        </p:nvSpPr>
        <p:spPr>
          <a:xfrm>
            <a:off x="11468208" y="3730870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Compensation and Benefits Manager</a:t>
            </a: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2F25BE01-C796-587F-2FEB-FE5CC9595C09}"/>
              </a:ext>
            </a:extLst>
          </p:cNvPr>
          <p:cNvSpPr/>
          <p:nvPr/>
        </p:nvSpPr>
        <p:spPr>
          <a:xfrm>
            <a:off x="11468208" y="4002635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Recruitment and Talent Acquisition Manager</a:t>
            </a:r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0419AEC8-2454-6A56-B76B-DA4D22D473DB}"/>
              </a:ext>
            </a:extLst>
          </p:cNvPr>
          <p:cNvSpPr/>
          <p:nvPr/>
        </p:nvSpPr>
        <p:spPr>
          <a:xfrm>
            <a:off x="11468208" y="4274399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L&amp;D Manager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C4789116-F1D4-62C2-61A0-BF5B7E7F90A2}"/>
              </a:ext>
            </a:extLst>
          </p:cNvPr>
          <p:cNvSpPr/>
          <p:nvPr/>
        </p:nvSpPr>
        <p:spPr>
          <a:xfrm>
            <a:off x="11468208" y="4546164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Employee Relations Manager</a:t>
            </a:r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077FEAF4-0310-5563-90C3-CB0D1270B1BE}"/>
              </a:ext>
            </a:extLst>
          </p:cNvPr>
          <p:cNvSpPr/>
          <p:nvPr/>
        </p:nvSpPr>
        <p:spPr>
          <a:xfrm>
            <a:off x="11468208" y="4817929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Payroll Manager</a:t>
            </a:r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33CCF00A-A54F-E61F-487F-948CABE50FB8}"/>
              </a:ext>
            </a:extLst>
          </p:cNvPr>
          <p:cNvSpPr/>
          <p:nvPr/>
        </p:nvSpPr>
        <p:spPr>
          <a:xfrm>
            <a:off x="11468208" y="5089694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Generalist</a:t>
            </a:r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749AF0A2-4D39-55F7-1FB7-92C9F336F5F4}"/>
              </a:ext>
            </a:extLst>
          </p:cNvPr>
          <p:cNvSpPr/>
          <p:nvPr/>
        </p:nvSpPr>
        <p:spPr>
          <a:xfrm>
            <a:off x="11468208" y="5361459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Administrators</a:t>
            </a:r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ABB4A6F6-7974-F6E8-1A6F-C28CF0076760}"/>
              </a:ext>
            </a:extLst>
          </p:cNvPr>
          <p:cNvSpPr/>
          <p:nvPr/>
        </p:nvSpPr>
        <p:spPr>
          <a:xfrm>
            <a:off x="11468208" y="5633223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Assistants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E467D9CC-FF80-D637-DF93-163C0D1C5151}"/>
              </a:ext>
            </a:extLst>
          </p:cNvPr>
          <p:cNvSpPr/>
          <p:nvPr/>
        </p:nvSpPr>
        <p:spPr>
          <a:xfrm>
            <a:off x="0" y="-1352"/>
            <a:ext cx="12192000" cy="6859352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40E67C03-4D34-8821-8D22-B7362AF136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7267"/>
          <a:stretch/>
        </p:blipFill>
        <p:spPr>
          <a:xfrm>
            <a:off x="101600" y="98458"/>
            <a:ext cx="1244600" cy="204226"/>
          </a:xfrm>
          <a:prstGeom prst="rect">
            <a:avLst/>
          </a:prstGeom>
        </p:spPr>
      </p:pic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5C97134E-618E-6592-5730-4F9C07FB630F}"/>
              </a:ext>
            </a:extLst>
          </p:cNvPr>
          <p:cNvSpPr/>
          <p:nvPr/>
        </p:nvSpPr>
        <p:spPr>
          <a:xfrm>
            <a:off x="5288415" y="703497"/>
            <a:ext cx="1082653" cy="541327"/>
          </a:xfrm>
          <a:custGeom>
            <a:avLst/>
            <a:gdLst>
              <a:gd name="connsiteX0" fmla="*/ 0 w 1623980"/>
              <a:gd name="connsiteY0" fmla="*/ 135334 h 811990"/>
              <a:gd name="connsiteX1" fmla="*/ 135334 w 1623980"/>
              <a:gd name="connsiteY1" fmla="*/ 0 h 811990"/>
              <a:gd name="connsiteX2" fmla="*/ 1488646 w 1623980"/>
              <a:gd name="connsiteY2" fmla="*/ 0 h 811990"/>
              <a:gd name="connsiteX3" fmla="*/ 1623980 w 1623980"/>
              <a:gd name="connsiteY3" fmla="*/ 135334 h 811990"/>
              <a:gd name="connsiteX4" fmla="*/ 1623980 w 1623980"/>
              <a:gd name="connsiteY4" fmla="*/ 676656 h 811990"/>
              <a:gd name="connsiteX5" fmla="*/ 1488646 w 1623980"/>
              <a:gd name="connsiteY5" fmla="*/ 811990 h 811990"/>
              <a:gd name="connsiteX6" fmla="*/ 135334 w 1623980"/>
              <a:gd name="connsiteY6" fmla="*/ 811990 h 811990"/>
              <a:gd name="connsiteX7" fmla="*/ 0 w 1623980"/>
              <a:gd name="connsiteY7" fmla="*/ 676656 h 811990"/>
              <a:gd name="connsiteX8" fmla="*/ 0 w 1623980"/>
              <a:gd name="connsiteY8" fmla="*/ 135334 h 811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3980" h="811990">
                <a:moveTo>
                  <a:pt x="0" y="135334"/>
                </a:moveTo>
                <a:cubicBezTo>
                  <a:pt x="0" y="60591"/>
                  <a:pt x="60591" y="0"/>
                  <a:pt x="135334" y="0"/>
                </a:cubicBezTo>
                <a:lnTo>
                  <a:pt x="1488646" y="0"/>
                </a:lnTo>
                <a:cubicBezTo>
                  <a:pt x="1563389" y="0"/>
                  <a:pt x="1623980" y="60591"/>
                  <a:pt x="1623980" y="135334"/>
                </a:cubicBezTo>
                <a:lnTo>
                  <a:pt x="1623980" y="676656"/>
                </a:lnTo>
                <a:cubicBezTo>
                  <a:pt x="1623980" y="751399"/>
                  <a:pt x="1563389" y="811990"/>
                  <a:pt x="1488646" y="811990"/>
                </a:cubicBezTo>
                <a:lnTo>
                  <a:pt x="135334" y="811990"/>
                </a:lnTo>
                <a:cubicBezTo>
                  <a:pt x="60591" y="811990"/>
                  <a:pt x="0" y="751399"/>
                  <a:pt x="0" y="676656"/>
                </a:cubicBezTo>
                <a:lnTo>
                  <a:pt x="0" y="135334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279" tIns="38279" rIns="38279" bIns="38279" numCol="1" spcCol="1270" anchor="ctr" anchorCtr="0">
            <a:noAutofit/>
          </a:bodyPr>
          <a:lstStyle/>
          <a:p>
            <a:pPr algn="ctr" defTabSz="8297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7" b="1" dirty="0">
                <a:latin typeface="Oswald" panose="00000500000000000000" pitchFamily="2" charset="0"/>
              </a:rPr>
              <a:t>Chairman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EB212311-88E8-DDB8-B386-DEA573EF13FB}"/>
              </a:ext>
            </a:extLst>
          </p:cNvPr>
          <p:cNvSpPr/>
          <p:nvPr/>
        </p:nvSpPr>
        <p:spPr>
          <a:xfrm>
            <a:off x="5419493" y="1382499"/>
            <a:ext cx="820496" cy="410248"/>
          </a:xfrm>
          <a:custGeom>
            <a:avLst/>
            <a:gdLst>
              <a:gd name="connsiteX0" fmla="*/ 0 w 1230744"/>
              <a:gd name="connsiteY0" fmla="*/ 102564 h 615372"/>
              <a:gd name="connsiteX1" fmla="*/ 102564 w 1230744"/>
              <a:gd name="connsiteY1" fmla="*/ 0 h 615372"/>
              <a:gd name="connsiteX2" fmla="*/ 1128180 w 1230744"/>
              <a:gd name="connsiteY2" fmla="*/ 0 h 615372"/>
              <a:gd name="connsiteX3" fmla="*/ 1230744 w 1230744"/>
              <a:gd name="connsiteY3" fmla="*/ 102564 h 615372"/>
              <a:gd name="connsiteX4" fmla="*/ 1230744 w 1230744"/>
              <a:gd name="connsiteY4" fmla="*/ 512808 h 615372"/>
              <a:gd name="connsiteX5" fmla="*/ 1128180 w 1230744"/>
              <a:gd name="connsiteY5" fmla="*/ 615372 h 615372"/>
              <a:gd name="connsiteX6" fmla="*/ 102564 w 1230744"/>
              <a:gd name="connsiteY6" fmla="*/ 615372 h 615372"/>
              <a:gd name="connsiteX7" fmla="*/ 0 w 1230744"/>
              <a:gd name="connsiteY7" fmla="*/ 512808 h 615372"/>
              <a:gd name="connsiteX8" fmla="*/ 0 w 1230744"/>
              <a:gd name="connsiteY8" fmla="*/ 102564 h 61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0744" h="615372">
                <a:moveTo>
                  <a:pt x="0" y="102564"/>
                </a:moveTo>
                <a:cubicBezTo>
                  <a:pt x="0" y="45919"/>
                  <a:pt x="45919" y="0"/>
                  <a:pt x="102564" y="0"/>
                </a:cubicBezTo>
                <a:lnTo>
                  <a:pt x="1128180" y="0"/>
                </a:lnTo>
                <a:cubicBezTo>
                  <a:pt x="1184825" y="0"/>
                  <a:pt x="1230744" y="45919"/>
                  <a:pt x="1230744" y="102564"/>
                </a:cubicBezTo>
                <a:lnTo>
                  <a:pt x="1230744" y="512808"/>
                </a:lnTo>
                <a:cubicBezTo>
                  <a:pt x="1230744" y="569453"/>
                  <a:pt x="1184825" y="615372"/>
                  <a:pt x="1128180" y="615372"/>
                </a:cubicBezTo>
                <a:lnTo>
                  <a:pt x="102564" y="615372"/>
                </a:lnTo>
                <a:cubicBezTo>
                  <a:pt x="45919" y="615372"/>
                  <a:pt x="0" y="569453"/>
                  <a:pt x="0" y="512808"/>
                </a:cubicBezTo>
                <a:lnTo>
                  <a:pt x="0" y="102564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953" tIns="25953" rIns="25953" bIns="25953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Chief Executive Officer (CEO)</a:t>
            </a: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FFCD9B9B-E890-A30B-1E1F-E56B27BED1F0}"/>
              </a:ext>
            </a:extLst>
          </p:cNvPr>
          <p:cNvSpPr/>
          <p:nvPr/>
        </p:nvSpPr>
        <p:spPr>
          <a:xfrm>
            <a:off x="8216315" y="2145730"/>
            <a:ext cx="1451407" cy="600642"/>
          </a:xfrm>
          <a:custGeom>
            <a:avLst/>
            <a:gdLst>
              <a:gd name="connsiteX0" fmla="*/ 0 w 2177111"/>
              <a:gd name="connsiteY0" fmla="*/ 150164 h 900963"/>
              <a:gd name="connsiteX1" fmla="*/ 150164 w 2177111"/>
              <a:gd name="connsiteY1" fmla="*/ 0 h 900963"/>
              <a:gd name="connsiteX2" fmla="*/ 2026947 w 2177111"/>
              <a:gd name="connsiteY2" fmla="*/ 0 h 900963"/>
              <a:gd name="connsiteX3" fmla="*/ 2177111 w 2177111"/>
              <a:gd name="connsiteY3" fmla="*/ 150164 h 900963"/>
              <a:gd name="connsiteX4" fmla="*/ 2177111 w 2177111"/>
              <a:gd name="connsiteY4" fmla="*/ 750799 h 900963"/>
              <a:gd name="connsiteX5" fmla="*/ 2026947 w 2177111"/>
              <a:gd name="connsiteY5" fmla="*/ 900963 h 900963"/>
              <a:gd name="connsiteX6" fmla="*/ 150164 w 2177111"/>
              <a:gd name="connsiteY6" fmla="*/ 900963 h 900963"/>
              <a:gd name="connsiteX7" fmla="*/ 0 w 2177111"/>
              <a:gd name="connsiteY7" fmla="*/ 750799 h 900963"/>
              <a:gd name="connsiteX8" fmla="*/ 0 w 2177111"/>
              <a:gd name="connsiteY8" fmla="*/ 150164 h 90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77111" h="900963">
                <a:moveTo>
                  <a:pt x="0" y="150164"/>
                </a:moveTo>
                <a:cubicBezTo>
                  <a:pt x="0" y="67231"/>
                  <a:pt x="67231" y="0"/>
                  <a:pt x="150164" y="0"/>
                </a:cubicBezTo>
                <a:lnTo>
                  <a:pt x="2026947" y="0"/>
                </a:lnTo>
                <a:cubicBezTo>
                  <a:pt x="2109880" y="0"/>
                  <a:pt x="2177111" y="67231"/>
                  <a:pt x="2177111" y="150164"/>
                </a:cubicBezTo>
                <a:lnTo>
                  <a:pt x="2177111" y="750799"/>
                </a:lnTo>
                <a:cubicBezTo>
                  <a:pt x="2177111" y="833732"/>
                  <a:pt x="2109880" y="900963"/>
                  <a:pt x="2026947" y="900963"/>
                </a:cubicBezTo>
                <a:lnTo>
                  <a:pt x="150164" y="900963"/>
                </a:lnTo>
                <a:cubicBezTo>
                  <a:pt x="67231" y="900963"/>
                  <a:pt x="0" y="833732"/>
                  <a:pt x="0" y="750799"/>
                </a:cubicBezTo>
                <a:lnTo>
                  <a:pt x="0" y="150164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87" tIns="37787" rIns="37787" bIns="37787" numCol="1" spcCol="1270" anchor="ctr" anchorCtr="0">
            <a:noAutofit/>
          </a:bodyPr>
          <a:lstStyle/>
          <a:p>
            <a:pPr algn="ctr" defTabSz="59269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33" b="1" dirty="0">
                <a:latin typeface="Oswald" panose="00000500000000000000" pitchFamily="2" charset="0"/>
              </a:rPr>
              <a:t>Chief Operations</a:t>
            </a:r>
            <a:br>
              <a:rPr lang="en-US" sz="1333" b="1" dirty="0">
                <a:latin typeface="Oswald" panose="00000500000000000000" pitchFamily="2" charset="0"/>
              </a:rPr>
            </a:br>
            <a:r>
              <a:rPr lang="en-US" sz="1333" b="1" dirty="0">
                <a:latin typeface="Oswald" panose="00000500000000000000" pitchFamily="2" charset="0"/>
              </a:rPr>
              <a:t>Officer (COO)</a:t>
            </a:r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C071D61A-6E93-3076-7B05-02B46F532BD9}"/>
              </a:ext>
            </a:extLst>
          </p:cNvPr>
          <p:cNvSpPr/>
          <p:nvPr/>
        </p:nvSpPr>
        <p:spPr>
          <a:xfrm>
            <a:off x="9121485" y="2826754"/>
            <a:ext cx="1201284" cy="600642"/>
          </a:xfrm>
          <a:custGeom>
            <a:avLst/>
            <a:gdLst>
              <a:gd name="connsiteX0" fmla="*/ 0 w 1801926"/>
              <a:gd name="connsiteY0" fmla="*/ 150164 h 900963"/>
              <a:gd name="connsiteX1" fmla="*/ 150164 w 1801926"/>
              <a:gd name="connsiteY1" fmla="*/ 0 h 900963"/>
              <a:gd name="connsiteX2" fmla="*/ 1651762 w 1801926"/>
              <a:gd name="connsiteY2" fmla="*/ 0 h 900963"/>
              <a:gd name="connsiteX3" fmla="*/ 1801926 w 1801926"/>
              <a:gd name="connsiteY3" fmla="*/ 150164 h 900963"/>
              <a:gd name="connsiteX4" fmla="*/ 1801926 w 1801926"/>
              <a:gd name="connsiteY4" fmla="*/ 750799 h 900963"/>
              <a:gd name="connsiteX5" fmla="*/ 1651762 w 1801926"/>
              <a:gd name="connsiteY5" fmla="*/ 900963 h 900963"/>
              <a:gd name="connsiteX6" fmla="*/ 150164 w 1801926"/>
              <a:gd name="connsiteY6" fmla="*/ 900963 h 900963"/>
              <a:gd name="connsiteX7" fmla="*/ 0 w 1801926"/>
              <a:gd name="connsiteY7" fmla="*/ 750799 h 900963"/>
              <a:gd name="connsiteX8" fmla="*/ 0 w 1801926"/>
              <a:gd name="connsiteY8" fmla="*/ 150164 h 90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1926" h="900963">
                <a:moveTo>
                  <a:pt x="0" y="150164"/>
                </a:moveTo>
                <a:cubicBezTo>
                  <a:pt x="0" y="67231"/>
                  <a:pt x="67231" y="0"/>
                  <a:pt x="150164" y="0"/>
                </a:cubicBezTo>
                <a:lnTo>
                  <a:pt x="1651762" y="0"/>
                </a:lnTo>
                <a:cubicBezTo>
                  <a:pt x="1734695" y="0"/>
                  <a:pt x="1801926" y="67231"/>
                  <a:pt x="1801926" y="150164"/>
                </a:cubicBezTo>
                <a:lnTo>
                  <a:pt x="1801926" y="750799"/>
                </a:lnTo>
                <a:cubicBezTo>
                  <a:pt x="1801926" y="833732"/>
                  <a:pt x="1734695" y="900963"/>
                  <a:pt x="1651762" y="900963"/>
                </a:cubicBezTo>
                <a:lnTo>
                  <a:pt x="150164" y="900963"/>
                </a:lnTo>
                <a:cubicBezTo>
                  <a:pt x="67231" y="900963"/>
                  <a:pt x="0" y="833732"/>
                  <a:pt x="0" y="750799"/>
                </a:cubicBezTo>
                <a:lnTo>
                  <a:pt x="0" y="150164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941" tIns="36941" rIns="36941" bIns="36941" numCol="1" spcCol="1270" anchor="ctr" anchorCtr="0">
            <a:noAutofit/>
          </a:bodyPr>
          <a:lstStyle/>
          <a:p>
            <a:pPr algn="ctr" defTabSz="53342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latin typeface="Oswald" panose="00000500000000000000" pitchFamily="2" charset="0"/>
              </a:rPr>
              <a:t>Administration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B9879A50-8F8C-1DF3-A3A1-4EC5B7BFE8A9}"/>
              </a:ext>
            </a:extLst>
          </p:cNvPr>
          <p:cNvSpPr/>
          <p:nvPr/>
        </p:nvSpPr>
        <p:spPr>
          <a:xfrm>
            <a:off x="9121485" y="3507778"/>
            <a:ext cx="1201284" cy="600642"/>
          </a:xfrm>
          <a:custGeom>
            <a:avLst/>
            <a:gdLst>
              <a:gd name="connsiteX0" fmla="*/ 0 w 1801926"/>
              <a:gd name="connsiteY0" fmla="*/ 150164 h 900963"/>
              <a:gd name="connsiteX1" fmla="*/ 150164 w 1801926"/>
              <a:gd name="connsiteY1" fmla="*/ 0 h 900963"/>
              <a:gd name="connsiteX2" fmla="*/ 1651762 w 1801926"/>
              <a:gd name="connsiteY2" fmla="*/ 0 h 900963"/>
              <a:gd name="connsiteX3" fmla="*/ 1801926 w 1801926"/>
              <a:gd name="connsiteY3" fmla="*/ 150164 h 900963"/>
              <a:gd name="connsiteX4" fmla="*/ 1801926 w 1801926"/>
              <a:gd name="connsiteY4" fmla="*/ 750799 h 900963"/>
              <a:gd name="connsiteX5" fmla="*/ 1651762 w 1801926"/>
              <a:gd name="connsiteY5" fmla="*/ 900963 h 900963"/>
              <a:gd name="connsiteX6" fmla="*/ 150164 w 1801926"/>
              <a:gd name="connsiteY6" fmla="*/ 900963 h 900963"/>
              <a:gd name="connsiteX7" fmla="*/ 0 w 1801926"/>
              <a:gd name="connsiteY7" fmla="*/ 750799 h 900963"/>
              <a:gd name="connsiteX8" fmla="*/ 0 w 1801926"/>
              <a:gd name="connsiteY8" fmla="*/ 150164 h 90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1926" h="900963">
                <a:moveTo>
                  <a:pt x="0" y="150164"/>
                </a:moveTo>
                <a:cubicBezTo>
                  <a:pt x="0" y="67231"/>
                  <a:pt x="67231" y="0"/>
                  <a:pt x="150164" y="0"/>
                </a:cubicBezTo>
                <a:lnTo>
                  <a:pt x="1651762" y="0"/>
                </a:lnTo>
                <a:cubicBezTo>
                  <a:pt x="1734695" y="0"/>
                  <a:pt x="1801926" y="67231"/>
                  <a:pt x="1801926" y="150164"/>
                </a:cubicBezTo>
                <a:lnTo>
                  <a:pt x="1801926" y="750799"/>
                </a:lnTo>
                <a:cubicBezTo>
                  <a:pt x="1801926" y="833732"/>
                  <a:pt x="1734695" y="900963"/>
                  <a:pt x="1651762" y="900963"/>
                </a:cubicBezTo>
                <a:lnTo>
                  <a:pt x="150164" y="900963"/>
                </a:lnTo>
                <a:cubicBezTo>
                  <a:pt x="67231" y="900963"/>
                  <a:pt x="0" y="833732"/>
                  <a:pt x="0" y="750799"/>
                </a:cubicBezTo>
                <a:lnTo>
                  <a:pt x="0" y="150164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941" tIns="36941" rIns="36941" bIns="36941" numCol="1" spcCol="1270" anchor="ctr" anchorCtr="0">
            <a:noAutofit/>
          </a:bodyPr>
          <a:lstStyle/>
          <a:p>
            <a:pPr algn="ctr" defTabSz="53342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latin typeface="Oswald" panose="00000500000000000000" pitchFamily="2" charset="0"/>
              </a:rPr>
              <a:t>Administration Director</a:t>
            </a:r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FB1ACCD0-932F-2912-368A-223C32A60577}"/>
              </a:ext>
            </a:extLst>
          </p:cNvPr>
          <p:cNvSpPr/>
          <p:nvPr/>
        </p:nvSpPr>
        <p:spPr>
          <a:xfrm>
            <a:off x="8348448" y="4208863"/>
            <a:ext cx="820496" cy="410248"/>
          </a:xfrm>
          <a:custGeom>
            <a:avLst/>
            <a:gdLst>
              <a:gd name="connsiteX0" fmla="*/ 0 w 1230744"/>
              <a:gd name="connsiteY0" fmla="*/ 102564 h 615372"/>
              <a:gd name="connsiteX1" fmla="*/ 102564 w 1230744"/>
              <a:gd name="connsiteY1" fmla="*/ 0 h 615372"/>
              <a:gd name="connsiteX2" fmla="*/ 1128180 w 1230744"/>
              <a:gd name="connsiteY2" fmla="*/ 0 h 615372"/>
              <a:gd name="connsiteX3" fmla="*/ 1230744 w 1230744"/>
              <a:gd name="connsiteY3" fmla="*/ 102564 h 615372"/>
              <a:gd name="connsiteX4" fmla="*/ 1230744 w 1230744"/>
              <a:gd name="connsiteY4" fmla="*/ 512808 h 615372"/>
              <a:gd name="connsiteX5" fmla="*/ 1128180 w 1230744"/>
              <a:gd name="connsiteY5" fmla="*/ 615372 h 615372"/>
              <a:gd name="connsiteX6" fmla="*/ 102564 w 1230744"/>
              <a:gd name="connsiteY6" fmla="*/ 615372 h 615372"/>
              <a:gd name="connsiteX7" fmla="*/ 0 w 1230744"/>
              <a:gd name="connsiteY7" fmla="*/ 512808 h 615372"/>
              <a:gd name="connsiteX8" fmla="*/ 0 w 1230744"/>
              <a:gd name="connsiteY8" fmla="*/ 102564 h 61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0744" h="615372">
                <a:moveTo>
                  <a:pt x="0" y="102564"/>
                </a:moveTo>
                <a:cubicBezTo>
                  <a:pt x="0" y="45919"/>
                  <a:pt x="45919" y="0"/>
                  <a:pt x="102564" y="0"/>
                </a:cubicBezTo>
                <a:lnTo>
                  <a:pt x="1128180" y="0"/>
                </a:lnTo>
                <a:cubicBezTo>
                  <a:pt x="1184825" y="0"/>
                  <a:pt x="1230744" y="45919"/>
                  <a:pt x="1230744" y="102564"/>
                </a:cubicBezTo>
                <a:lnTo>
                  <a:pt x="1230744" y="512808"/>
                </a:lnTo>
                <a:cubicBezTo>
                  <a:pt x="1230744" y="569453"/>
                  <a:pt x="1184825" y="615372"/>
                  <a:pt x="1128180" y="615372"/>
                </a:cubicBezTo>
                <a:lnTo>
                  <a:pt x="102564" y="615372"/>
                </a:lnTo>
                <a:cubicBezTo>
                  <a:pt x="45919" y="615372"/>
                  <a:pt x="0" y="569453"/>
                  <a:pt x="0" y="512808"/>
                </a:cubicBezTo>
                <a:lnTo>
                  <a:pt x="0" y="10256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953" tIns="25953" rIns="25953" bIns="25953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Branch Manager</a:t>
            </a: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7D80D940-060F-CEB8-C66E-1A6D25E9032D}"/>
              </a:ext>
            </a:extLst>
          </p:cNvPr>
          <p:cNvSpPr/>
          <p:nvPr/>
        </p:nvSpPr>
        <p:spPr>
          <a:xfrm>
            <a:off x="8381477" y="4816461"/>
            <a:ext cx="820496" cy="410248"/>
          </a:xfrm>
          <a:custGeom>
            <a:avLst/>
            <a:gdLst>
              <a:gd name="connsiteX0" fmla="*/ 0 w 1230744"/>
              <a:gd name="connsiteY0" fmla="*/ 102564 h 615372"/>
              <a:gd name="connsiteX1" fmla="*/ 102564 w 1230744"/>
              <a:gd name="connsiteY1" fmla="*/ 0 h 615372"/>
              <a:gd name="connsiteX2" fmla="*/ 1128180 w 1230744"/>
              <a:gd name="connsiteY2" fmla="*/ 0 h 615372"/>
              <a:gd name="connsiteX3" fmla="*/ 1230744 w 1230744"/>
              <a:gd name="connsiteY3" fmla="*/ 102564 h 615372"/>
              <a:gd name="connsiteX4" fmla="*/ 1230744 w 1230744"/>
              <a:gd name="connsiteY4" fmla="*/ 512808 h 615372"/>
              <a:gd name="connsiteX5" fmla="*/ 1128180 w 1230744"/>
              <a:gd name="connsiteY5" fmla="*/ 615372 h 615372"/>
              <a:gd name="connsiteX6" fmla="*/ 102564 w 1230744"/>
              <a:gd name="connsiteY6" fmla="*/ 615372 h 615372"/>
              <a:gd name="connsiteX7" fmla="*/ 0 w 1230744"/>
              <a:gd name="connsiteY7" fmla="*/ 512808 h 615372"/>
              <a:gd name="connsiteX8" fmla="*/ 0 w 1230744"/>
              <a:gd name="connsiteY8" fmla="*/ 102564 h 61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0744" h="615372">
                <a:moveTo>
                  <a:pt x="0" y="102564"/>
                </a:moveTo>
                <a:cubicBezTo>
                  <a:pt x="0" y="45919"/>
                  <a:pt x="45919" y="0"/>
                  <a:pt x="102564" y="0"/>
                </a:cubicBezTo>
                <a:lnTo>
                  <a:pt x="1128180" y="0"/>
                </a:lnTo>
                <a:cubicBezTo>
                  <a:pt x="1184825" y="0"/>
                  <a:pt x="1230744" y="45919"/>
                  <a:pt x="1230744" y="102564"/>
                </a:cubicBezTo>
                <a:lnTo>
                  <a:pt x="1230744" y="512808"/>
                </a:lnTo>
                <a:cubicBezTo>
                  <a:pt x="1230744" y="569453"/>
                  <a:pt x="1184825" y="615372"/>
                  <a:pt x="1128180" y="615372"/>
                </a:cubicBezTo>
                <a:lnTo>
                  <a:pt x="102564" y="615372"/>
                </a:lnTo>
                <a:cubicBezTo>
                  <a:pt x="45919" y="615372"/>
                  <a:pt x="0" y="569453"/>
                  <a:pt x="0" y="512808"/>
                </a:cubicBezTo>
                <a:lnTo>
                  <a:pt x="0" y="10256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953" tIns="25953" rIns="25953" bIns="25953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Coordinators</a:t>
            </a:r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1F2A1CDF-1F36-7848-845C-230EC3F85FE0}"/>
              </a:ext>
            </a:extLst>
          </p:cNvPr>
          <p:cNvSpPr/>
          <p:nvPr/>
        </p:nvSpPr>
        <p:spPr>
          <a:xfrm>
            <a:off x="8462884" y="5451661"/>
            <a:ext cx="820496" cy="410248"/>
          </a:xfrm>
          <a:custGeom>
            <a:avLst/>
            <a:gdLst>
              <a:gd name="connsiteX0" fmla="*/ 0 w 1230744"/>
              <a:gd name="connsiteY0" fmla="*/ 102564 h 615372"/>
              <a:gd name="connsiteX1" fmla="*/ 102564 w 1230744"/>
              <a:gd name="connsiteY1" fmla="*/ 0 h 615372"/>
              <a:gd name="connsiteX2" fmla="*/ 1128180 w 1230744"/>
              <a:gd name="connsiteY2" fmla="*/ 0 h 615372"/>
              <a:gd name="connsiteX3" fmla="*/ 1230744 w 1230744"/>
              <a:gd name="connsiteY3" fmla="*/ 102564 h 615372"/>
              <a:gd name="connsiteX4" fmla="*/ 1230744 w 1230744"/>
              <a:gd name="connsiteY4" fmla="*/ 512808 h 615372"/>
              <a:gd name="connsiteX5" fmla="*/ 1128180 w 1230744"/>
              <a:gd name="connsiteY5" fmla="*/ 615372 h 615372"/>
              <a:gd name="connsiteX6" fmla="*/ 102564 w 1230744"/>
              <a:gd name="connsiteY6" fmla="*/ 615372 h 615372"/>
              <a:gd name="connsiteX7" fmla="*/ 0 w 1230744"/>
              <a:gd name="connsiteY7" fmla="*/ 512808 h 615372"/>
              <a:gd name="connsiteX8" fmla="*/ 0 w 1230744"/>
              <a:gd name="connsiteY8" fmla="*/ 102564 h 61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0744" h="615372">
                <a:moveTo>
                  <a:pt x="0" y="102564"/>
                </a:moveTo>
                <a:cubicBezTo>
                  <a:pt x="0" y="45919"/>
                  <a:pt x="45919" y="0"/>
                  <a:pt x="102564" y="0"/>
                </a:cubicBezTo>
                <a:lnTo>
                  <a:pt x="1128180" y="0"/>
                </a:lnTo>
                <a:cubicBezTo>
                  <a:pt x="1184825" y="0"/>
                  <a:pt x="1230744" y="45919"/>
                  <a:pt x="1230744" y="102564"/>
                </a:cubicBezTo>
                <a:lnTo>
                  <a:pt x="1230744" y="512808"/>
                </a:lnTo>
                <a:cubicBezTo>
                  <a:pt x="1230744" y="569453"/>
                  <a:pt x="1184825" y="615372"/>
                  <a:pt x="1128180" y="615372"/>
                </a:cubicBezTo>
                <a:lnTo>
                  <a:pt x="102564" y="615372"/>
                </a:lnTo>
                <a:cubicBezTo>
                  <a:pt x="45919" y="615372"/>
                  <a:pt x="0" y="569453"/>
                  <a:pt x="0" y="512808"/>
                </a:cubicBezTo>
                <a:lnTo>
                  <a:pt x="0" y="10256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953" tIns="25953" rIns="25953" bIns="25953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Collections</a:t>
            </a:r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2041CE9D-1574-B8C1-BA12-EC0785A666CD}"/>
              </a:ext>
            </a:extLst>
          </p:cNvPr>
          <p:cNvSpPr/>
          <p:nvPr/>
        </p:nvSpPr>
        <p:spPr>
          <a:xfrm>
            <a:off x="10302062" y="4208767"/>
            <a:ext cx="820496" cy="410248"/>
          </a:xfrm>
          <a:custGeom>
            <a:avLst/>
            <a:gdLst>
              <a:gd name="connsiteX0" fmla="*/ 0 w 1230744"/>
              <a:gd name="connsiteY0" fmla="*/ 102564 h 615372"/>
              <a:gd name="connsiteX1" fmla="*/ 102564 w 1230744"/>
              <a:gd name="connsiteY1" fmla="*/ 0 h 615372"/>
              <a:gd name="connsiteX2" fmla="*/ 1128180 w 1230744"/>
              <a:gd name="connsiteY2" fmla="*/ 0 h 615372"/>
              <a:gd name="connsiteX3" fmla="*/ 1230744 w 1230744"/>
              <a:gd name="connsiteY3" fmla="*/ 102564 h 615372"/>
              <a:gd name="connsiteX4" fmla="*/ 1230744 w 1230744"/>
              <a:gd name="connsiteY4" fmla="*/ 512808 h 615372"/>
              <a:gd name="connsiteX5" fmla="*/ 1128180 w 1230744"/>
              <a:gd name="connsiteY5" fmla="*/ 615372 h 615372"/>
              <a:gd name="connsiteX6" fmla="*/ 102564 w 1230744"/>
              <a:gd name="connsiteY6" fmla="*/ 615372 h 615372"/>
              <a:gd name="connsiteX7" fmla="*/ 0 w 1230744"/>
              <a:gd name="connsiteY7" fmla="*/ 512808 h 615372"/>
              <a:gd name="connsiteX8" fmla="*/ 0 w 1230744"/>
              <a:gd name="connsiteY8" fmla="*/ 102564 h 61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0744" h="615372">
                <a:moveTo>
                  <a:pt x="0" y="102564"/>
                </a:moveTo>
                <a:cubicBezTo>
                  <a:pt x="0" y="45919"/>
                  <a:pt x="45919" y="0"/>
                  <a:pt x="102564" y="0"/>
                </a:cubicBezTo>
                <a:lnTo>
                  <a:pt x="1128180" y="0"/>
                </a:lnTo>
                <a:cubicBezTo>
                  <a:pt x="1184825" y="0"/>
                  <a:pt x="1230744" y="45919"/>
                  <a:pt x="1230744" y="102564"/>
                </a:cubicBezTo>
                <a:lnTo>
                  <a:pt x="1230744" y="512808"/>
                </a:lnTo>
                <a:cubicBezTo>
                  <a:pt x="1230744" y="569453"/>
                  <a:pt x="1184825" y="615372"/>
                  <a:pt x="1128180" y="615372"/>
                </a:cubicBezTo>
                <a:lnTo>
                  <a:pt x="102564" y="615372"/>
                </a:lnTo>
                <a:cubicBezTo>
                  <a:pt x="45919" y="615372"/>
                  <a:pt x="0" y="569453"/>
                  <a:pt x="0" y="512808"/>
                </a:cubicBezTo>
                <a:lnTo>
                  <a:pt x="0" y="10256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953" tIns="25953" rIns="25953" bIns="25953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Admin Assistants</a:t>
            </a:r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051D15A5-50BD-CF52-419C-ECAC487148FC}"/>
              </a:ext>
            </a:extLst>
          </p:cNvPr>
          <p:cNvSpPr/>
          <p:nvPr/>
        </p:nvSpPr>
        <p:spPr>
          <a:xfrm>
            <a:off x="10301779" y="4699010"/>
            <a:ext cx="820496" cy="410248"/>
          </a:xfrm>
          <a:custGeom>
            <a:avLst/>
            <a:gdLst>
              <a:gd name="connsiteX0" fmla="*/ 0 w 1230744"/>
              <a:gd name="connsiteY0" fmla="*/ 102564 h 615372"/>
              <a:gd name="connsiteX1" fmla="*/ 102564 w 1230744"/>
              <a:gd name="connsiteY1" fmla="*/ 0 h 615372"/>
              <a:gd name="connsiteX2" fmla="*/ 1128180 w 1230744"/>
              <a:gd name="connsiteY2" fmla="*/ 0 h 615372"/>
              <a:gd name="connsiteX3" fmla="*/ 1230744 w 1230744"/>
              <a:gd name="connsiteY3" fmla="*/ 102564 h 615372"/>
              <a:gd name="connsiteX4" fmla="*/ 1230744 w 1230744"/>
              <a:gd name="connsiteY4" fmla="*/ 512808 h 615372"/>
              <a:gd name="connsiteX5" fmla="*/ 1128180 w 1230744"/>
              <a:gd name="connsiteY5" fmla="*/ 615372 h 615372"/>
              <a:gd name="connsiteX6" fmla="*/ 102564 w 1230744"/>
              <a:gd name="connsiteY6" fmla="*/ 615372 h 615372"/>
              <a:gd name="connsiteX7" fmla="*/ 0 w 1230744"/>
              <a:gd name="connsiteY7" fmla="*/ 512808 h 615372"/>
              <a:gd name="connsiteX8" fmla="*/ 0 w 1230744"/>
              <a:gd name="connsiteY8" fmla="*/ 102564 h 61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0744" h="615372">
                <a:moveTo>
                  <a:pt x="0" y="102564"/>
                </a:moveTo>
                <a:cubicBezTo>
                  <a:pt x="0" y="45919"/>
                  <a:pt x="45919" y="0"/>
                  <a:pt x="102564" y="0"/>
                </a:cubicBezTo>
                <a:lnTo>
                  <a:pt x="1128180" y="0"/>
                </a:lnTo>
                <a:cubicBezTo>
                  <a:pt x="1184825" y="0"/>
                  <a:pt x="1230744" y="45919"/>
                  <a:pt x="1230744" y="102564"/>
                </a:cubicBezTo>
                <a:lnTo>
                  <a:pt x="1230744" y="512808"/>
                </a:lnTo>
                <a:cubicBezTo>
                  <a:pt x="1230744" y="569453"/>
                  <a:pt x="1184825" y="615372"/>
                  <a:pt x="1128180" y="615372"/>
                </a:cubicBezTo>
                <a:lnTo>
                  <a:pt x="102564" y="615372"/>
                </a:lnTo>
                <a:cubicBezTo>
                  <a:pt x="45919" y="615372"/>
                  <a:pt x="0" y="569453"/>
                  <a:pt x="0" y="512808"/>
                </a:cubicBezTo>
                <a:lnTo>
                  <a:pt x="0" y="10256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953" tIns="25953" rIns="25953" bIns="25953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Support Functions</a:t>
            </a:r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3C1E84CD-FE56-DE91-DB30-9BBACDFC9CE6}"/>
              </a:ext>
            </a:extLst>
          </p:cNvPr>
          <p:cNvSpPr/>
          <p:nvPr/>
        </p:nvSpPr>
        <p:spPr>
          <a:xfrm>
            <a:off x="10475864" y="5470625"/>
            <a:ext cx="820496" cy="410248"/>
          </a:xfrm>
          <a:custGeom>
            <a:avLst/>
            <a:gdLst>
              <a:gd name="connsiteX0" fmla="*/ 0 w 1230744"/>
              <a:gd name="connsiteY0" fmla="*/ 102564 h 615372"/>
              <a:gd name="connsiteX1" fmla="*/ 102564 w 1230744"/>
              <a:gd name="connsiteY1" fmla="*/ 0 h 615372"/>
              <a:gd name="connsiteX2" fmla="*/ 1128180 w 1230744"/>
              <a:gd name="connsiteY2" fmla="*/ 0 h 615372"/>
              <a:gd name="connsiteX3" fmla="*/ 1230744 w 1230744"/>
              <a:gd name="connsiteY3" fmla="*/ 102564 h 615372"/>
              <a:gd name="connsiteX4" fmla="*/ 1230744 w 1230744"/>
              <a:gd name="connsiteY4" fmla="*/ 512808 h 615372"/>
              <a:gd name="connsiteX5" fmla="*/ 1128180 w 1230744"/>
              <a:gd name="connsiteY5" fmla="*/ 615372 h 615372"/>
              <a:gd name="connsiteX6" fmla="*/ 102564 w 1230744"/>
              <a:gd name="connsiteY6" fmla="*/ 615372 h 615372"/>
              <a:gd name="connsiteX7" fmla="*/ 0 w 1230744"/>
              <a:gd name="connsiteY7" fmla="*/ 512808 h 615372"/>
              <a:gd name="connsiteX8" fmla="*/ 0 w 1230744"/>
              <a:gd name="connsiteY8" fmla="*/ 102564 h 61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0744" h="615372">
                <a:moveTo>
                  <a:pt x="0" y="102564"/>
                </a:moveTo>
                <a:cubicBezTo>
                  <a:pt x="0" y="45919"/>
                  <a:pt x="45919" y="0"/>
                  <a:pt x="102564" y="0"/>
                </a:cubicBezTo>
                <a:lnTo>
                  <a:pt x="1128180" y="0"/>
                </a:lnTo>
                <a:cubicBezTo>
                  <a:pt x="1184825" y="0"/>
                  <a:pt x="1230744" y="45919"/>
                  <a:pt x="1230744" y="102564"/>
                </a:cubicBezTo>
                <a:lnTo>
                  <a:pt x="1230744" y="512808"/>
                </a:lnTo>
                <a:cubicBezTo>
                  <a:pt x="1230744" y="569453"/>
                  <a:pt x="1184825" y="615372"/>
                  <a:pt x="1128180" y="615372"/>
                </a:cubicBezTo>
                <a:lnTo>
                  <a:pt x="102564" y="615372"/>
                </a:lnTo>
                <a:cubicBezTo>
                  <a:pt x="45919" y="615372"/>
                  <a:pt x="0" y="569453"/>
                  <a:pt x="0" y="512808"/>
                </a:cubicBezTo>
                <a:lnTo>
                  <a:pt x="0" y="10256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953" tIns="25953" rIns="25953" bIns="25953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Couriers and Office Boys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61EA0DD-D01C-B5FF-3EA4-EE28ABC74A48}"/>
              </a:ext>
            </a:extLst>
          </p:cNvPr>
          <p:cNvSpPr/>
          <p:nvPr/>
        </p:nvSpPr>
        <p:spPr>
          <a:xfrm>
            <a:off x="10383829" y="5109258"/>
            <a:ext cx="92035" cy="56649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49736"/>
                </a:lnTo>
                <a:lnTo>
                  <a:pt x="138053" y="849736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1A52FDD-B652-02D1-49BD-372F9B173B9B}"/>
              </a:ext>
            </a:extLst>
          </p:cNvPr>
          <p:cNvSpPr/>
          <p:nvPr/>
        </p:nvSpPr>
        <p:spPr>
          <a:xfrm>
            <a:off x="10681547" y="4619016"/>
            <a:ext cx="60960" cy="7999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6144" y="0"/>
                </a:moveTo>
                <a:lnTo>
                  <a:pt x="46144" y="59705"/>
                </a:lnTo>
                <a:lnTo>
                  <a:pt x="45720" y="59705"/>
                </a:lnTo>
                <a:lnTo>
                  <a:pt x="45720" y="119991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87E4B0A-3E33-0A38-AE75-C4705CAA0F35}"/>
              </a:ext>
            </a:extLst>
          </p:cNvPr>
          <p:cNvSpPr/>
          <p:nvPr/>
        </p:nvSpPr>
        <p:spPr>
          <a:xfrm>
            <a:off x="9722127" y="4108419"/>
            <a:ext cx="990183" cy="10034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0236"/>
                </a:lnTo>
                <a:lnTo>
                  <a:pt x="1485274" y="90236"/>
                </a:lnTo>
                <a:lnTo>
                  <a:pt x="1485274" y="150522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E2511BA-6A4A-B98A-0135-037650991E36}"/>
              </a:ext>
            </a:extLst>
          </p:cNvPr>
          <p:cNvSpPr/>
          <p:nvPr/>
        </p:nvSpPr>
        <p:spPr>
          <a:xfrm>
            <a:off x="8873132" y="4108420"/>
            <a:ext cx="848995" cy="13432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273492" y="0"/>
                </a:moveTo>
                <a:lnTo>
                  <a:pt x="1273492" y="1954576"/>
                </a:lnTo>
                <a:lnTo>
                  <a:pt x="0" y="1954576"/>
                </a:lnTo>
                <a:lnTo>
                  <a:pt x="0" y="2014862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EBD99D4-89EC-B599-0E1F-459935D0A00C}"/>
              </a:ext>
            </a:extLst>
          </p:cNvPr>
          <p:cNvSpPr/>
          <p:nvPr/>
        </p:nvSpPr>
        <p:spPr>
          <a:xfrm>
            <a:off x="8791726" y="4108420"/>
            <a:ext cx="930402" cy="7080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395603" y="0"/>
                </a:moveTo>
                <a:lnTo>
                  <a:pt x="1395603" y="1001775"/>
                </a:lnTo>
                <a:lnTo>
                  <a:pt x="0" y="1001775"/>
                </a:lnTo>
                <a:lnTo>
                  <a:pt x="0" y="1062061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7F5369E-A831-0301-884E-174E8F8B96FD}"/>
              </a:ext>
            </a:extLst>
          </p:cNvPr>
          <p:cNvSpPr/>
          <p:nvPr/>
        </p:nvSpPr>
        <p:spPr>
          <a:xfrm>
            <a:off x="8758696" y="4108420"/>
            <a:ext cx="963431" cy="1004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445146" y="0"/>
                </a:moveTo>
                <a:lnTo>
                  <a:pt x="1445146" y="90379"/>
                </a:lnTo>
                <a:lnTo>
                  <a:pt x="0" y="90379"/>
                </a:lnTo>
                <a:lnTo>
                  <a:pt x="0" y="150665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3264149-8F81-A4D7-9427-BD2EAA555C89}"/>
              </a:ext>
            </a:extLst>
          </p:cNvPr>
          <p:cNvSpPr/>
          <p:nvPr/>
        </p:nvSpPr>
        <p:spPr>
          <a:xfrm>
            <a:off x="9691647" y="3427396"/>
            <a:ext cx="60960" cy="803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20571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60DE0ED-F2B5-93D3-F827-B4C2EF2F2C57}"/>
              </a:ext>
            </a:extLst>
          </p:cNvPr>
          <p:cNvSpPr/>
          <p:nvPr/>
        </p:nvSpPr>
        <p:spPr>
          <a:xfrm>
            <a:off x="8942018" y="2746373"/>
            <a:ext cx="780109" cy="803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0285"/>
                </a:lnTo>
                <a:lnTo>
                  <a:pt x="1170163" y="60285"/>
                </a:lnTo>
                <a:lnTo>
                  <a:pt x="1170163" y="120571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F39308E-F94A-3BF0-BA89-0DD8E8A4B634}"/>
              </a:ext>
            </a:extLst>
          </p:cNvPr>
          <p:cNvSpPr/>
          <p:nvPr/>
        </p:nvSpPr>
        <p:spPr>
          <a:xfrm>
            <a:off x="5829742" y="1792748"/>
            <a:ext cx="3112277" cy="35298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69187"/>
                </a:lnTo>
                <a:lnTo>
                  <a:pt x="4668415" y="469187"/>
                </a:lnTo>
                <a:lnTo>
                  <a:pt x="4668415" y="529473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D4CB2AD7-A8F8-79F9-626E-1A26E94D69B3}"/>
              </a:ext>
            </a:extLst>
          </p:cNvPr>
          <p:cNvSpPr/>
          <p:nvPr/>
        </p:nvSpPr>
        <p:spPr>
          <a:xfrm>
            <a:off x="5799261" y="1244825"/>
            <a:ext cx="60960" cy="1376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06513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56AE3A9A-F2B4-D18A-90E1-1EC22B99BC70}"/>
              </a:ext>
            </a:extLst>
          </p:cNvPr>
          <p:cNvGrpSpPr/>
          <p:nvPr/>
        </p:nvGrpSpPr>
        <p:grpSpPr>
          <a:xfrm>
            <a:off x="54268" y="274674"/>
            <a:ext cx="1391387" cy="256545"/>
            <a:chOff x="81401" y="412011"/>
            <a:chExt cx="2087081" cy="38481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D659DBF-1F03-D1A2-25BD-99B31227C576}"/>
                </a:ext>
              </a:extLst>
            </p:cNvPr>
            <p:cNvSpPr txBox="1"/>
            <p:nvPr/>
          </p:nvSpPr>
          <p:spPr>
            <a:xfrm>
              <a:off x="81401" y="412011"/>
              <a:ext cx="2087081" cy="3848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67" b="1" dirty="0">
                  <a:solidFill>
                    <a:schemeClr val="bg1"/>
                  </a:solidFill>
                  <a:ea typeface="Calibri" panose="020F0502020204030204" pitchFamily="34" charset="0"/>
                  <a:cs typeface="Calibri" panose="020F0502020204030204" pitchFamily="34" charset="0"/>
                </a:rPr>
                <a:t>E-BUSINESS SUITE</a:t>
              </a: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CF3BAD77-AE15-4FAD-716E-FC27ECE45C67}"/>
                </a:ext>
              </a:extLst>
            </p:cNvPr>
            <p:cNvCxnSpPr>
              <a:cxnSpLocks/>
            </p:cNvCxnSpPr>
            <p:nvPr/>
          </p:nvCxnSpPr>
          <p:spPr>
            <a:xfrm>
              <a:off x="194667" y="466725"/>
              <a:ext cx="18605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7B94A56A-7687-B5F6-C0DB-74F2542F1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98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9F083F99-B4E7-CB9B-14AA-D9FE52D09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59CF4400-FCDB-F5BC-7A7B-425CAB3B6110}"/>
              </a:ext>
            </a:extLst>
          </p:cNvPr>
          <p:cNvSpPr/>
          <p:nvPr/>
        </p:nvSpPr>
        <p:spPr>
          <a:xfrm>
            <a:off x="3991193" y="7155073"/>
            <a:ext cx="4209614" cy="2104809"/>
          </a:xfrm>
          <a:custGeom>
            <a:avLst/>
            <a:gdLst>
              <a:gd name="connsiteX0" fmla="*/ 0 w 6314421"/>
              <a:gd name="connsiteY0" fmla="*/ 526213 h 3157214"/>
              <a:gd name="connsiteX1" fmla="*/ 526213 w 6314421"/>
              <a:gd name="connsiteY1" fmla="*/ 0 h 3157214"/>
              <a:gd name="connsiteX2" fmla="*/ 5788208 w 6314421"/>
              <a:gd name="connsiteY2" fmla="*/ 0 h 3157214"/>
              <a:gd name="connsiteX3" fmla="*/ 6314421 w 6314421"/>
              <a:gd name="connsiteY3" fmla="*/ 526213 h 3157214"/>
              <a:gd name="connsiteX4" fmla="*/ 6314421 w 6314421"/>
              <a:gd name="connsiteY4" fmla="*/ 2631001 h 3157214"/>
              <a:gd name="connsiteX5" fmla="*/ 5788208 w 6314421"/>
              <a:gd name="connsiteY5" fmla="*/ 3157214 h 3157214"/>
              <a:gd name="connsiteX6" fmla="*/ 526213 w 6314421"/>
              <a:gd name="connsiteY6" fmla="*/ 3157214 h 3157214"/>
              <a:gd name="connsiteX7" fmla="*/ 0 w 6314421"/>
              <a:gd name="connsiteY7" fmla="*/ 2631001 h 3157214"/>
              <a:gd name="connsiteX8" fmla="*/ 0 w 6314421"/>
              <a:gd name="connsiteY8" fmla="*/ 526213 h 3157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14421" h="3157214">
                <a:moveTo>
                  <a:pt x="0" y="526213"/>
                </a:moveTo>
                <a:cubicBezTo>
                  <a:pt x="0" y="235594"/>
                  <a:pt x="235594" y="0"/>
                  <a:pt x="526213" y="0"/>
                </a:cubicBezTo>
                <a:lnTo>
                  <a:pt x="5788208" y="0"/>
                </a:lnTo>
                <a:cubicBezTo>
                  <a:pt x="6078827" y="0"/>
                  <a:pt x="6314421" y="235594"/>
                  <a:pt x="6314421" y="526213"/>
                </a:cubicBezTo>
                <a:lnTo>
                  <a:pt x="6314421" y="2631001"/>
                </a:lnTo>
                <a:cubicBezTo>
                  <a:pt x="6314421" y="2921620"/>
                  <a:pt x="6078827" y="3157214"/>
                  <a:pt x="5788208" y="3157214"/>
                </a:cubicBezTo>
                <a:lnTo>
                  <a:pt x="526213" y="3157214"/>
                </a:lnTo>
                <a:cubicBezTo>
                  <a:pt x="235594" y="3157214"/>
                  <a:pt x="0" y="2921620"/>
                  <a:pt x="0" y="2631001"/>
                </a:cubicBezTo>
                <a:lnTo>
                  <a:pt x="0" y="52621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8148" tIns="128148" rIns="128148" bIns="128148" numCol="1" spcCol="1270" anchor="ctr" anchorCtr="0">
            <a:noAutofit/>
          </a:bodyPr>
          <a:lstStyle/>
          <a:p>
            <a:pPr algn="ctr" defTabSz="17780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0" b="1" dirty="0">
                <a:latin typeface="Oswald" panose="00000500000000000000" pitchFamily="2" charset="0"/>
              </a:rPr>
              <a:t>Chairman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E28343-D974-D8CF-A9BC-DE4F92499E2E}"/>
              </a:ext>
            </a:extLst>
          </p:cNvPr>
          <p:cNvSpPr txBox="1"/>
          <p:nvPr/>
        </p:nvSpPr>
        <p:spPr>
          <a:xfrm>
            <a:off x="0" y="2981980"/>
            <a:ext cx="12192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8956"/>
            <a:r>
              <a:rPr lang="en-US" sz="3200" b="1" dirty="0">
                <a:solidFill>
                  <a:srgbClr val="4F7D7B"/>
                </a:solidFill>
                <a:latin typeface="Oswald" panose="00000500000000000000" pitchFamily="2" charset="0"/>
              </a:rPr>
              <a:t>IMPLEMENTING ENTERPRISE STRUCTURE SETUP AND MANAGEMENT </a:t>
            </a:r>
            <a:br>
              <a:rPr lang="en-US" sz="3200" b="1" dirty="0">
                <a:solidFill>
                  <a:srgbClr val="4F7D7B"/>
                </a:solidFill>
                <a:latin typeface="Oswald" panose="00000500000000000000" pitchFamily="2" charset="0"/>
              </a:rPr>
            </a:br>
            <a:r>
              <a:rPr lang="en-US" sz="3200" b="1" dirty="0">
                <a:solidFill>
                  <a:srgbClr val="4F7D7B"/>
                </a:solidFill>
                <a:latin typeface="Oswald" panose="00000500000000000000" pitchFamily="2" charset="0"/>
              </a:rPr>
              <a:t>FOR PRIME INSURANCE COMPANY USING ORACLE HCM EBS</a:t>
            </a:r>
            <a:endParaRPr lang="en-US" sz="3200" b="1" spc="-387" dirty="0">
              <a:solidFill>
                <a:srgbClr val="4F7D7B"/>
              </a:solidFill>
              <a:latin typeface="Oswald" panose="00000500000000000000" pitchFamily="2" charset="0"/>
              <a:cs typeface="Poppins" pitchFamily="2" charset="77"/>
            </a:endParaRPr>
          </a:p>
        </p:txBody>
      </p:sp>
      <p:pic>
        <p:nvPicPr>
          <p:cNvPr id="4" name="Picture 3" descr="مبادرة رواد مصر الرقمية">
            <a:extLst>
              <a:ext uri="{FF2B5EF4-FFF2-40B4-BE49-F238E27FC236}">
                <a16:creationId xmlns:a16="http://schemas.microsoft.com/office/drawing/2014/main" id="{8A07362B-FEA5-85C3-C737-820C62BA0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3066" y="190574"/>
            <a:ext cx="1467544" cy="73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 descr="Digital Egypt Generations (DEG) | أجيال مصر الرقمية">
            <a:extLst>
              <a:ext uri="{FF2B5EF4-FFF2-40B4-BE49-F238E27FC236}">
                <a16:creationId xmlns:a16="http://schemas.microsoft.com/office/drawing/2014/main" id="{81C0C13E-995F-885C-B01B-57E68C14B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90" y="190574"/>
            <a:ext cx="911785" cy="83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Next Academy – ERP Career Development">
            <a:extLst>
              <a:ext uri="{FF2B5EF4-FFF2-40B4-BE49-F238E27FC236}">
                <a16:creationId xmlns:a16="http://schemas.microsoft.com/office/drawing/2014/main" id="{DABBBA77-9F26-99E8-6AA3-EF3ABAB936E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105" y="5981572"/>
            <a:ext cx="1587523" cy="484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9" descr="Oracle E-Business Suite ERP Solution Overview | Compare Oracle EBS ERP">
            <a:extLst>
              <a:ext uri="{FF2B5EF4-FFF2-40B4-BE49-F238E27FC236}">
                <a16:creationId xmlns:a16="http://schemas.microsoft.com/office/drawing/2014/main" id="{C436580A-7585-6934-0A9B-C78129D5A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882" y="5981572"/>
            <a:ext cx="1473841" cy="45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288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5E081514-08FB-241E-CA03-4261FB3F8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30C8E08D-1172-5E9A-F99F-AEFE07927ED2}"/>
              </a:ext>
            </a:extLst>
          </p:cNvPr>
          <p:cNvSpPr/>
          <p:nvPr/>
        </p:nvSpPr>
        <p:spPr>
          <a:xfrm>
            <a:off x="9719155" y="2079633"/>
            <a:ext cx="640079" cy="320039"/>
          </a:xfrm>
          <a:custGeom>
            <a:avLst/>
            <a:gdLst>
              <a:gd name="connsiteX0" fmla="*/ 0 w 960118"/>
              <a:gd name="connsiteY0" fmla="*/ 80011 h 480059"/>
              <a:gd name="connsiteX1" fmla="*/ 80011 w 960118"/>
              <a:gd name="connsiteY1" fmla="*/ 0 h 480059"/>
              <a:gd name="connsiteX2" fmla="*/ 880107 w 960118"/>
              <a:gd name="connsiteY2" fmla="*/ 0 h 480059"/>
              <a:gd name="connsiteX3" fmla="*/ 960118 w 960118"/>
              <a:gd name="connsiteY3" fmla="*/ 80011 h 480059"/>
              <a:gd name="connsiteX4" fmla="*/ 960118 w 960118"/>
              <a:gd name="connsiteY4" fmla="*/ 400048 h 480059"/>
              <a:gd name="connsiteX5" fmla="*/ 880107 w 960118"/>
              <a:gd name="connsiteY5" fmla="*/ 480059 h 480059"/>
              <a:gd name="connsiteX6" fmla="*/ 80011 w 960118"/>
              <a:gd name="connsiteY6" fmla="*/ 480059 h 480059"/>
              <a:gd name="connsiteX7" fmla="*/ 0 w 960118"/>
              <a:gd name="connsiteY7" fmla="*/ 400048 h 480059"/>
              <a:gd name="connsiteX8" fmla="*/ 0 w 960118"/>
              <a:gd name="connsiteY8" fmla="*/ 80011 h 48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18" h="480059">
                <a:moveTo>
                  <a:pt x="0" y="80011"/>
                </a:moveTo>
                <a:cubicBezTo>
                  <a:pt x="0" y="35822"/>
                  <a:pt x="35822" y="0"/>
                  <a:pt x="80011" y="0"/>
                </a:cubicBezTo>
                <a:lnTo>
                  <a:pt x="880107" y="0"/>
                </a:lnTo>
                <a:cubicBezTo>
                  <a:pt x="924296" y="0"/>
                  <a:pt x="960118" y="35822"/>
                  <a:pt x="960118" y="80011"/>
                </a:cubicBezTo>
                <a:lnTo>
                  <a:pt x="960118" y="400048"/>
                </a:lnTo>
                <a:cubicBezTo>
                  <a:pt x="960118" y="444237"/>
                  <a:pt x="924296" y="480059"/>
                  <a:pt x="880107" y="480059"/>
                </a:cubicBezTo>
                <a:lnTo>
                  <a:pt x="80011" y="480059"/>
                </a:lnTo>
                <a:cubicBezTo>
                  <a:pt x="35822" y="480059"/>
                  <a:pt x="0" y="444237"/>
                  <a:pt x="0" y="400048"/>
                </a:cubicBezTo>
                <a:lnTo>
                  <a:pt x="0" y="8001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010" tIns="19010" rIns="19010" bIns="19010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D2358BE-A84C-7FFA-1494-0CD48814F415}"/>
              </a:ext>
            </a:extLst>
          </p:cNvPr>
          <p:cNvSpPr/>
          <p:nvPr/>
        </p:nvSpPr>
        <p:spPr>
          <a:xfrm>
            <a:off x="11038923" y="2949770"/>
            <a:ext cx="60960" cy="321184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78684" y="48177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309A94F-C8EE-AC34-700C-8B8813A90432}"/>
              </a:ext>
            </a:extLst>
          </p:cNvPr>
          <p:cNvSpPr/>
          <p:nvPr/>
        </p:nvSpPr>
        <p:spPr>
          <a:xfrm>
            <a:off x="11038923" y="2949770"/>
            <a:ext cx="60960" cy="276799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78684" y="415199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7A68D76-871C-D541-EE60-AACB647FDF2F}"/>
              </a:ext>
            </a:extLst>
          </p:cNvPr>
          <p:cNvSpPr/>
          <p:nvPr/>
        </p:nvSpPr>
        <p:spPr>
          <a:xfrm>
            <a:off x="11038923" y="2949770"/>
            <a:ext cx="60960" cy="232414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78684" y="348621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E5F9652-1D21-F1EC-7278-71A46B27D245}"/>
              </a:ext>
            </a:extLst>
          </p:cNvPr>
          <p:cNvSpPr/>
          <p:nvPr/>
        </p:nvSpPr>
        <p:spPr>
          <a:xfrm>
            <a:off x="11038923" y="2949770"/>
            <a:ext cx="60960" cy="188029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78684" y="282043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8B4F829-D5C3-0C4B-F581-89A898566A82}"/>
              </a:ext>
            </a:extLst>
          </p:cNvPr>
          <p:cNvSpPr/>
          <p:nvPr/>
        </p:nvSpPr>
        <p:spPr>
          <a:xfrm>
            <a:off x="10214531" y="3454683"/>
            <a:ext cx="60960" cy="2457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68610"/>
                </a:lnTo>
                <a:lnTo>
                  <a:pt x="74331" y="36861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247F37A-6CFE-BF46-BF26-80734EA43BC7}"/>
              </a:ext>
            </a:extLst>
          </p:cNvPr>
          <p:cNvSpPr/>
          <p:nvPr/>
        </p:nvSpPr>
        <p:spPr>
          <a:xfrm>
            <a:off x="10389404" y="3144725"/>
            <a:ext cx="60960" cy="9136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6205" y="0"/>
                </a:moveTo>
                <a:lnTo>
                  <a:pt x="46205" y="68193"/>
                </a:lnTo>
                <a:lnTo>
                  <a:pt x="45720" y="68193"/>
                </a:lnTo>
                <a:lnTo>
                  <a:pt x="45720" y="13705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B45C782-A67A-FF87-0CC1-D141FB2310F9}"/>
              </a:ext>
            </a:extLst>
          </p:cNvPr>
          <p:cNvSpPr/>
          <p:nvPr/>
        </p:nvSpPr>
        <p:spPr>
          <a:xfrm>
            <a:off x="10039194" y="2811520"/>
            <a:ext cx="381013" cy="1146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3064"/>
                </a:lnTo>
                <a:lnTo>
                  <a:pt x="571520" y="103064"/>
                </a:lnTo>
                <a:lnTo>
                  <a:pt x="571520" y="17192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64A62A4-B0E4-9B47-BD1E-420E073C9F49}"/>
              </a:ext>
            </a:extLst>
          </p:cNvPr>
          <p:cNvSpPr/>
          <p:nvPr/>
        </p:nvSpPr>
        <p:spPr>
          <a:xfrm>
            <a:off x="9692617" y="2811519"/>
            <a:ext cx="346576" cy="7716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19864" y="0"/>
                </a:moveTo>
                <a:lnTo>
                  <a:pt x="519864" y="1088584"/>
                </a:lnTo>
                <a:lnTo>
                  <a:pt x="0" y="1088584"/>
                </a:lnTo>
                <a:lnTo>
                  <a:pt x="0" y="115744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0BA8CB-2A2F-E649-0641-8DEBF80267F9}"/>
              </a:ext>
            </a:extLst>
          </p:cNvPr>
          <p:cNvSpPr/>
          <p:nvPr/>
        </p:nvSpPr>
        <p:spPr>
          <a:xfrm>
            <a:off x="9690677" y="2811520"/>
            <a:ext cx="348517" cy="42188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22776" y="0"/>
                </a:moveTo>
                <a:lnTo>
                  <a:pt x="522776" y="563972"/>
                </a:lnTo>
                <a:lnTo>
                  <a:pt x="0" y="563972"/>
                </a:lnTo>
                <a:lnTo>
                  <a:pt x="0" y="63282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8BC4646-2DF3-C857-F399-B6507C310A4D}"/>
              </a:ext>
            </a:extLst>
          </p:cNvPr>
          <p:cNvSpPr/>
          <p:nvPr/>
        </p:nvSpPr>
        <p:spPr>
          <a:xfrm>
            <a:off x="9688735" y="2811519"/>
            <a:ext cx="350459" cy="11472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25688" y="0"/>
                </a:moveTo>
                <a:lnTo>
                  <a:pt x="525688" y="103228"/>
                </a:lnTo>
                <a:lnTo>
                  <a:pt x="0" y="103228"/>
                </a:lnTo>
                <a:lnTo>
                  <a:pt x="0" y="17208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97F9828-2882-DA00-4B7C-11BBC6E8B1C5}"/>
              </a:ext>
            </a:extLst>
          </p:cNvPr>
          <p:cNvSpPr/>
          <p:nvPr/>
        </p:nvSpPr>
        <p:spPr>
          <a:xfrm>
            <a:off x="10008714" y="2399672"/>
            <a:ext cx="60960" cy="9180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7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40722C8-FB65-87B9-EE92-6149F384EAE7}"/>
              </a:ext>
            </a:extLst>
          </p:cNvPr>
          <p:cNvSpPr/>
          <p:nvPr/>
        </p:nvSpPr>
        <p:spPr>
          <a:xfrm>
            <a:off x="9444256" y="1987824"/>
            <a:ext cx="594938" cy="9180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56"/>
                </a:lnTo>
                <a:lnTo>
                  <a:pt x="892407" y="68856"/>
                </a:lnTo>
                <a:lnTo>
                  <a:pt x="892407" y="137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C065F20-5E1E-5BCA-27CB-243231DDBF3A}"/>
              </a:ext>
            </a:extLst>
          </p:cNvPr>
          <p:cNvSpPr/>
          <p:nvPr/>
        </p:nvSpPr>
        <p:spPr>
          <a:xfrm>
            <a:off x="8813041" y="3121920"/>
            <a:ext cx="65577" cy="5115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7255"/>
                </a:lnTo>
                <a:lnTo>
                  <a:pt x="98366" y="7672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C2847A3-5C06-6E9E-7E24-9372EB3EF957}"/>
              </a:ext>
            </a:extLst>
          </p:cNvPr>
          <p:cNvSpPr/>
          <p:nvPr/>
        </p:nvSpPr>
        <p:spPr>
          <a:xfrm>
            <a:off x="8813041" y="3121919"/>
            <a:ext cx="65577" cy="20110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01656"/>
                </a:lnTo>
                <a:lnTo>
                  <a:pt x="98366" y="3016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D03DE1A-6265-E1E9-FADE-2BFEB8ABB3C3}"/>
              </a:ext>
            </a:extLst>
          </p:cNvPr>
          <p:cNvSpPr/>
          <p:nvPr/>
        </p:nvSpPr>
        <p:spPr>
          <a:xfrm>
            <a:off x="8723419" y="2811519"/>
            <a:ext cx="264495" cy="9180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56"/>
                </a:lnTo>
                <a:lnTo>
                  <a:pt x="396743" y="68856"/>
                </a:lnTo>
                <a:lnTo>
                  <a:pt x="396743" y="137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21BAA00-B297-D133-CD8F-051CF34C789A}"/>
              </a:ext>
            </a:extLst>
          </p:cNvPr>
          <p:cNvSpPr/>
          <p:nvPr/>
        </p:nvSpPr>
        <p:spPr>
          <a:xfrm>
            <a:off x="8458924" y="2811519"/>
            <a:ext cx="264495" cy="9180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96743" y="0"/>
                </a:moveTo>
                <a:lnTo>
                  <a:pt x="396743" y="68856"/>
                </a:lnTo>
                <a:lnTo>
                  <a:pt x="0" y="68856"/>
                </a:lnTo>
                <a:lnTo>
                  <a:pt x="0" y="137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21151BF-2860-963D-F6F9-A524BA777D59}"/>
              </a:ext>
            </a:extLst>
          </p:cNvPr>
          <p:cNvSpPr/>
          <p:nvPr/>
        </p:nvSpPr>
        <p:spPr>
          <a:xfrm>
            <a:off x="8692939" y="2399672"/>
            <a:ext cx="60960" cy="9180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7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4F1F1D6-11B5-CEB3-6F4E-8C1754F372AD}"/>
              </a:ext>
            </a:extLst>
          </p:cNvPr>
          <p:cNvSpPr/>
          <p:nvPr/>
        </p:nvSpPr>
        <p:spPr>
          <a:xfrm>
            <a:off x="8723419" y="1987824"/>
            <a:ext cx="720837" cy="9180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081255" y="0"/>
                </a:moveTo>
                <a:lnTo>
                  <a:pt x="1081255" y="68856"/>
                </a:lnTo>
                <a:lnTo>
                  <a:pt x="0" y="68856"/>
                </a:lnTo>
                <a:lnTo>
                  <a:pt x="0" y="137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56DCC3F-4A3D-AA58-3BEB-913D92A2741C}"/>
              </a:ext>
            </a:extLst>
          </p:cNvPr>
          <p:cNvSpPr/>
          <p:nvPr/>
        </p:nvSpPr>
        <p:spPr>
          <a:xfrm>
            <a:off x="7615329" y="2399672"/>
            <a:ext cx="96011" cy="11323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98454"/>
                </a:lnTo>
                <a:lnTo>
                  <a:pt x="144017" y="16984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361233C-CAEE-768A-118C-38361C8F8280}"/>
              </a:ext>
            </a:extLst>
          </p:cNvPr>
          <p:cNvSpPr/>
          <p:nvPr/>
        </p:nvSpPr>
        <p:spPr>
          <a:xfrm>
            <a:off x="7615329" y="2399672"/>
            <a:ext cx="96011" cy="8219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32854"/>
                </a:lnTo>
                <a:lnTo>
                  <a:pt x="144017" y="12328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47ADE11-4138-62D9-CBDF-DC936FFA9851}"/>
              </a:ext>
            </a:extLst>
          </p:cNvPr>
          <p:cNvSpPr/>
          <p:nvPr/>
        </p:nvSpPr>
        <p:spPr>
          <a:xfrm>
            <a:off x="7615329" y="2399673"/>
            <a:ext cx="96011" cy="5115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7255"/>
                </a:lnTo>
                <a:lnTo>
                  <a:pt x="144017" y="7672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7FD7E177-A00E-BE0B-B0E0-D79F2C8BAC16}"/>
              </a:ext>
            </a:extLst>
          </p:cNvPr>
          <p:cNvSpPr/>
          <p:nvPr/>
        </p:nvSpPr>
        <p:spPr>
          <a:xfrm>
            <a:off x="7615329" y="2399672"/>
            <a:ext cx="96011" cy="20110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01656"/>
                </a:lnTo>
                <a:lnTo>
                  <a:pt x="144017" y="3016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FEBE495-CE1F-DAB2-4E3E-BD6FF3C54DF7}"/>
              </a:ext>
            </a:extLst>
          </p:cNvPr>
          <p:cNvSpPr/>
          <p:nvPr/>
        </p:nvSpPr>
        <p:spPr>
          <a:xfrm>
            <a:off x="7871361" y="1987824"/>
            <a:ext cx="1572895" cy="9180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359342" y="0"/>
                </a:moveTo>
                <a:lnTo>
                  <a:pt x="2359342" y="68856"/>
                </a:lnTo>
                <a:lnTo>
                  <a:pt x="0" y="68856"/>
                </a:lnTo>
                <a:lnTo>
                  <a:pt x="0" y="137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86AF0D9-83C0-CD1A-A424-1440360D3DBA}"/>
              </a:ext>
            </a:extLst>
          </p:cNvPr>
          <p:cNvSpPr/>
          <p:nvPr/>
        </p:nvSpPr>
        <p:spPr>
          <a:xfrm>
            <a:off x="6883442" y="2399672"/>
            <a:ext cx="96011" cy="14427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64053"/>
                </a:lnTo>
                <a:lnTo>
                  <a:pt x="144017" y="216405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B066F22-529E-EF88-498F-8CA0B2CE7544}"/>
              </a:ext>
            </a:extLst>
          </p:cNvPr>
          <p:cNvSpPr/>
          <p:nvPr/>
        </p:nvSpPr>
        <p:spPr>
          <a:xfrm>
            <a:off x="6883442" y="2399672"/>
            <a:ext cx="96011" cy="11323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98454"/>
                </a:lnTo>
                <a:lnTo>
                  <a:pt x="144017" y="16984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2920C97-BC35-C163-2BFC-AC6C2D094A05}"/>
              </a:ext>
            </a:extLst>
          </p:cNvPr>
          <p:cNvSpPr/>
          <p:nvPr/>
        </p:nvSpPr>
        <p:spPr>
          <a:xfrm>
            <a:off x="6883442" y="2399672"/>
            <a:ext cx="96011" cy="8219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32854"/>
                </a:lnTo>
                <a:lnTo>
                  <a:pt x="144017" y="12328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30226CF-41CB-7679-9D00-05821CB57126}"/>
              </a:ext>
            </a:extLst>
          </p:cNvPr>
          <p:cNvSpPr/>
          <p:nvPr/>
        </p:nvSpPr>
        <p:spPr>
          <a:xfrm>
            <a:off x="6883442" y="2399673"/>
            <a:ext cx="96011" cy="5115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7255"/>
                </a:lnTo>
                <a:lnTo>
                  <a:pt x="144017" y="7672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A4A2B120-508D-CC23-1197-FB580AEEE0AA}"/>
              </a:ext>
            </a:extLst>
          </p:cNvPr>
          <p:cNvSpPr/>
          <p:nvPr/>
        </p:nvSpPr>
        <p:spPr>
          <a:xfrm>
            <a:off x="6883442" y="2399672"/>
            <a:ext cx="96011" cy="20110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01656"/>
                </a:lnTo>
                <a:lnTo>
                  <a:pt x="144017" y="3016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85DCFC6-91A0-822A-5D54-F4EE88CD4E11}"/>
              </a:ext>
            </a:extLst>
          </p:cNvPr>
          <p:cNvSpPr/>
          <p:nvPr/>
        </p:nvSpPr>
        <p:spPr>
          <a:xfrm>
            <a:off x="7139474" y="1987824"/>
            <a:ext cx="2304782" cy="9180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457173" y="0"/>
                </a:moveTo>
                <a:lnTo>
                  <a:pt x="3457173" y="68856"/>
                </a:lnTo>
                <a:lnTo>
                  <a:pt x="0" y="68856"/>
                </a:lnTo>
                <a:lnTo>
                  <a:pt x="0" y="137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ED5AD1CA-A293-AFD6-D1FB-62123A1F7F1F}"/>
              </a:ext>
            </a:extLst>
          </p:cNvPr>
          <p:cNvSpPr/>
          <p:nvPr/>
        </p:nvSpPr>
        <p:spPr>
          <a:xfrm>
            <a:off x="5981067" y="2204284"/>
            <a:ext cx="96011" cy="14427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64053"/>
                </a:lnTo>
                <a:lnTo>
                  <a:pt x="144017" y="216405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BB1B84CC-DCC4-F92C-49DE-2B8C58971EAF}"/>
              </a:ext>
            </a:extLst>
          </p:cNvPr>
          <p:cNvSpPr/>
          <p:nvPr/>
        </p:nvSpPr>
        <p:spPr>
          <a:xfrm>
            <a:off x="5981067" y="2204284"/>
            <a:ext cx="96011" cy="11323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98454"/>
                </a:lnTo>
                <a:lnTo>
                  <a:pt x="144017" y="16984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F666E294-C33A-F305-D0AD-0544BF6C9FAD}"/>
              </a:ext>
            </a:extLst>
          </p:cNvPr>
          <p:cNvSpPr/>
          <p:nvPr/>
        </p:nvSpPr>
        <p:spPr>
          <a:xfrm>
            <a:off x="5981067" y="2204284"/>
            <a:ext cx="96011" cy="8219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32854"/>
                </a:lnTo>
                <a:lnTo>
                  <a:pt x="144017" y="12328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302C48F-4FC7-67C5-D89A-1506000A724E}"/>
              </a:ext>
            </a:extLst>
          </p:cNvPr>
          <p:cNvSpPr/>
          <p:nvPr/>
        </p:nvSpPr>
        <p:spPr>
          <a:xfrm>
            <a:off x="5981067" y="2204285"/>
            <a:ext cx="96011" cy="5115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7255"/>
                </a:lnTo>
                <a:lnTo>
                  <a:pt x="144017" y="7672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B7A1CBF6-6468-BAC4-22C3-739121401771}"/>
              </a:ext>
            </a:extLst>
          </p:cNvPr>
          <p:cNvSpPr/>
          <p:nvPr/>
        </p:nvSpPr>
        <p:spPr>
          <a:xfrm>
            <a:off x="5981067" y="2204284"/>
            <a:ext cx="96011" cy="20110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01656"/>
                </a:lnTo>
                <a:lnTo>
                  <a:pt x="144017" y="3016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BA5E10E-A9E0-9456-BB9E-F1BCE70390EE}"/>
              </a:ext>
            </a:extLst>
          </p:cNvPr>
          <p:cNvSpPr/>
          <p:nvPr/>
        </p:nvSpPr>
        <p:spPr>
          <a:xfrm>
            <a:off x="6206617" y="1792436"/>
            <a:ext cx="60960" cy="9180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7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3F5AB83-C307-7041-E5F5-A1366D0A3695}"/>
              </a:ext>
            </a:extLst>
          </p:cNvPr>
          <p:cNvSpPr/>
          <p:nvPr/>
        </p:nvSpPr>
        <p:spPr>
          <a:xfrm>
            <a:off x="6096001" y="1297834"/>
            <a:ext cx="141096" cy="1745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2987"/>
                </a:lnTo>
                <a:lnTo>
                  <a:pt x="211644" y="192987"/>
                </a:lnTo>
                <a:lnTo>
                  <a:pt x="211644" y="26184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08EC340-FE9B-841E-3B26-2DBDFE5643DE}"/>
              </a:ext>
            </a:extLst>
          </p:cNvPr>
          <p:cNvSpPr/>
          <p:nvPr/>
        </p:nvSpPr>
        <p:spPr>
          <a:xfrm>
            <a:off x="5249179" y="2204284"/>
            <a:ext cx="96011" cy="11323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98454"/>
                </a:lnTo>
                <a:lnTo>
                  <a:pt x="144017" y="16984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BB30EEC-9CBB-85D3-2147-FD80C72D3ED4}"/>
              </a:ext>
            </a:extLst>
          </p:cNvPr>
          <p:cNvSpPr/>
          <p:nvPr/>
        </p:nvSpPr>
        <p:spPr>
          <a:xfrm>
            <a:off x="5249179" y="2204284"/>
            <a:ext cx="96011" cy="8219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32854"/>
                </a:lnTo>
                <a:lnTo>
                  <a:pt x="144017" y="12328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617F7E0E-7197-D9E1-889C-AA5F30E97FDE}"/>
              </a:ext>
            </a:extLst>
          </p:cNvPr>
          <p:cNvSpPr/>
          <p:nvPr/>
        </p:nvSpPr>
        <p:spPr>
          <a:xfrm>
            <a:off x="5249179" y="2204285"/>
            <a:ext cx="96011" cy="5115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7255"/>
                </a:lnTo>
                <a:lnTo>
                  <a:pt x="144017" y="7672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9F17F74-3843-F79E-1546-83DE5DF72F5A}"/>
              </a:ext>
            </a:extLst>
          </p:cNvPr>
          <p:cNvSpPr/>
          <p:nvPr/>
        </p:nvSpPr>
        <p:spPr>
          <a:xfrm>
            <a:off x="5249179" y="2204284"/>
            <a:ext cx="96011" cy="20110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01656"/>
                </a:lnTo>
                <a:lnTo>
                  <a:pt x="144017" y="3016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2A017EB-536C-6706-B64A-E591352E46F8}"/>
              </a:ext>
            </a:extLst>
          </p:cNvPr>
          <p:cNvSpPr/>
          <p:nvPr/>
        </p:nvSpPr>
        <p:spPr>
          <a:xfrm>
            <a:off x="5139267" y="1792436"/>
            <a:ext cx="365943" cy="9180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56"/>
                </a:lnTo>
                <a:lnTo>
                  <a:pt x="548915" y="68856"/>
                </a:lnTo>
                <a:lnTo>
                  <a:pt x="548915" y="137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B0E687E4-56B0-8BEB-B3F6-D7FAE905E03F}"/>
              </a:ext>
            </a:extLst>
          </p:cNvPr>
          <p:cNvSpPr/>
          <p:nvPr/>
        </p:nvSpPr>
        <p:spPr>
          <a:xfrm>
            <a:off x="4517292" y="2204284"/>
            <a:ext cx="96011" cy="11323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98454"/>
                </a:lnTo>
                <a:lnTo>
                  <a:pt x="144017" y="16984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ECD25DF4-9B8C-5A49-88F0-35FCB54158A3}"/>
              </a:ext>
            </a:extLst>
          </p:cNvPr>
          <p:cNvSpPr/>
          <p:nvPr/>
        </p:nvSpPr>
        <p:spPr>
          <a:xfrm>
            <a:off x="4517292" y="2204284"/>
            <a:ext cx="96011" cy="8219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32854"/>
                </a:lnTo>
                <a:lnTo>
                  <a:pt x="144017" y="12328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CA7C54D-0A11-1AFA-2973-00A2C01FFECA}"/>
              </a:ext>
            </a:extLst>
          </p:cNvPr>
          <p:cNvSpPr/>
          <p:nvPr/>
        </p:nvSpPr>
        <p:spPr>
          <a:xfrm>
            <a:off x="4517292" y="2204285"/>
            <a:ext cx="96011" cy="5115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7255"/>
                </a:lnTo>
                <a:lnTo>
                  <a:pt x="144017" y="7672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48B12BCC-7335-A710-DA51-DC8B5F87CD8D}"/>
              </a:ext>
            </a:extLst>
          </p:cNvPr>
          <p:cNvSpPr/>
          <p:nvPr/>
        </p:nvSpPr>
        <p:spPr>
          <a:xfrm>
            <a:off x="4517292" y="2204284"/>
            <a:ext cx="96011" cy="20110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01656"/>
                </a:lnTo>
                <a:lnTo>
                  <a:pt x="144017" y="3016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E88EABE4-7FDB-56B7-194B-FEC9C92294ED}"/>
              </a:ext>
            </a:extLst>
          </p:cNvPr>
          <p:cNvSpPr/>
          <p:nvPr/>
        </p:nvSpPr>
        <p:spPr>
          <a:xfrm>
            <a:off x="4773323" y="1792436"/>
            <a:ext cx="365943" cy="9180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48915" y="0"/>
                </a:moveTo>
                <a:lnTo>
                  <a:pt x="548915" y="68856"/>
                </a:lnTo>
                <a:lnTo>
                  <a:pt x="0" y="68856"/>
                </a:lnTo>
                <a:lnTo>
                  <a:pt x="0" y="137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51A0BD8B-12AA-A259-96D6-743BA20FB81C}"/>
              </a:ext>
            </a:extLst>
          </p:cNvPr>
          <p:cNvSpPr/>
          <p:nvPr/>
        </p:nvSpPr>
        <p:spPr>
          <a:xfrm>
            <a:off x="5139267" y="1297834"/>
            <a:ext cx="956734" cy="1745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435101" y="0"/>
                </a:moveTo>
                <a:lnTo>
                  <a:pt x="1435101" y="192987"/>
                </a:lnTo>
                <a:lnTo>
                  <a:pt x="0" y="192987"/>
                </a:lnTo>
                <a:lnTo>
                  <a:pt x="0" y="26184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C5078392-89BF-D5BB-CA86-7933D181874C}"/>
              </a:ext>
            </a:extLst>
          </p:cNvPr>
          <p:cNvSpPr/>
          <p:nvPr/>
        </p:nvSpPr>
        <p:spPr>
          <a:xfrm>
            <a:off x="3785405" y="2204284"/>
            <a:ext cx="96011" cy="14427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64053"/>
                </a:lnTo>
                <a:lnTo>
                  <a:pt x="144017" y="216405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B858D063-FAA4-D4C3-81B2-79ADBDA297F7}"/>
              </a:ext>
            </a:extLst>
          </p:cNvPr>
          <p:cNvSpPr/>
          <p:nvPr/>
        </p:nvSpPr>
        <p:spPr>
          <a:xfrm>
            <a:off x="3785405" y="2204284"/>
            <a:ext cx="96011" cy="11323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98454"/>
                </a:lnTo>
                <a:lnTo>
                  <a:pt x="144017" y="16984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4205E81-12C0-73AC-6CBA-990482767CF0}"/>
              </a:ext>
            </a:extLst>
          </p:cNvPr>
          <p:cNvSpPr/>
          <p:nvPr/>
        </p:nvSpPr>
        <p:spPr>
          <a:xfrm>
            <a:off x="3785405" y="2204284"/>
            <a:ext cx="96011" cy="8219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32854"/>
                </a:lnTo>
                <a:lnTo>
                  <a:pt x="144017" y="12328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7E021FEC-BCB2-AEE4-9310-313434BFEE04}"/>
              </a:ext>
            </a:extLst>
          </p:cNvPr>
          <p:cNvSpPr/>
          <p:nvPr/>
        </p:nvSpPr>
        <p:spPr>
          <a:xfrm>
            <a:off x="3785405" y="2204285"/>
            <a:ext cx="96011" cy="5115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7255"/>
                </a:lnTo>
                <a:lnTo>
                  <a:pt x="144017" y="7672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9871CC1D-FE1D-5370-C988-FBB4F97EBA7F}"/>
              </a:ext>
            </a:extLst>
          </p:cNvPr>
          <p:cNvSpPr/>
          <p:nvPr/>
        </p:nvSpPr>
        <p:spPr>
          <a:xfrm>
            <a:off x="3785405" y="2204284"/>
            <a:ext cx="96011" cy="20110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01656"/>
                </a:lnTo>
                <a:lnTo>
                  <a:pt x="144017" y="3016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A6AA2D18-0189-EC00-1555-831D7675115F}"/>
              </a:ext>
            </a:extLst>
          </p:cNvPr>
          <p:cNvSpPr/>
          <p:nvPr/>
        </p:nvSpPr>
        <p:spPr>
          <a:xfrm>
            <a:off x="3309549" y="1792436"/>
            <a:ext cx="731887" cy="9180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56"/>
                </a:lnTo>
                <a:lnTo>
                  <a:pt x="1097831" y="68856"/>
                </a:lnTo>
                <a:lnTo>
                  <a:pt x="1097831" y="137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D1C37FD-022F-78C3-F879-F7EE3EDCEDD1}"/>
              </a:ext>
            </a:extLst>
          </p:cNvPr>
          <p:cNvSpPr/>
          <p:nvPr/>
        </p:nvSpPr>
        <p:spPr>
          <a:xfrm>
            <a:off x="3053517" y="2204284"/>
            <a:ext cx="96011" cy="14427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64053"/>
                </a:lnTo>
                <a:lnTo>
                  <a:pt x="144017" y="216405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3B44C811-F034-6CC3-8EE8-70DA5D382326}"/>
              </a:ext>
            </a:extLst>
          </p:cNvPr>
          <p:cNvSpPr/>
          <p:nvPr/>
        </p:nvSpPr>
        <p:spPr>
          <a:xfrm>
            <a:off x="3053517" y="2204284"/>
            <a:ext cx="96011" cy="11323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98454"/>
                </a:lnTo>
                <a:lnTo>
                  <a:pt x="144017" y="16984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9EAFA74D-9B78-D3A8-9A0F-2F520F472A8A}"/>
              </a:ext>
            </a:extLst>
          </p:cNvPr>
          <p:cNvSpPr/>
          <p:nvPr/>
        </p:nvSpPr>
        <p:spPr>
          <a:xfrm>
            <a:off x="3053517" y="2204284"/>
            <a:ext cx="96011" cy="8219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32854"/>
                </a:lnTo>
                <a:lnTo>
                  <a:pt x="144017" y="12328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2AFDA1D1-8612-F495-2DE0-13CC6ED6F904}"/>
              </a:ext>
            </a:extLst>
          </p:cNvPr>
          <p:cNvSpPr/>
          <p:nvPr/>
        </p:nvSpPr>
        <p:spPr>
          <a:xfrm>
            <a:off x="3053517" y="2204285"/>
            <a:ext cx="96011" cy="5115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7255"/>
                </a:lnTo>
                <a:lnTo>
                  <a:pt x="144017" y="7672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4080AA43-8E04-FB1D-4F3F-980DDAF0E366}"/>
              </a:ext>
            </a:extLst>
          </p:cNvPr>
          <p:cNvSpPr/>
          <p:nvPr/>
        </p:nvSpPr>
        <p:spPr>
          <a:xfrm>
            <a:off x="3053517" y="2204284"/>
            <a:ext cx="96011" cy="20110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01656"/>
                </a:lnTo>
                <a:lnTo>
                  <a:pt x="144017" y="3016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74B1D824-E41E-3BE3-F4D3-EC3A0FCC5BEB}"/>
              </a:ext>
            </a:extLst>
          </p:cNvPr>
          <p:cNvSpPr/>
          <p:nvPr/>
        </p:nvSpPr>
        <p:spPr>
          <a:xfrm>
            <a:off x="3279068" y="1792436"/>
            <a:ext cx="60960" cy="9180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7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CD8C9830-70C1-56A3-63D8-F4537F470D20}"/>
              </a:ext>
            </a:extLst>
          </p:cNvPr>
          <p:cNvSpPr/>
          <p:nvPr/>
        </p:nvSpPr>
        <p:spPr>
          <a:xfrm>
            <a:off x="2321629" y="2204284"/>
            <a:ext cx="96011" cy="14427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64053"/>
                </a:lnTo>
                <a:lnTo>
                  <a:pt x="144017" y="216405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662E705A-C00D-4B0B-2E8A-9BA1E90FB52E}"/>
              </a:ext>
            </a:extLst>
          </p:cNvPr>
          <p:cNvSpPr/>
          <p:nvPr/>
        </p:nvSpPr>
        <p:spPr>
          <a:xfrm>
            <a:off x="2321629" y="2204284"/>
            <a:ext cx="96011" cy="11323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98454"/>
                </a:lnTo>
                <a:lnTo>
                  <a:pt x="144017" y="16984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8BE15D5A-386D-BB6E-53D5-2F14E9863CD6}"/>
              </a:ext>
            </a:extLst>
          </p:cNvPr>
          <p:cNvSpPr/>
          <p:nvPr/>
        </p:nvSpPr>
        <p:spPr>
          <a:xfrm>
            <a:off x="2321629" y="2204284"/>
            <a:ext cx="96011" cy="8219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32854"/>
                </a:lnTo>
                <a:lnTo>
                  <a:pt x="144017" y="12328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F5B99BAA-F4FB-C313-E058-8683B74EA0F1}"/>
              </a:ext>
            </a:extLst>
          </p:cNvPr>
          <p:cNvSpPr/>
          <p:nvPr/>
        </p:nvSpPr>
        <p:spPr>
          <a:xfrm>
            <a:off x="2321629" y="2204285"/>
            <a:ext cx="96011" cy="5115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7255"/>
                </a:lnTo>
                <a:lnTo>
                  <a:pt x="144017" y="7672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FA68AA6F-E5C1-4FFE-04B3-A51F73BF5408}"/>
              </a:ext>
            </a:extLst>
          </p:cNvPr>
          <p:cNvSpPr/>
          <p:nvPr/>
        </p:nvSpPr>
        <p:spPr>
          <a:xfrm>
            <a:off x="2321629" y="2204284"/>
            <a:ext cx="96011" cy="20110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01656"/>
                </a:lnTo>
                <a:lnTo>
                  <a:pt x="144017" y="3016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7D8C08F1-48B4-0E44-3D76-47648C547127}"/>
              </a:ext>
            </a:extLst>
          </p:cNvPr>
          <p:cNvSpPr/>
          <p:nvPr/>
        </p:nvSpPr>
        <p:spPr>
          <a:xfrm>
            <a:off x="2577661" y="1792436"/>
            <a:ext cx="731887" cy="9180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097831" y="0"/>
                </a:moveTo>
                <a:lnTo>
                  <a:pt x="1097831" y="68856"/>
                </a:lnTo>
                <a:lnTo>
                  <a:pt x="0" y="68856"/>
                </a:lnTo>
                <a:lnTo>
                  <a:pt x="0" y="137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13EA160F-D0E7-2550-AD7C-D197947B3272}"/>
              </a:ext>
            </a:extLst>
          </p:cNvPr>
          <p:cNvSpPr/>
          <p:nvPr/>
        </p:nvSpPr>
        <p:spPr>
          <a:xfrm>
            <a:off x="3309548" y="1297834"/>
            <a:ext cx="2786453" cy="1745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179679" y="0"/>
                </a:moveTo>
                <a:lnTo>
                  <a:pt x="4179679" y="192987"/>
                </a:lnTo>
                <a:lnTo>
                  <a:pt x="0" y="192987"/>
                </a:lnTo>
                <a:lnTo>
                  <a:pt x="0" y="26184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7428E857-AD40-D4E8-5FC1-1D1B41E52B2B}"/>
              </a:ext>
            </a:extLst>
          </p:cNvPr>
          <p:cNvSpPr/>
          <p:nvPr/>
        </p:nvSpPr>
        <p:spPr>
          <a:xfrm>
            <a:off x="1589742" y="2204284"/>
            <a:ext cx="96011" cy="14427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64053"/>
                </a:lnTo>
                <a:lnTo>
                  <a:pt x="144017" y="216405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6BEF1362-B3A9-2477-7040-90E22168F07C}"/>
              </a:ext>
            </a:extLst>
          </p:cNvPr>
          <p:cNvSpPr/>
          <p:nvPr/>
        </p:nvSpPr>
        <p:spPr>
          <a:xfrm>
            <a:off x="1589742" y="2204284"/>
            <a:ext cx="96011" cy="11323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98454"/>
                </a:lnTo>
                <a:lnTo>
                  <a:pt x="144017" y="16984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C3DA6F2A-D7F1-4127-0EDE-2BB4EC647985}"/>
              </a:ext>
            </a:extLst>
          </p:cNvPr>
          <p:cNvSpPr/>
          <p:nvPr/>
        </p:nvSpPr>
        <p:spPr>
          <a:xfrm>
            <a:off x="1589742" y="2204284"/>
            <a:ext cx="96011" cy="8219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32854"/>
                </a:lnTo>
                <a:lnTo>
                  <a:pt x="144017" y="12328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31618447-79D0-C740-860E-C15D2BF9A7A9}"/>
              </a:ext>
            </a:extLst>
          </p:cNvPr>
          <p:cNvSpPr/>
          <p:nvPr/>
        </p:nvSpPr>
        <p:spPr>
          <a:xfrm>
            <a:off x="1589742" y="2204285"/>
            <a:ext cx="96011" cy="5115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7255"/>
                </a:lnTo>
                <a:lnTo>
                  <a:pt x="144017" y="7672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2AC9ADDD-903D-EF5A-C469-5B4B09D6A956}"/>
              </a:ext>
            </a:extLst>
          </p:cNvPr>
          <p:cNvSpPr/>
          <p:nvPr/>
        </p:nvSpPr>
        <p:spPr>
          <a:xfrm>
            <a:off x="1589742" y="2204284"/>
            <a:ext cx="96011" cy="20110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01656"/>
                </a:lnTo>
                <a:lnTo>
                  <a:pt x="144017" y="3016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5DA567A8-78B7-5F95-7E0E-CEF6014D122A}"/>
              </a:ext>
            </a:extLst>
          </p:cNvPr>
          <p:cNvSpPr/>
          <p:nvPr/>
        </p:nvSpPr>
        <p:spPr>
          <a:xfrm>
            <a:off x="1479830" y="1792436"/>
            <a:ext cx="365943" cy="9180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56"/>
                </a:lnTo>
                <a:lnTo>
                  <a:pt x="548915" y="68856"/>
                </a:lnTo>
                <a:lnTo>
                  <a:pt x="548915" y="137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CB8379E3-74C3-DF17-78A5-0FDF61EB8E4F}"/>
              </a:ext>
            </a:extLst>
          </p:cNvPr>
          <p:cNvSpPr/>
          <p:nvPr/>
        </p:nvSpPr>
        <p:spPr>
          <a:xfrm>
            <a:off x="857855" y="2204284"/>
            <a:ext cx="96011" cy="14427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64053"/>
                </a:lnTo>
                <a:lnTo>
                  <a:pt x="144017" y="216405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6DB04870-09C7-4F17-8901-558C16B4013E}"/>
              </a:ext>
            </a:extLst>
          </p:cNvPr>
          <p:cNvSpPr/>
          <p:nvPr/>
        </p:nvSpPr>
        <p:spPr>
          <a:xfrm>
            <a:off x="857855" y="2204284"/>
            <a:ext cx="96011" cy="11323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98454"/>
                </a:lnTo>
                <a:lnTo>
                  <a:pt x="144017" y="16984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475AC1C0-47CB-D936-86B1-92ABAD9842FE}"/>
              </a:ext>
            </a:extLst>
          </p:cNvPr>
          <p:cNvSpPr/>
          <p:nvPr/>
        </p:nvSpPr>
        <p:spPr>
          <a:xfrm>
            <a:off x="857855" y="2204284"/>
            <a:ext cx="96011" cy="8219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32854"/>
                </a:lnTo>
                <a:lnTo>
                  <a:pt x="144017" y="12328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F9CFC661-E68E-03BD-4035-5623585A8E44}"/>
              </a:ext>
            </a:extLst>
          </p:cNvPr>
          <p:cNvSpPr/>
          <p:nvPr/>
        </p:nvSpPr>
        <p:spPr>
          <a:xfrm>
            <a:off x="857855" y="2204285"/>
            <a:ext cx="96011" cy="5115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7255"/>
                </a:lnTo>
                <a:lnTo>
                  <a:pt x="144017" y="7672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8E1E0784-C245-5906-1EE0-3FD1398BF151}"/>
              </a:ext>
            </a:extLst>
          </p:cNvPr>
          <p:cNvSpPr/>
          <p:nvPr/>
        </p:nvSpPr>
        <p:spPr>
          <a:xfrm>
            <a:off x="857855" y="2204284"/>
            <a:ext cx="96011" cy="20110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01656"/>
                </a:lnTo>
                <a:lnTo>
                  <a:pt x="144017" y="3016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63EF8131-B6A7-E844-556A-B70D4CC01BD9}"/>
              </a:ext>
            </a:extLst>
          </p:cNvPr>
          <p:cNvSpPr/>
          <p:nvPr/>
        </p:nvSpPr>
        <p:spPr>
          <a:xfrm>
            <a:off x="1113887" y="1792436"/>
            <a:ext cx="365943" cy="9180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48915" y="0"/>
                </a:moveTo>
                <a:lnTo>
                  <a:pt x="548915" y="68856"/>
                </a:lnTo>
                <a:lnTo>
                  <a:pt x="0" y="68856"/>
                </a:lnTo>
                <a:lnTo>
                  <a:pt x="0" y="137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99F4DF3C-0A61-8D7F-8429-72807DBC1F87}"/>
              </a:ext>
            </a:extLst>
          </p:cNvPr>
          <p:cNvSpPr/>
          <p:nvPr/>
        </p:nvSpPr>
        <p:spPr>
          <a:xfrm>
            <a:off x="1479830" y="1297834"/>
            <a:ext cx="4616171" cy="1745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924257" y="0"/>
                </a:moveTo>
                <a:lnTo>
                  <a:pt x="6924257" y="192987"/>
                </a:lnTo>
                <a:lnTo>
                  <a:pt x="0" y="192987"/>
                </a:lnTo>
                <a:lnTo>
                  <a:pt x="0" y="26184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D2D7C71C-9D82-BC6C-BCF5-BA109958121E}"/>
              </a:ext>
            </a:extLst>
          </p:cNvPr>
          <p:cNvSpPr/>
          <p:nvPr/>
        </p:nvSpPr>
        <p:spPr>
          <a:xfrm>
            <a:off x="168844" y="1792436"/>
            <a:ext cx="96011" cy="14427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64053"/>
                </a:lnTo>
                <a:lnTo>
                  <a:pt x="144017" y="216405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84E21547-CA38-3695-A515-1E9AB2F3BEAD}"/>
              </a:ext>
            </a:extLst>
          </p:cNvPr>
          <p:cNvSpPr/>
          <p:nvPr/>
        </p:nvSpPr>
        <p:spPr>
          <a:xfrm>
            <a:off x="168844" y="1792436"/>
            <a:ext cx="96011" cy="11323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98454"/>
                </a:lnTo>
                <a:lnTo>
                  <a:pt x="144017" y="16984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940F67AA-46B1-CDE3-F6DE-D9A69D3733D5}"/>
              </a:ext>
            </a:extLst>
          </p:cNvPr>
          <p:cNvSpPr/>
          <p:nvPr/>
        </p:nvSpPr>
        <p:spPr>
          <a:xfrm>
            <a:off x="168844" y="1792436"/>
            <a:ext cx="96011" cy="8219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32854"/>
                </a:lnTo>
                <a:lnTo>
                  <a:pt x="144017" y="12328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9AE6E5E9-9131-A8D2-2FFA-A9FAB5A16D65}"/>
              </a:ext>
            </a:extLst>
          </p:cNvPr>
          <p:cNvSpPr/>
          <p:nvPr/>
        </p:nvSpPr>
        <p:spPr>
          <a:xfrm>
            <a:off x="168844" y="1792437"/>
            <a:ext cx="96011" cy="5115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7255"/>
                </a:lnTo>
                <a:lnTo>
                  <a:pt x="144017" y="7672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B93F6C3E-C8F6-0479-2647-8FFC4C540ACC}"/>
              </a:ext>
            </a:extLst>
          </p:cNvPr>
          <p:cNvSpPr/>
          <p:nvPr/>
        </p:nvSpPr>
        <p:spPr>
          <a:xfrm>
            <a:off x="168844" y="1792436"/>
            <a:ext cx="96011" cy="20110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01656"/>
                </a:lnTo>
                <a:lnTo>
                  <a:pt x="144017" y="3016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37F8BF63-F09F-A85E-A6D8-5B7C9FD4F23E}"/>
              </a:ext>
            </a:extLst>
          </p:cNvPr>
          <p:cNvSpPr/>
          <p:nvPr/>
        </p:nvSpPr>
        <p:spPr>
          <a:xfrm>
            <a:off x="424875" y="1297834"/>
            <a:ext cx="5671126" cy="1745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8506689" y="0"/>
                </a:moveTo>
                <a:lnTo>
                  <a:pt x="8506689" y="192987"/>
                </a:lnTo>
                <a:lnTo>
                  <a:pt x="0" y="192987"/>
                </a:lnTo>
                <a:lnTo>
                  <a:pt x="0" y="26184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A2C6E9AB-A555-B4F7-30BB-D03AF00A31C5}"/>
              </a:ext>
            </a:extLst>
          </p:cNvPr>
          <p:cNvSpPr/>
          <p:nvPr/>
        </p:nvSpPr>
        <p:spPr>
          <a:xfrm>
            <a:off x="104835" y="1472397"/>
            <a:ext cx="640079" cy="320039"/>
          </a:xfrm>
          <a:custGeom>
            <a:avLst/>
            <a:gdLst>
              <a:gd name="connsiteX0" fmla="*/ 0 w 960118"/>
              <a:gd name="connsiteY0" fmla="*/ 80011 h 480059"/>
              <a:gd name="connsiteX1" fmla="*/ 80011 w 960118"/>
              <a:gd name="connsiteY1" fmla="*/ 0 h 480059"/>
              <a:gd name="connsiteX2" fmla="*/ 880107 w 960118"/>
              <a:gd name="connsiteY2" fmla="*/ 0 h 480059"/>
              <a:gd name="connsiteX3" fmla="*/ 960118 w 960118"/>
              <a:gd name="connsiteY3" fmla="*/ 80011 h 480059"/>
              <a:gd name="connsiteX4" fmla="*/ 960118 w 960118"/>
              <a:gd name="connsiteY4" fmla="*/ 400048 h 480059"/>
              <a:gd name="connsiteX5" fmla="*/ 880107 w 960118"/>
              <a:gd name="connsiteY5" fmla="*/ 480059 h 480059"/>
              <a:gd name="connsiteX6" fmla="*/ 80011 w 960118"/>
              <a:gd name="connsiteY6" fmla="*/ 480059 h 480059"/>
              <a:gd name="connsiteX7" fmla="*/ 0 w 960118"/>
              <a:gd name="connsiteY7" fmla="*/ 400048 h 480059"/>
              <a:gd name="connsiteX8" fmla="*/ 0 w 960118"/>
              <a:gd name="connsiteY8" fmla="*/ 80011 h 48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18" h="480059">
                <a:moveTo>
                  <a:pt x="0" y="80011"/>
                </a:moveTo>
                <a:cubicBezTo>
                  <a:pt x="0" y="35822"/>
                  <a:pt x="35822" y="0"/>
                  <a:pt x="80011" y="0"/>
                </a:cubicBezTo>
                <a:lnTo>
                  <a:pt x="880107" y="0"/>
                </a:lnTo>
                <a:cubicBezTo>
                  <a:pt x="924296" y="0"/>
                  <a:pt x="960118" y="35822"/>
                  <a:pt x="960118" y="80011"/>
                </a:cubicBezTo>
                <a:lnTo>
                  <a:pt x="960118" y="400048"/>
                </a:lnTo>
                <a:cubicBezTo>
                  <a:pt x="960118" y="444237"/>
                  <a:pt x="924296" y="480059"/>
                  <a:pt x="880107" y="480059"/>
                </a:cubicBezTo>
                <a:lnTo>
                  <a:pt x="80011" y="480059"/>
                </a:lnTo>
                <a:cubicBezTo>
                  <a:pt x="35822" y="480059"/>
                  <a:pt x="0" y="444237"/>
                  <a:pt x="0" y="400048"/>
                </a:cubicBezTo>
                <a:lnTo>
                  <a:pt x="0" y="8001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433" tIns="19433" rIns="19433" bIns="19433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Claims Officer (CCO)</a:t>
            </a: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650404D6-A073-75A4-1578-0C8F4D61A8A6}"/>
              </a:ext>
            </a:extLst>
          </p:cNvPr>
          <p:cNvSpPr/>
          <p:nvPr/>
        </p:nvSpPr>
        <p:spPr>
          <a:xfrm>
            <a:off x="264856" y="1884245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Department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5B2D8F8F-A6A5-E8BA-DCD3-0ECDC85F3672}"/>
              </a:ext>
            </a:extLst>
          </p:cNvPr>
          <p:cNvSpPr/>
          <p:nvPr/>
        </p:nvSpPr>
        <p:spPr>
          <a:xfrm>
            <a:off x="264856" y="2194644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Director</a:t>
            </a: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F93B1448-BC17-A761-4F4D-75F9ECFD4505}"/>
              </a:ext>
            </a:extLst>
          </p:cNvPr>
          <p:cNvSpPr/>
          <p:nvPr/>
        </p:nvSpPr>
        <p:spPr>
          <a:xfrm>
            <a:off x="264856" y="2505044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Supervisor</a:t>
            </a: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F2861A72-0C03-3698-9925-61A1B737A985}"/>
              </a:ext>
            </a:extLst>
          </p:cNvPr>
          <p:cNvSpPr/>
          <p:nvPr/>
        </p:nvSpPr>
        <p:spPr>
          <a:xfrm>
            <a:off x="264856" y="2815443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Team Leads</a:t>
            </a:r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EBEBF341-6B7D-7908-C136-DEE1B3F2E9D9}"/>
              </a:ext>
            </a:extLst>
          </p:cNvPr>
          <p:cNvSpPr/>
          <p:nvPr/>
        </p:nvSpPr>
        <p:spPr>
          <a:xfrm>
            <a:off x="264856" y="3125843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Adjustors and Investigations</a:t>
            </a: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C1A30532-9D8C-A68B-DE82-D6FA2B314185}"/>
              </a:ext>
            </a:extLst>
          </p:cNvPr>
          <p:cNvSpPr/>
          <p:nvPr/>
        </p:nvSpPr>
        <p:spPr>
          <a:xfrm>
            <a:off x="1159790" y="1472397"/>
            <a:ext cx="640079" cy="320039"/>
          </a:xfrm>
          <a:custGeom>
            <a:avLst/>
            <a:gdLst>
              <a:gd name="connsiteX0" fmla="*/ 0 w 960118"/>
              <a:gd name="connsiteY0" fmla="*/ 80011 h 480059"/>
              <a:gd name="connsiteX1" fmla="*/ 80011 w 960118"/>
              <a:gd name="connsiteY1" fmla="*/ 0 h 480059"/>
              <a:gd name="connsiteX2" fmla="*/ 880107 w 960118"/>
              <a:gd name="connsiteY2" fmla="*/ 0 h 480059"/>
              <a:gd name="connsiteX3" fmla="*/ 960118 w 960118"/>
              <a:gd name="connsiteY3" fmla="*/ 80011 h 480059"/>
              <a:gd name="connsiteX4" fmla="*/ 960118 w 960118"/>
              <a:gd name="connsiteY4" fmla="*/ 400048 h 480059"/>
              <a:gd name="connsiteX5" fmla="*/ 880107 w 960118"/>
              <a:gd name="connsiteY5" fmla="*/ 480059 h 480059"/>
              <a:gd name="connsiteX6" fmla="*/ 80011 w 960118"/>
              <a:gd name="connsiteY6" fmla="*/ 480059 h 480059"/>
              <a:gd name="connsiteX7" fmla="*/ 0 w 960118"/>
              <a:gd name="connsiteY7" fmla="*/ 400048 h 480059"/>
              <a:gd name="connsiteX8" fmla="*/ 0 w 960118"/>
              <a:gd name="connsiteY8" fmla="*/ 80011 h 48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18" h="480059">
                <a:moveTo>
                  <a:pt x="0" y="80011"/>
                </a:moveTo>
                <a:cubicBezTo>
                  <a:pt x="0" y="35822"/>
                  <a:pt x="35822" y="0"/>
                  <a:pt x="80011" y="0"/>
                </a:cubicBezTo>
                <a:lnTo>
                  <a:pt x="880107" y="0"/>
                </a:lnTo>
                <a:cubicBezTo>
                  <a:pt x="924296" y="0"/>
                  <a:pt x="960118" y="35822"/>
                  <a:pt x="960118" y="80011"/>
                </a:cubicBezTo>
                <a:lnTo>
                  <a:pt x="960118" y="400048"/>
                </a:lnTo>
                <a:cubicBezTo>
                  <a:pt x="960118" y="444237"/>
                  <a:pt x="924296" y="480059"/>
                  <a:pt x="880107" y="480059"/>
                </a:cubicBezTo>
                <a:lnTo>
                  <a:pt x="80011" y="480059"/>
                </a:lnTo>
                <a:cubicBezTo>
                  <a:pt x="35822" y="480059"/>
                  <a:pt x="0" y="444237"/>
                  <a:pt x="0" y="400048"/>
                </a:cubicBezTo>
                <a:lnTo>
                  <a:pt x="0" y="8001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433" tIns="19433" rIns="19433" bIns="19433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Risk Officer (CRO)</a:t>
            </a: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7795AA4F-3535-F68C-55A1-B2F11CB4C1A1}"/>
              </a:ext>
            </a:extLst>
          </p:cNvPr>
          <p:cNvSpPr/>
          <p:nvPr/>
        </p:nvSpPr>
        <p:spPr>
          <a:xfrm>
            <a:off x="793846" y="1884245"/>
            <a:ext cx="640079" cy="320039"/>
          </a:xfrm>
          <a:custGeom>
            <a:avLst/>
            <a:gdLst>
              <a:gd name="connsiteX0" fmla="*/ 0 w 960118"/>
              <a:gd name="connsiteY0" fmla="*/ 80011 h 480059"/>
              <a:gd name="connsiteX1" fmla="*/ 80011 w 960118"/>
              <a:gd name="connsiteY1" fmla="*/ 0 h 480059"/>
              <a:gd name="connsiteX2" fmla="*/ 880107 w 960118"/>
              <a:gd name="connsiteY2" fmla="*/ 0 h 480059"/>
              <a:gd name="connsiteX3" fmla="*/ 960118 w 960118"/>
              <a:gd name="connsiteY3" fmla="*/ 80011 h 480059"/>
              <a:gd name="connsiteX4" fmla="*/ 960118 w 960118"/>
              <a:gd name="connsiteY4" fmla="*/ 400048 h 480059"/>
              <a:gd name="connsiteX5" fmla="*/ 880107 w 960118"/>
              <a:gd name="connsiteY5" fmla="*/ 480059 h 480059"/>
              <a:gd name="connsiteX6" fmla="*/ 80011 w 960118"/>
              <a:gd name="connsiteY6" fmla="*/ 480059 h 480059"/>
              <a:gd name="connsiteX7" fmla="*/ 0 w 960118"/>
              <a:gd name="connsiteY7" fmla="*/ 400048 h 480059"/>
              <a:gd name="connsiteX8" fmla="*/ 0 w 960118"/>
              <a:gd name="connsiteY8" fmla="*/ 80011 h 48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18" h="480059">
                <a:moveTo>
                  <a:pt x="0" y="80011"/>
                </a:moveTo>
                <a:cubicBezTo>
                  <a:pt x="0" y="35822"/>
                  <a:pt x="35822" y="0"/>
                  <a:pt x="80011" y="0"/>
                </a:cubicBezTo>
                <a:lnTo>
                  <a:pt x="880107" y="0"/>
                </a:lnTo>
                <a:cubicBezTo>
                  <a:pt x="924296" y="0"/>
                  <a:pt x="960118" y="35822"/>
                  <a:pt x="960118" y="80011"/>
                </a:cubicBezTo>
                <a:lnTo>
                  <a:pt x="960118" y="400048"/>
                </a:lnTo>
                <a:cubicBezTo>
                  <a:pt x="960118" y="444237"/>
                  <a:pt x="924296" y="480059"/>
                  <a:pt x="880107" y="480059"/>
                </a:cubicBezTo>
                <a:lnTo>
                  <a:pt x="80011" y="480059"/>
                </a:lnTo>
                <a:cubicBezTo>
                  <a:pt x="35822" y="480059"/>
                  <a:pt x="0" y="444237"/>
                  <a:pt x="0" y="400048"/>
                </a:cubicBezTo>
                <a:lnTo>
                  <a:pt x="0" y="8001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010" tIns="19010" rIns="19010" bIns="19010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Actuarial Officer (CAO)</a:t>
            </a: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4C20874A-11C5-7399-525A-6EA04F348831}"/>
              </a:ext>
            </a:extLst>
          </p:cNvPr>
          <p:cNvSpPr/>
          <p:nvPr/>
        </p:nvSpPr>
        <p:spPr>
          <a:xfrm>
            <a:off x="953866" y="2296092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Department</a:t>
            </a: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4578EB5C-E3A0-1D9B-3D27-1EF8E73AF7AC}"/>
              </a:ext>
            </a:extLst>
          </p:cNvPr>
          <p:cNvSpPr/>
          <p:nvPr/>
        </p:nvSpPr>
        <p:spPr>
          <a:xfrm>
            <a:off x="953866" y="2606492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Director</a:t>
            </a: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07F14652-7674-1B67-6757-345011C48E9E}"/>
              </a:ext>
            </a:extLst>
          </p:cNvPr>
          <p:cNvSpPr/>
          <p:nvPr/>
        </p:nvSpPr>
        <p:spPr>
          <a:xfrm>
            <a:off x="953866" y="29168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Supervisor</a:t>
            </a: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11F51690-BFE0-55C2-49B3-CA8E21DD018A}"/>
              </a:ext>
            </a:extLst>
          </p:cNvPr>
          <p:cNvSpPr/>
          <p:nvPr/>
        </p:nvSpPr>
        <p:spPr>
          <a:xfrm>
            <a:off x="953866" y="32272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Associate</a:t>
            </a: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FE3B1239-3085-8C6F-7AB8-ADD214381636}"/>
              </a:ext>
            </a:extLst>
          </p:cNvPr>
          <p:cNvSpPr/>
          <p:nvPr/>
        </p:nvSpPr>
        <p:spPr>
          <a:xfrm>
            <a:off x="953866" y="35376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Actuaries</a:t>
            </a: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AE66B1E6-428E-6D13-E611-1EC454EE9CF3}"/>
              </a:ext>
            </a:extLst>
          </p:cNvPr>
          <p:cNvSpPr/>
          <p:nvPr/>
        </p:nvSpPr>
        <p:spPr>
          <a:xfrm>
            <a:off x="1525733" y="1884245"/>
            <a:ext cx="640079" cy="320039"/>
          </a:xfrm>
          <a:custGeom>
            <a:avLst/>
            <a:gdLst>
              <a:gd name="connsiteX0" fmla="*/ 0 w 960118"/>
              <a:gd name="connsiteY0" fmla="*/ 80011 h 480059"/>
              <a:gd name="connsiteX1" fmla="*/ 80011 w 960118"/>
              <a:gd name="connsiteY1" fmla="*/ 0 h 480059"/>
              <a:gd name="connsiteX2" fmla="*/ 880107 w 960118"/>
              <a:gd name="connsiteY2" fmla="*/ 0 h 480059"/>
              <a:gd name="connsiteX3" fmla="*/ 960118 w 960118"/>
              <a:gd name="connsiteY3" fmla="*/ 80011 h 480059"/>
              <a:gd name="connsiteX4" fmla="*/ 960118 w 960118"/>
              <a:gd name="connsiteY4" fmla="*/ 400048 h 480059"/>
              <a:gd name="connsiteX5" fmla="*/ 880107 w 960118"/>
              <a:gd name="connsiteY5" fmla="*/ 480059 h 480059"/>
              <a:gd name="connsiteX6" fmla="*/ 80011 w 960118"/>
              <a:gd name="connsiteY6" fmla="*/ 480059 h 480059"/>
              <a:gd name="connsiteX7" fmla="*/ 0 w 960118"/>
              <a:gd name="connsiteY7" fmla="*/ 400048 h 480059"/>
              <a:gd name="connsiteX8" fmla="*/ 0 w 960118"/>
              <a:gd name="connsiteY8" fmla="*/ 80011 h 48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18" h="480059">
                <a:moveTo>
                  <a:pt x="0" y="80011"/>
                </a:moveTo>
                <a:cubicBezTo>
                  <a:pt x="0" y="35822"/>
                  <a:pt x="35822" y="0"/>
                  <a:pt x="80011" y="0"/>
                </a:cubicBezTo>
                <a:lnTo>
                  <a:pt x="880107" y="0"/>
                </a:lnTo>
                <a:cubicBezTo>
                  <a:pt x="924296" y="0"/>
                  <a:pt x="960118" y="35822"/>
                  <a:pt x="960118" y="80011"/>
                </a:cubicBezTo>
                <a:lnTo>
                  <a:pt x="960118" y="400048"/>
                </a:lnTo>
                <a:cubicBezTo>
                  <a:pt x="960118" y="444237"/>
                  <a:pt x="924296" y="480059"/>
                  <a:pt x="880107" y="480059"/>
                </a:cubicBezTo>
                <a:lnTo>
                  <a:pt x="80011" y="480059"/>
                </a:lnTo>
                <a:cubicBezTo>
                  <a:pt x="35822" y="480059"/>
                  <a:pt x="0" y="444237"/>
                  <a:pt x="0" y="400048"/>
                </a:cubicBezTo>
                <a:lnTo>
                  <a:pt x="0" y="8001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010" tIns="19010" rIns="19010" bIns="19010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Underwriting Officer (CUO)</a:t>
            </a: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546740B8-E7DA-61A4-08F2-8B32EBC061BC}"/>
              </a:ext>
            </a:extLst>
          </p:cNvPr>
          <p:cNvSpPr/>
          <p:nvPr/>
        </p:nvSpPr>
        <p:spPr>
          <a:xfrm>
            <a:off x="1685754" y="2296092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Director</a:t>
            </a: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33958E2B-56DE-4F73-88A9-9A02CE1ADA31}"/>
              </a:ext>
            </a:extLst>
          </p:cNvPr>
          <p:cNvSpPr/>
          <p:nvPr/>
        </p:nvSpPr>
        <p:spPr>
          <a:xfrm>
            <a:off x="1685754" y="2606492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Manager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CD48E96A-052C-806C-D6DE-02E1CAEC272F}"/>
              </a:ext>
            </a:extLst>
          </p:cNvPr>
          <p:cNvSpPr/>
          <p:nvPr/>
        </p:nvSpPr>
        <p:spPr>
          <a:xfrm>
            <a:off x="1685754" y="29168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Supervisor</a:t>
            </a: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CB25357A-49F3-F92A-1382-886B31FB2E56}"/>
              </a:ext>
            </a:extLst>
          </p:cNvPr>
          <p:cNvSpPr/>
          <p:nvPr/>
        </p:nvSpPr>
        <p:spPr>
          <a:xfrm>
            <a:off x="1685754" y="32272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Team Leads</a:t>
            </a: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6886C59D-C807-93AD-BCA8-1E92CD897B35}"/>
              </a:ext>
            </a:extLst>
          </p:cNvPr>
          <p:cNvSpPr/>
          <p:nvPr/>
        </p:nvSpPr>
        <p:spPr>
          <a:xfrm>
            <a:off x="1685754" y="35376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Underwriters</a:t>
            </a: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6F7A2B61-E5A7-28CB-2426-A87B46AE3AC9}"/>
              </a:ext>
            </a:extLst>
          </p:cNvPr>
          <p:cNvSpPr/>
          <p:nvPr/>
        </p:nvSpPr>
        <p:spPr>
          <a:xfrm>
            <a:off x="2989509" y="1472397"/>
            <a:ext cx="640079" cy="320039"/>
          </a:xfrm>
          <a:custGeom>
            <a:avLst/>
            <a:gdLst>
              <a:gd name="connsiteX0" fmla="*/ 0 w 960118"/>
              <a:gd name="connsiteY0" fmla="*/ 80011 h 480059"/>
              <a:gd name="connsiteX1" fmla="*/ 80011 w 960118"/>
              <a:gd name="connsiteY1" fmla="*/ 0 h 480059"/>
              <a:gd name="connsiteX2" fmla="*/ 880107 w 960118"/>
              <a:gd name="connsiteY2" fmla="*/ 0 h 480059"/>
              <a:gd name="connsiteX3" fmla="*/ 960118 w 960118"/>
              <a:gd name="connsiteY3" fmla="*/ 80011 h 480059"/>
              <a:gd name="connsiteX4" fmla="*/ 960118 w 960118"/>
              <a:gd name="connsiteY4" fmla="*/ 400048 h 480059"/>
              <a:gd name="connsiteX5" fmla="*/ 880107 w 960118"/>
              <a:gd name="connsiteY5" fmla="*/ 480059 h 480059"/>
              <a:gd name="connsiteX6" fmla="*/ 80011 w 960118"/>
              <a:gd name="connsiteY6" fmla="*/ 480059 h 480059"/>
              <a:gd name="connsiteX7" fmla="*/ 0 w 960118"/>
              <a:gd name="connsiteY7" fmla="*/ 400048 h 480059"/>
              <a:gd name="connsiteX8" fmla="*/ 0 w 960118"/>
              <a:gd name="connsiteY8" fmla="*/ 80011 h 48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18" h="480059">
                <a:moveTo>
                  <a:pt x="0" y="80011"/>
                </a:moveTo>
                <a:cubicBezTo>
                  <a:pt x="0" y="35822"/>
                  <a:pt x="35822" y="0"/>
                  <a:pt x="80011" y="0"/>
                </a:cubicBezTo>
                <a:lnTo>
                  <a:pt x="880107" y="0"/>
                </a:lnTo>
                <a:cubicBezTo>
                  <a:pt x="924296" y="0"/>
                  <a:pt x="960118" y="35822"/>
                  <a:pt x="960118" y="80011"/>
                </a:cubicBezTo>
                <a:lnTo>
                  <a:pt x="960118" y="400048"/>
                </a:lnTo>
                <a:cubicBezTo>
                  <a:pt x="960118" y="444237"/>
                  <a:pt x="924296" y="480059"/>
                  <a:pt x="880107" y="480059"/>
                </a:cubicBezTo>
                <a:lnTo>
                  <a:pt x="80011" y="480059"/>
                </a:lnTo>
                <a:cubicBezTo>
                  <a:pt x="35822" y="480059"/>
                  <a:pt x="0" y="444237"/>
                  <a:pt x="0" y="400048"/>
                </a:cubicBezTo>
                <a:lnTo>
                  <a:pt x="0" y="8001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433" tIns="19433" rIns="19433" bIns="19433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Commercial Officer (CCO)</a:t>
            </a: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B201853C-15BF-2735-0F87-8B1F823AFB80}"/>
              </a:ext>
            </a:extLst>
          </p:cNvPr>
          <p:cNvSpPr/>
          <p:nvPr/>
        </p:nvSpPr>
        <p:spPr>
          <a:xfrm>
            <a:off x="2257621" y="1884245"/>
            <a:ext cx="640079" cy="320039"/>
          </a:xfrm>
          <a:custGeom>
            <a:avLst/>
            <a:gdLst>
              <a:gd name="connsiteX0" fmla="*/ 0 w 960118"/>
              <a:gd name="connsiteY0" fmla="*/ 80011 h 480059"/>
              <a:gd name="connsiteX1" fmla="*/ 80011 w 960118"/>
              <a:gd name="connsiteY1" fmla="*/ 0 h 480059"/>
              <a:gd name="connsiteX2" fmla="*/ 880107 w 960118"/>
              <a:gd name="connsiteY2" fmla="*/ 0 h 480059"/>
              <a:gd name="connsiteX3" fmla="*/ 960118 w 960118"/>
              <a:gd name="connsiteY3" fmla="*/ 80011 h 480059"/>
              <a:gd name="connsiteX4" fmla="*/ 960118 w 960118"/>
              <a:gd name="connsiteY4" fmla="*/ 400048 h 480059"/>
              <a:gd name="connsiteX5" fmla="*/ 880107 w 960118"/>
              <a:gd name="connsiteY5" fmla="*/ 480059 h 480059"/>
              <a:gd name="connsiteX6" fmla="*/ 80011 w 960118"/>
              <a:gd name="connsiteY6" fmla="*/ 480059 h 480059"/>
              <a:gd name="connsiteX7" fmla="*/ 0 w 960118"/>
              <a:gd name="connsiteY7" fmla="*/ 400048 h 480059"/>
              <a:gd name="connsiteX8" fmla="*/ 0 w 960118"/>
              <a:gd name="connsiteY8" fmla="*/ 80011 h 48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18" h="480059">
                <a:moveTo>
                  <a:pt x="0" y="80011"/>
                </a:moveTo>
                <a:cubicBezTo>
                  <a:pt x="0" y="35822"/>
                  <a:pt x="35822" y="0"/>
                  <a:pt x="80011" y="0"/>
                </a:cubicBezTo>
                <a:lnTo>
                  <a:pt x="880107" y="0"/>
                </a:lnTo>
                <a:cubicBezTo>
                  <a:pt x="924296" y="0"/>
                  <a:pt x="960118" y="35822"/>
                  <a:pt x="960118" y="80011"/>
                </a:cubicBezTo>
                <a:lnTo>
                  <a:pt x="960118" y="400048"/>
                </a:lnTo>
                <a:cubicBezTo>
                  <a:pt x="960118" y="444237"/>
                  <a:pt x="924296" y="480059"/>
                  <a:pt x="880107" y="480059"/>
                </a:cubicBezTo>
                <a:lnTo>
                  <a:pt x="80011" y="480059"/>
                </a:lnTo>
                <a:cubicBezTo>
                  <a:pt x="35822" y="480059"/>
                  <a:pt x="0" y="444237"/>
                  <a:pt x="0" y="400048"/>
                </a:cubicBezTo>
                <a:lnTo>
                  <a:pt x="0" y="8001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010" tIns="19010" rIns="19010" bIns="19010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Marketing Department</a:t>
            </a: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9FC7DE71-A053-2171-72B1-8DFB69CD15DF}"/>
              </a:ext>
            </a:extLst>
          </p:cNvPr>
          <p:cNvSpPr/>
          <p:nvPr/>
        </p:nvSpPr>
        <p:spPr>
          <a:xfrm>
            <a:off x="2417641" y="2296092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Director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B5365058-81F3-EDA7-DECB-51ACD53874D7}"/>
              </a:ext>
            </a:extLst>
          </p:cNvPr>
          <p:cNvSpPr/>
          <p:nvPr/>
        </p:nvSpPr>
        <p:spPr>
          <a:xfrm>
            <a:off x="2417641" y="2606492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Manager</a:t>
            </a: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069CAEED-E726-0E72-5BF2-EFF0EFF8F3F1}"/>
              </a:ext>
            </a:extLst>
          </p:cNvPr>
          <p:cNvSpPr/>
          <p:nvPr/>
        </p:nvSpPr>
        <p:spPr>
          <a:xfrm>
            <a:off x="2417641" y="29168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Supervisor</a:t>
            </a: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FB19A2EF-5994-65EF-7E6E-4343F107AF8B}"/>
              </a:ext>
            </a:extLst>
          </p:cNvPr>
          <p:cNvSpPr/>
          <p:nvPr/>
        </p:nvSpPr>
        <p:spPr>
          <a:xfrm>
            <a:off x="2417641" y="32272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Team Leads</a:t>
            </a: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DF4F2B03-4771-E989-9A12-D8D58F6FFA1B}"/>
              </a:ext>
            </a:extLst>
          </p:cNvPr>
          <p:cNvSpPr/>
          <p:nvPr/>
        </p:nvSpPr>
        <p:spPr>
          <a:xfrm>
            <a:off x="2417641" y="35376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Specialist</a:t>
            </a: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BE78ECE3-009A-58D4-2965-557500490826}"/>
              </a:ext>
            </a:extLst>
          </p:cNvPr>
          <p:cNvSpPr/>
          <p:nvPr/>
        </p:nvSpPr>
        <p:spPr>
          <a:xfrm>
            <a:off x="2989509" y="1884245"/>
            <a:ext cx="640079" cy="320039"/>
          </a:xfrm>
          <a:custGeom>
            <a:avLst/>
            <a:gdLst>
              <a:gd name="connsiteX0" fmla="*/ 0 w 960118"/>
              <a:gd name="connsiteY0" fmla="*/ 80011 h 480059"/>
              <a:gd name="connsiteX1" fmla="*/ 80011 w 960118"/>
              <a:gd name="connsiteY1" fmla="*/ 0 h 480059"/>
              <a:gd name="connsiteX2" fmla="*/ 880107 w 960118"/>
              <a:gd name="connsiteY2" fmla="*/ 0 h 480059"/>
              <a:gd name="connsiteX3" fmla="*/ 960118 w 960118"/>
              <a:gd name="connsiteY3" fmla="*/ 80011 h 480059"/>
              <a:gd name="connsiteX4" fmla="*/ 960118 w 960118"/>
              <a:gd name="connsiteY4" fmla="*/ 400048 h 480059"/>
              <a:gd name="connsiteX5" fmla="*/ 880107 w 960118"/>
              <a:gd name="connsiteY5" fmla="*/ 480059 h 480059"/>
              <a:gd name="connsiteX6" fmla="*/ 80011 w 960118"/>
              <a:gd name="connsiteY6" fmla="*/ 480059 h 480059"/>
              <a:gd name="connsiteX7" fmla="*/ 0 w 960118"/>
              <a:gd name="connsiteY7" fmla="*/ 400048 h 480059"/>
              <a:gd name="connsiteX8" fmla="*/ 0 w 960118"/>
              <a:gd name="connsiteY8" fmla="*/ 80011 h 48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18" h="480059">
                <a:moveTo>
                  <a:pt x="0" y="80011"/>
                </a:moveTo>
                <a:cubicBezTo>
                  <a:pt x="0" y="35822"/>
                  <a:pt x="35822" y="0"/>
                  <a:pt x="80011" y="0"/>
                </a:cubicBezTo>
                <a:lnTo>
                  <a:pt x="880107" y="0"/>
                </a:lnTo>
                <a:cubicBezTo>
                  <a:pt x="924296" y="0"/>
                  <a:pt x="960118" y="35822"/>
                  <a:pt x="960118" y="80011"/>
                </a:cubicBezTo>
                <a:lnTo>
                  <a:pt x="960118" y="400048"/>
                </a:lnTo>
                <a:cubicBezTo>
                  <a:pt x="960118" y="444237"/>
                  <a:pt x="924296" y="480059"/>
                  <a:pt x="880107" y="480059"/>
                </a:cubicBezTo>
                <a:lnTo>
                  <a:pt x="80011" y="480059"/>
                </a:lnTo>
                <a:cubicBezTo>
                  <a:pt x="35822" y="480059"/>
                  <a:pt x="0" y="444237"/>
                  <a:pt x="0" y="400048"/>
                </a:cubicBezTo>
                <a:lnTo>
                  <a:pt x="0" y="8001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010" tIns="19010" rIns="19010" bIns="19010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Sales Department</a:t>
            </a:r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5E43EB86-DF54-54A3-2457-C87AA83AAF68}"/>
              </a:ext>
            </a:extLst>
          </p:cNvPr>
          <p:cNvSpPr/>
          <p:nvPr/>
        </p:nvSpPr>
        <p:spPr>
          <a:xfrm>
            <a:off x="3149528" y="2296092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Director</a:t>
            </a: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95C6FFBB-FDB3-A39C-7412-2659323718D8}"/>
              </a:ext>
            </a:extLst>
          </p:cNvPr>
          <p:cNvSpPr/>
          <p:nvPr/>
        </p:nvSpPr>
        <p:spPr>
          <a:xfrm>
            <a:off x="3149528" y="2606492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Manager</a:t>
            </a: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741C6107-338E-A291-B2A0-A0345937D79A}"/>
              </a:ext>
            </a:extLst>
          </p:cNvPr>
          <p:cNvSpPr/>
          <p:nvPr/>
        </p:nvSpPr>
        <p:spPr>
          <a:xfrm>
            <a:off x="3149528" y="29168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Supervisor</a:t>
            </a:r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3EA896D3-8B3B-3EEB-A9B5-731704406CC1}"/>
              </a:ext>
            </a:extLst>
          </p:cNvPr>
          <p:cNvSpPr/>
          <p:nvPr/>
        </p:nvSpPr>
        <p:spPr>
          <a:xfrm>
            <a:off x="3149528" y="32272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Team Leads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477BA6ED-2F85-4B84-C6BF-82F949059DB8}"/>
              </a:ext>
            </a:extLst>
          </p:cNvPr>
          <p:cNvSpPr/>
          <p:nvPr/>
        </p:nvSpPr>
        <p:spPr>
          <a:xfrm>
            <a:off x="3149528" y="35376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Salespeople</a:t>
            </a: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A000EE69-5878-B25B-9614-8A81E94B17E3}"/>
              </a:ext>
            </a:extLst>
          </p:cNvPr>
          <p:cNvSpPr/>
          <p:nvPr/>
        </p:nvSpPr>
        <p:spPr>
          <a:xfrm>
            <a:off x="3721396" y="1884245"/>
            <a:ext cx="640079" cy="320039"/>
          </a:xfrm>
          <a:custGeom>
            <a:avLst/>
            <a:gdLst>
              <a:gd name="connsiteX0" fmla="*/ 0 w 960118"/>
              <a:gd name="connsiteY0" fmla="*/ 80011 h 480059"/>
              <a:gd name="connsiteX1" fmla="*/ 80011 w 960118"/>
              <a:gd name="connsiteY1" fmla="*/ 0 h 480059"/>
              <a:gd name="connsiteX2" fmla="*/ 880107 w 960118"/>
              <a:gd name="connsiteY2" fmla="*/ 0 h 480059"/>
              <a:gd name="connsiteX3" fmla="*/ 960118 w 960118"/>
              <a:gd name="connsiteY3" fmla="*/ 80011 h 480059"/>
              <a:gd name="connsiteX4" fmla="*/ 960118 w 960118"/>
              <a:gd name="connsiteY4" fmla="*/ 400048 h 480059"/>
              <a:gd name="connsiteX5" fmla="*/ 880107 w 960118"/>
              <a:gd name="connsiteY5" fmla="*/ 480059 h 480059"/>
              <a:gd name="connsiteX6" fmla="*/ 80011 w 960118"/>
              <a:gd name="connsiteY6" fmla="*/ 480059 h 480059"/>
              <a:gd name="connsiteX7" fmla="*/ 0 w 960118"/>
              <a:gd name="connsiteY7" fmla="*/ 400048 h 480059"/>
              <a:gd name="connsiteX8" fmla="*/ 0 w 960118"/>
              <a:gd name="connsiteY8" fmla="*/ 80011 h 48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18" h="480059">
                <a:moveTo>
                  <a:pt x="0" y="80011"/>
                </a:moveTo>
                <a:cubicBezTo>
                  <a:pt x="0" y="35822"/>
                  <a:pt x="35822" y="0"/>
                  <a:pt x="80011" y="0"/>
                </a:cubicBezTo>
                <a:lnTo>
                  <a:pt x="880107" y="0"/>
                </a:lnTo>
                <a:cubicBezTo>
                  <a:pt x="924296" y="0"/>
                  <a:pt x="960118" y="35822"/>
                  <a:pt x="960118" y="80011"/>
                </a:cubicBezTo>
                <a:lnTo>
                  <a:pt x="960118" y="400048"/>
                </a:lnTo>
                <a:cubicBezTo>
                  <a:pt x="960118" y="444237"/>
                  <a:pt x="924296" y="480059"/>
                  <a:pt x="880107" y="480059"/>
                </a:cubicBezTo>
                <a:lnTo>
                  <a:pt x="80011" y="480059"/>
                </a:lnTo>
                <a:cubicBezTo>
                  <a:pt x="35822" y="480059"/>
                  <a:pt x="0" y="444237"/>
                  <a:pt x="0" y="400048"/>
                </a:cubicBezTo>
                <a:lnTo>
                  <a:pt x="0" y="8001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010" tIns="19010" rIns="19010" bIns="19010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Business Development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6C40318F-BBCC-65D6-2783-4C4DE33B5538}"/>
              </a:ext>
            </a:extLst>
          </p:cNvPr>
          <p:cNvSpPr/>
          <p:nvPr/>
        </p:nvSpPr>
        <p:spPr>
          <a:xfrm>
            <a:off x="3881416" y="2296092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Director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3B68CEF6-EE61-57D8-3B0E-2B8C509C10C4}"/>
              </a:ext>
            </a:extLst>
          </p:cNvPr>
          <p:cNvSpPr/>
          <p:nvPr/>
        </p:nvSpPr>
        <p:spPr>
          <a:xfrm>
            <a:off x="3881416" y="2606492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Manager</a:t>
            </a:r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8A2E23A2-5035-0555-DCD0-1A4C1EE322D4}"/>
              </a:ext>
            </a:extLst>
          </p:cNvPr>
          <p:cNvSpPr/>
          <p:nvPr/>
        </p:nvSpPr>
        <p:spPr>
          <a:xfrm>
            <a:off x="3881416" y="29168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Associate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65969E38-DA9B-3156-5B47-5A39ACF0C736}"/>
              </a:ext>
            </a:extLst>
          </p:cNvPr>
          <p:cNvSpPr/>
          <p:nvPr/>
        </p:nvSpPr>
        <p:spPr>
          <a:xfrm>
            <a:off x="3881416" y="32272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Representative</a:t>
            </a:r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81C69E88-0B0A-5092-5792-3B63A17028FF}"/>
              </a:ext>
            </a:extLst>
          </p:cNvPr>
          <p:cNvSpPr/>
          <p:nvPr/>
        </p:nvSpPr>
        <p:spPr>
          <a:xfrm>
            <a:off x="3881416" y="35376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 Research Analyst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147D007F-05A7-5165-DCF4-DDF02916446A}"/>
              </a:ext>
            </a:extLst>
          </p:cNvPr>
          <p:cNvSpPr/>
          <p:nvPr/>
        </p:nvSpPr>
        <p:spPr>
          <a:xfrm>
            <a:off x="4819227" y="1472397"/>
            <a:ext cx="640079" cy="320039"/>
          </a:xfrm>
          <a:custGeom>
            <a:avLst/>
            <a:gdLst>
              <a:gd name="connsiteX0" fmla="*/ 0 w 960118"/>
              <a:gd name="connsiteY0" fmla="*/ 80011 h 480059"/>
              <a:gd name="connsiteX1" fmla="*/ 80011 w 960118"/>
              <a:gd name="connsiteY1" fmla="*/ 0 h 480059"/>
              <a:gd name="connsiteX2" fmla="*/ 880107 w 960118"/>
              <a:gd name="connsiteY2" fmla="*/ 0 h 480059"/>
              <a:gd name="connsiteX3" fmla="*/ 960118 w 960118"/>
              <a:gd name="connsiteY3" fmla="*/ 80011 h 480059"/>
              <a:gd name="connsiteX4" fmla="*/ 960118 w 960118"/>
              <a:gd name="connsiteY4" fmla="*/ 400048 h 480059"/>
              <a:gd name="connsiteX5" fmla="*/ 880107 w 960118"/>
              <a:gd name="connsiteY5" fmla="*/ 480059 h 480059"/>
              <a:gd name="connsiteX6" fmla="*/ 80011 w 960118"/>
              <a:gd name="connsiteY6" fmla="*/ 480059 h 480059"/>
              <a:gd name="connsiteX7" fmla="*/ 0 w 960118"/>
              <a:gd name="connsiteY7" fmla="*/ 400048 h 480059"/>
              <a:gd name="connsiteX8" fmla="*/ 0 w 960118"/>
              <a:gd name="connsiteY8" fmla="*/ 80011 h 48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18" h="480059">
                <a:moveTo>
                  <a:pt x="0" y="80011"/>
                </a:moveTo>
                <a:cubicBezTo>
                  <a:pt x="0" y="35822"/>
                  <a:pt x="35822" y="0"/>
                  <a:pt x="80011" y="0"/>
                </a:cubicBezTo>
                <a:lnTo>
                  <a:pt x="880107" y="0"/>
                </a:lnTo>
                <a:cubicBezTo>
                  <a:pt x="924296" y="0"/>
                  <a:pt x="960118" y="35822"/>
                  <a:pt x="960118" y="80011"/>
                </a:cubicBezTo>
                <a:lnTo>
                  <a:pt x="960118" y="400048"/>
                </a:lnTo>
                <a:cubicBezTo>
                  <a:pt x="960118" y="444237"/>
                  <a:pt x="924296" y="480059"/>
                  <a:pt x="880107" y="480059"/>
                </a:cubicBezTo>
                <a:lnTo>
                  <a:pt x="80011" y="480059"/>
                </a:lnTo>
                <a:cubicBezTo>
                  <a:pt x="35822" y="480059"/>
                  <a:pt x="0" y="444237"/>
                  <a:pt x="0" y="400048"/>
                </a:cubicBezTo>
                <a:lnTo>
                  <a:pt x="0" y="8001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433" tIns="19433" rIns="19433" bIns="19433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Information Officer (CIO)</a:t>
            </a:r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E55C2A35-BD4F-EC47-3360-450BB34C6B7C}"/>
              </a:ext>
            </a:extLst>
          </p:cNvPr>
          <p:cNvSpPr/>
          <p:nvPr/>
        </p:nvSpPr>
        <p:spPr>
          <a:xfrm>
            <a:off x="4453283" y="1884245"/>
            <a:ext cx="640079" cy="320039"/>
          </a:xfrm>
          <a:custGeom>
            <a:avLst/>
            <a:gdLst>
              <a:gd name="connsiteX0" fmla="*/ 0 w 960118"/>
              <a:gd name="connsiteY0" fmla="*/ 80011 h 480059"/>
              <a:gd name="connsiteX1" fmla="*/ 80011 w 960118"/>
              <a:gd name="connsiteY1" fmla="*/ 0 h 480059"/>
              <a:gd name="connsiteX2" fmla="*/ 880107 w 960118"/>
              <a:gd name="connsiteY2" fmla="*/ 0 h 480059"/>
              <a:gd name="connsiteX3" fmla="*/ 960118 w 960118"/>
              <a:gd name="connsiteY3" fmla="*/ 80011 h 480059"/>
              <a:gd name="connsiteX4" fmla="*/ 960118 w 960118"/>
              <a:gd name="connsiteY4" fmla="*/ 400048 h 480059"/>
              <a:gd name="connsiteX5" fmla="*/ 880107 w 960118"/>
              <a:gd name="connsiteY5" fmla="*/ 480059 h 480059"/>
              <a:gd name="connsiteX6" fmla="*/ 80011 w 960118"/>
              <a:gd name="connsiteY6" fmla="*/ 480059 h 480059"/>
              <a:gd name="connsiteX7" fmla="*/ 0 w 960118"/>
              <a:gd name="connsiteY7" fmla="*/ 400048 h 480059"/>
              <a:gd name="connsiteX8" fmla="*/ 0 w 960118"/>
              <a:gd name="connsiteY8" fmla="*/ 80011 h 48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18" h="480059">
                <a:moveTo>
                  <a:pt x="0" y="80011"/>
                </a:moveTo>
                <a:cubicBezTo>
                  <a:pt x="0" y="35822"/>
                  <a:pt x="35822" y="0"/>
                  <a:pt x="80011" y="0"/>
                </a:cubicBezTo>
                <a:lnTo>
                  <a:pt x="880107" y="0"/>
                </a:lnTo>
                <a:cubicBezTo>
                  <a:pt x="924296" y="0"/>
                  <a:pt x="960118" y="35822"/>
                  <a:pt x="960118" y="80011"/>
                </a:cubicBezTo>
                <a:lnTo>
                  <a:pt x="960118" y="400048"/>
                </a:lnTo>
                <a:cubicBezTo>
                  <a:pt x="960118" y="444237"/>
                  <a:pt x="924296" y="480059"/>
                  <a:pt x="880107" y="480059"/>
                </a:cubicBezTo>
                <a:lnTo>
                  <a:pt x="80011" y="480059"/>
                </a:lnTo>
                <a:cubicBezTo>
                  <a:pt x="35822" y="480059"/>
                  <a:pt x="0" y="444237"/>
                  <a:pt x="0" y="400048"/>
                </a:cubicBezTo>
                <a:lnTo>
                  <a:pt x="0" y="8001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010" tIns="19010" rIns="19010" bIns="19010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IT Department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1BA1DF94-C986-CD82-4E79-D5345C0E21B1}"/>
              </a:ext>
            </a:extLst>
          </p:cNvPr>
          <p:cNvSpPr/>
          <p:nvPr/>
        </p:nvSpPr>
        <p:spPr>
          <a:xfrm>
            <a:off x="4613304" y="2296092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Manager</a:t>
            </a:r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5C0ED06F-2B7D-785A-22BD-9E3A0AB09AEA}"/>
              </a:ext>
            </a:extLst>
          </p:cNvPr>
          <p:cNvSpPr/>
          <p:nvPr/>
        </p:nvSpPr>
        <p:spPr>
          <a:xfrm>
            <a:off x="4613304" y="2606492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Supervisor</a:t>
            </a:r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C54329D7-5A72-F6E6-DCCB-10C151B9341B}"/>
              </a:ext>
            </a:extLst>
          </p:cNvPr>
          <p:cNvSpPr/>
          <p:nvPr/>
        </p:nvSpPr>
        <p:spPr>
          <a:xfrm>
            <a:off x="4613304" y="29168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Team Leads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07AEA469-E7A6-C163-C544-E0F830BFD792}"/>
              </a:ext>
            </a:extLst>
          </p:cNvPr>
          <p:cNvSpPr/>
          <p:nvPr/>
        </p:nvSpPr>
        <p:spPr>
          <a:xfrm>
            <a:off x="4613304" y="32272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Developers</a:t>
            </a: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DA825E8A-0DDA-7918-5DCD-50CBEAFF3DD5}"/>
              </a:ext>
            </a:extLst>
          </p:cNvPr>
          <p:cNvSpPr/>
          <p:nvPr/>
        </p:nvSpPr>
        <p:spPr>
          <a:xfrm>
            <a:off x="5185171" y="1884245"/>
            <a:ext cx="640079" cy="320039"/>
          </a:xfrm>
          <a:custGeom>
            <a:avLst/>
            <a:gdLst>
              <a:gd name="connsiteX0" fmla="*/ 0 w 960118"/>
              <a:gd name="connsiteY0" fmla="*/ 80011 h 480059"/>
              <a:gd name="connsiteX1" fmla="*/ 80011 w 960118"/>
              <a:gd name="connsiteY1" fmla="*/ 0 h 480059"/>
              <a:gd name="connsiteX2" fmla="*/ 880107 w 960118"/>
              <a:gd name="connsiteY2" fmla="*/ 0 h 480059"/>
              <a:gd name="connsiteX3" fmla="*/ 960118 w 960118"/>
              <a:gd name="connsiteY3" fmla="*/ 80011 h 480059"/>
              <a:gd name="connsiteX4" fmla="*/ 960118 w 960118"/>
              <a:gd name="connsiteY4" fmla="*/ 400048 h 480059"/>
              <a:gd name="connsiteX5" fmla="*/ 880107 w 960118"/>
              <a:gd name="connsiteY5" fmla="*/ 480059 h 480059"/>
              <a:gd name="connsiteX6" fmla="*/ 80011 w 960118"/>
              <a:gd name="connsiteY6" fmla="*/ 480059 h 480059"/>
              <a:gd name="connsiteX7" fmla="*/ 0 w 960118"/>
              <a:gd name="connsiteY7" fmla="*/ 400048 h 480059"/>
              <a:gd name="connsiteX8" fmla="*/ 0 w 960118"/>
              <a:gd name="connsiteY8" fmla="*/ 80011 h 48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18" h="480059">
                <a:moveTo>
                  <a:pt x="0" y="80011"/>
                </a:moveTo>
                <a:cubicBezTo>
                  <a:pt x="0" y="35822"/>
                  <a:pt x="35822" y="0"/>
                  <a:pt x="80011" y="0"/>
                </a:cubicBezTo>
                <a:lnTo>
                  <a:pt x="880107" y="0"/>
                </a:lnTo>
                <a:cubicBezTo>
                  <a:pt x="924296" y="0"/>
                  <a:pt x="960118" y="35822"/>
                  <a:pt x="960118" y="80011"/>
                </a:cubicBezTo>
                <a:lnTo>
                  <a:pt x="960118" y="400048"/>
                </a:lnTo>
                <a:cubicBezTo>
                  <a:pt x="960118" y="444237"/>
                  <a:pt x="924296" y="480059"/>
                  <a:pt x="880107" y="480059"/>
                </a:cubicBezTo>
                <a:lnTo>
                  <a:pt x="80011" y="480059"/>
                </a:lnTo>
                <a:cubicBezTo>
                  <a:pt x="35822" y="480059"/>
                  <a:pt x="0" y="444237"/>
                  <a:pt x="0" y="400048"/>
                </a:cubicBezTo>
                <a:lnTo>
                  <a:pt x="0" y="8001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010" tIns="19010" rIns="19010" bIns="19010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Support Department</a:t>
            </a:r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9D0E2C68-DA57-2D9F-400A-0804292587D1}"/>
              </a:ext>
            </a:extLst>
          </p:cNvPr>
          <p:cNvSpPr/>
          <p:nvPr/>
        </p:nvSpPr>
        <p:spPr>
          <a:xfrm>
            <a:off x="5345191" y="2296092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Manager</a:t>
            </a:r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33D41761-3D20-66E6-BF7D-AB63FD1D8954}"/>
              </a:ext>
            </a:extLst>
          </p:cNvPr>
          <p:cNvSpPr/>
          <p:nvPr/>
        </p:nvSpPr>
        <p:spPr>
          <a:xfrm>
            <a:off x="5345191" y="2606492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Supervisor</a:t>
            </a:r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C7EC9032-D0D5-C142-C068-12D8ADD7A095}"/>
              </a:ext>
            </a:extLst>
          </p:cNvPr>
          <p:cNvSpPr/>
          <p:nvPr/>
        </p:nvSpPr>
        <p:spPr>
          <a:xfrm>
            <a:off x="5345191" y="29168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Team Leads</a:t>
            </a:r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71B79B0C-ECE9-71DF-4E4C-213DEA72AFA0}"/>
              </a:ext>
            </a:extLst>
          </p:cNvPr>
          <p:cNvSpPr/>
          <p:nvPr/>
        </p:nvSpPr>
        <p:spPr>
          <a:xfrm>
            <a:off x="5345191" y="32272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Engineers</a:t>
            </a:r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8449A53B-07A6-D663-DF7B-DB2B7B4F081C}"/>
              </a:ext>
            </a:extLst>
          </p:cNvPr>
          <p:cNvSpPr/>
          <p:nvPr/>
        </p:nvSpPr>
        <p:spPr>
          <a:xfrm>
            <a:off x="5917058" y="1472397"/>
            <a:ext cx="640079" cy="320039"/>
          </a:xfrm>
          <a:custGeom>
            <a:avLst/>
            <a:gdLst>
              <a:gd name="connsiteX0" fmla="*/ 0 w 960118"/>
              <a:gd name="connsiteY0" fmla="*/ 80011 h 480059"/>
              <a:gd name="connsiteX1" fmla="*/ 80011 w 960118"/>
              <a:gd name="connsiteY1" fmla="*/ 0 h 480059"/>
              <a:gd name="connsiteX2" fmla="*/ 880107 w 960118"/>
              <a:gd name="connsiteY2" fmla="*/ 0 h 480059"/>
              <a:gd name="connsiteX3" fmla="*/ 960118 w 960118"/>
              <a:gd name="connsiteY3" fmla="*/ 80011 h 480059"/>
              <a:gd name="connsiteX4" fmla="*/ 960118 w 960118"/>
              <a:gd name="connsiteY4" fmla="*/ 400048 h 480059"/>
              <a:gd name="connsiteX5" fmla="*/ 880107 w 960118"/>
              <a:gd name="connsiteY5" fmla="*/ 480059 h 480059"/>
              <a:gd name="connsiteX6" fmla="*/ 80011 w 960118"/>
              <a:gd name="connsiteY6" fmla="*/ 480059 h 480059"/>
              <a:gd name="connsiteX7" fmla="*/ 0 w 960118"/>
              <a:gd name="connsiteY7" fmla="*/ 400048 h 480059"/>
              <a:gd name="connsiteX8" fmla="*/ 0 w 960118"/>
              <a:gd name="connsiteY8" fmla="*/ 80011 h 48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18" h="480059">
                <a:moveTo>
                  <a:pt x="0" y="80011"/>
                </a:moveTo>
                <a:cubicBezTo>
                  <a:pt x="0" y="35822"/>
                  <a:pt x="35822" y="0"/>
                  <a:pt x="80011" y="0"/>
                </a:cubicBezTo>
                <a:lnTo>
                  <a:pt x="880107" y="0"/>
                </a:lnTo>
                <a:cubicBezTo>
                  <a:pt x="924296" y="0"/>
                  <a:pt x="960118" y="35822"/>
                  <a:pt x="960118" y="80011"/>
                </a:cubicBezTo>
                <a:lnTo>
                  <a:pt x="960118" y="400048"/>
                </a:lnTo>
                <a:cubicBezTo>
                  <a:pt x="960118" y="444237"/>
                  <a:pt x="924296" y="480059"/>
                  <a:pt x="880107" y="480059"/>
                </a:cubicBezTo>
                <a:lnTo>
                  <a:pt x="80011" y="480059"/>
                </a:lnTo>
                <a:cubicBezTo>
                  <a:pt x="35822" y="480059"/>
                  <a:pt x="0" y="444237"/>
                  <a:pt x="0" y="400048"/>
                </a:cubicBezTo>
                <a:lnTo>
                  <a:pt x="0" y="8001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433" tIns="19433" rIns="19433" bIns="19433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Financial Officer (CFO)</a:t>
            </a: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08C1A2D4-B660-8099-600C-C4822C498833}"/>
              </a:ext>
            </a:extLst>
          </p:cNvPr>
          <p:cNvSpPr/>
          <p:nvPr/>
        </p:nvSpPr>
        <p:spPr>
          <a:xfrm>
            <a:off x="5917058" y="1884245"/>
            <a:ext cx="640079" cy="320039"/>
          </a:xfrm>
          <a:custGeom>
            <a:avLst/>
            <a:gdLst>
              <a:gd name="connsiteX0" fmla="*/ 0 w 960118"/>
              <a:gd name="connsiteY0" fmla="*/ 80011 h 480059"/>
              <a:gd name="connsiteX1" fmla="*/ 80011 w 960118"/>
              <a:gd name="connsiteY1" fmla="*/ 0 h 480059"/>
              <a:gd name="connsiteX2" fmla="*/ 880107 w 960118"/>
              <a:gd name="connsiteY2" fmla="*/ 0 h 480059"/>
              <a:gd name="connsiteX3" fmla="*/ 960118 w 960118"/>
              <a:gd name="connsiteY3" fmla="*/ 80011 h 480059"/>
              <a:gd name="connsiteX4" fmla="*/ 960118 w 960118"/>
              <a:gd name="connsiteY4" fmla="*/ 400048 h 480059"/>
              <a:gd name="connsiteX5" fmla="*/ 880107 w 960118"/>
              <a:gd name="connsiteY5" fmla="*/ 480059 h 480059"/>
              <a:gd name="connsiteX6" fmla="*/ 80011 w 960118"/>
              <a:gd name="connsiteY6" fmla="*/ 480059 h 480059"/>
              <a:gd name="connsiteX7" fmla="*/ 0 w 960118"/>
              <a:gd name="connsiteY7" fmla="*/ 400048 h 480059"/>
              <a:gd name="connsiteX8" fmla="*/ 0 w 960118"/>
              <a:gd name="connsiteY8" fmla="*/ 80011 h 48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18" h="480059">
                <a:moveTo>
                  <a:pt x="0" y="80011"/>
                </a:moveTo>
                <a:cubicBezTo>
                  <a:pt x="0" y="35822"/>
                  <a:pt x="35822" y="0"/>
                  <a:pt x="80011" y="0"/>
                </a:cubicBezTo>
                <a:lnTo>
                  <a:pt x="880107" y="0"/>
                </a:lnTo>
                <a:cubicBezTo>
                  <a:pt x="924296" y="0"/>
                  <a:pt x="960118" y="35822"/>
                  <a:pt x="960118" y="80011"/>
                </a:cubicBezTo>
                <a:lnTo>
                  <a:pt x="960118" y="400048"/>
                </a:lnTo>
                <a:cubicBezTo>
                  <a:pt x="960118" y="444237"/>
                  <a:pt x="924296" y="480059"/>
                  <a:pt x="880107" y="480059"/>
                </a:cubicBezTo>
                <a:lnTo>
                  <a:pt x="80011" y="480059"/>
                </a:lnTo>
                <a:cubicBezTo>
                  <a:pt x="35822" y="480059"/>
                  <a:pt x="0" y="444237"/>
                  <a:pt x="0" y="400048"/>
                </a:cubicBezTo>
                <a:lnTo>
                  <a:pt x="0" y="8001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010" tIns="19010" rIns="19010" bIns="19010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Finance and Accounting Department</a:t>
            </a:r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3655F61F-0CB4-CE91-5573-9D1034E050A7}"/>
              </a:ext>
            </a:extLst>
          </p:cNvPr>
          <p:cNvSpPr/>
          <p:nvPr/>
        </p:nvSpPr>
        <p:spPr>
          <a:xfrm>
            <a:off x="6077078" y="2296092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Director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2CEF51A6-8781-777F-FEC9-5E67A6626052}"/>
              </a:ext>
            </a:extLst>
          </p:cNvPr>
          <p:cNvSpPr/>
          <p:nvPr/>
        </p:nvSpPr>
        <p:spPr>
          <a:xfrm>
            <a:off x="6077078" y="2606492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Manager</a:t>
            </a:r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B70E29AD-C7A1-D03B-CEB8-3B99C9E177B8}"/>
              </a:ext>
            </a:extLst>
          </p:cNvPr>
          <p:cNvSpPr/>
          <p:nvPr/>
        </p:nvSpPr>
        <p:spPr>
          <a:xfrm>
            <a:off x="6077078" y="29168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Supervisor</a:t>
            </a:r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805A0D82-21FD-4D3B-E33A-D44BA141EBA9}"/>
              </a:ext>
            </a:extLst>
          </p:cNvPr>
          <p:cNvSpPr/>
          <p:nvPr/>
        </p:nvSpPr>
        <p:spPr>
          <a:xfrm>
            <a:off x="6077078" y="32272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Analysts</a:t>
            </a:r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5E6F9E37-D33F-CB64-B372-8E351AF43EA3}"/>
              </a:ext>
            </a:extLst>
          </p:cNvPr>
          <p:cNvSpPr/>
          <p:nvPr/>
        </p:nvSpPr>
        <p:spPr>
          <a:xfrm>
            <a:off x="6077078" y="35376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Accountants</a:t>
            </a: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0388FCCD-BE47-B4F6-B7AF-23634E7EECB8}"/>
              </a:ext>
            </a:extLst>
          </p:cNvPr>
          <p:cNvSpPr/>
          <p:nvPr/>
        </p:nvSpPr>
        <p:spPr>
          <a:xfrm>
            <a:off x="6819433" y="2079633"/>
            <a:ext cx="640079" cy="320039"/>
          </a:xfrm>
          <a:custGeom>
            <a:avLst/>
            <a:gdLst>
              <a:gd name="connsiteX0" fmla="*/ 0 w 960118"/>
              <a:gd name="connsiteY0" fmla="*/ 80011 h 480059"/>
              <a:gd name="connsiteX1" fmla="*/ 80011 w 960118"/>
              <a:gd name="connsiteY1" fmla="*/ 0 h 480059"/>
              <a:gd name="connsiteX2" fmla="*/ 880107 w 960118"/>
              <a:gd name="connsiteY2" fmla="*/ 0 h 480059"/>
              <a:gd name="connsiteX3" fmla="*/ 960118 w 960118"/>
              <a:gd name="connsiteY3" fmla="*/ 80011 h 480059"/>
              <a:gd name="connsiteX4" fmla="*/ 960118 w 960118"/>
              <a:gd name="connsiteY4" fmla="*/ 400048 h 480059"/>
              <a:gd name="connsiteX5" fmla="*/ 880107 w 960118"/>
              <a:gd name="connsiteY5" fmla="*/ 480059 h 480059"/>
              <a:gd name="connsiteX6" fmla="*/ 80011 w 960118"/>
              <a:gd name="connsiteY6" fmla="*/ 480059 h 480059"/>
              <a:gd name="connsiteX7" fmla="*/ 0 w 960118"/>
              <a:gd name="connsiteY7" fmla="*/ 400048 h 480059"/>
              <a:gd name="connsiteX8" fmla="*/ 0 w 960118"/>
              <a:gd name="connsiteY8" fmla="*/ 80011 h 48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18" h="480059">
                <a:moveTo>
                  <a:pt x="0" y="80011"/>
                </a:moveTo>
                <a:cubicBezTo>
                  <a:pt x="0" y="35822"/>
                  <a:pt x="35822" y="0"/>
                  <a:pt x="80011" y="0"/>
                </a:cubicBezTo>
                <a:lnTo>
                  <a:pt x="880107" y="0"/>
                </a:lnTo>
                <a:cubicBezTo>
                  <a:pt x="924296" y="0"/>
                  <a:pt x="960118" y="35822"/>
                  <a:pt x="960118" y="80011"/>
                </a:cubicBezTo>
                <a:lnTo>
                  <a:pt x="960118" y="400048"/>
                </a:lnTo>
                <a:cubicBezTo>
                  <a:pt x="960118" y="444237"/>
                  <a:pt x="924296" y="480059"/>
                  <a:pt x="880107" y="480059"/>
                </a:cubicBezTo>
                <a:lnTo>
                  <a:pt x="80011" y="480059"/>
                </a:lnTo>
                <a:cubicBezTo>
                  <a:pt x="35822" y="480059"/>
                  <a:pt x="0" y="444237"/>
                  <a:pt x="0" y="400048"/>
                </a:cubicBezTo>
                <a:lnTo>
                  <a:pt x="0" y="8001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010" tIns="19010" rIns="19010" bIns="19010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Customer Service Department</a:t>
            </a:r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DA35FCDC-C579-ED3A-345C-E3B449759042}"/>
              </a:ext>
            </a:extLst>
          </p:cNvPr>
          <p:cNvSpPr/>
          <p:nvPr/>
        </p:nvSpPr>
        <p:spPr>
          <a:xfrm>
            <a:off x="6979454" y="2491480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Director</a:t>
            </a: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8DCB2795-4CD1-3C6F-7DD8-EFE67A548C5B}"/>
              </a:ext>
            </a:extLst>
          </p:cNvPr>
          <p:cNvSpPr/>
          <p:nvPr/>
        </p:nvSpPr>
        <p:spPr>
          <a:xfrm>
            <a:off x="6979454" y="2801880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Manager</a:t>
            </a:r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ABAF6180-863E-1C8D-AFF5-D519CC425C30}"/>
              </a:ext>
            </a:extLst>
          </p:cNvPr>
          <p:cNvSpPr/>
          <p:nvPr/>
        </p:nvSpPr>
        <p:spPr>
          <a:xfrm>
            <a:off x="6979454" y="3112279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Supervisor</a:t>
            </a: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818A46C0-7021-45C8-37F5-36109715A327}"/>
              </a:ext>
            </a:extLst>
          </p:cNvPr>
          <p:cNvSpPr/>
          <p:nvPr/>
        </p:nvSpPr>
        <p:spPr>
          <a:xfrm>
            <a:off x="6979454" y="3422679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Team Leads</a:t>
            </a:r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5F067119-807F-7219-22D6-31F71CF018C4}"/>
              </a:ext>
            </a:extLst>
          </p:cNvPr>
          <p:cNvSpPr/>
          <p:nvPr/>
        </p:nvSpPr>
        <p:spPr>
          <a:xfrm>
            <a:off x="6979454" y="3733079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Agents</a:t>
            </a: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AA6EAB76-51B5-1405-27AF-762DBBB18661}"/>
              </a:ext>
            </a:extLst>
          </p:cNvPr>
          <p:cNvSpPr/>
          <p:nvPr/>
        </p:nvSpPr>
        <p:spPr>
          <a:xfrm>
            <a:off x="7551321" y="2079633"/>
            <a:ext cx="640079" cy="320039"/>
          </a:xfrm>
          <a:custGeom>
            <a:avLst/>
            <a:gdLst>
              <a:gd name="connsiteX0" fmla="*/ 0 w 960118"/>
              <a:gd name="connsiteY0" fmla="*/ 80011 h 480059"/>
              <a:gd name="connsiteX1" fmla="*/ 80011 w 960118"/>
              <a:gd name="connsiteY1" fmla="*/ 0 h 480059"/>
              <a:gd name="connsiteX2" fmla="*/ 880107 w 960118"/>
              <a:gd name="connsiteY2" fmla="*/ 0 h 480059"/>
              <a:gd name="connsiteX3" fmla="*/ 960118 w 960118"/>
              <a:gd name="connsiteY3" fmla="*/ 80011 h 480059"/>
              <a:gd name="connsiteX4" fmla="*/ 960118 w 960118"/>
              <a:gd name="connsiteY4" fmla="*/ 400048 h 480059"/>
              <a:gd name="connsiteX5" fmla="*/ 880107 w 960118"/>
              <a:gd name="connsiteY5" fmla="*/ 480059 h 480059"/>
              <a:gd name="connsiteX6" fmla="*/ 80011 w 960118"/>
              <a:gd name="connsiteY6" fmla="*/ 480059 h 480059"/>
              <a:gd name="connsiteX7" fmla="*/ 0 w 960118"/>
              <a:gd name="connsiteY7" fmla="*/ 400048 h 480059"/>
              <a:gd name="connsiteX8" fmla="*/ 0 w 960118"/>
              <a:gd name="connsiteY8" fmla="*/ 80011 h 48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18" h="480059">
                <a:moveTo>
                  <a:pt x="0" y="80011"/>
                </a:moveTo>
                <a:cubicBezTo>
                  <a:pt x="0" y="35822"/>
                  <a:pt x="35822" y="0"/>
                  <a:pt x="80011" y="0"/>
                </a:cubicBezTo>
                <a:lnTo>
                  <a:pt x="880107" y="0"/>
                </a:lnTo>
                <a:cubicBezTo>
                  <a:pt x="924296" y="0"/>
                  <a:pt x="960118" y="35822"/>
                  <a:pt x="960118" y="80011"/>
                </a:cubicBezTo>
                <a:lnTo>
                  <a:pt x="960118" y="400048"/>
                </a:lnTo>
                <a:cubicBezTo>
                  <a:pt x="960118" y="444237"/>
                  <a:pt x="924296" y="480059"/>
                  <a:pt x="880107" y="480059"/>
                </a:cubicBezTo>
                <a:lnTo>
                  <a:pt x="80011" y="480059"/>
                </a:lnTo>
                <a:cubicBezTo>
                  <a:pt x="35822" y="480059"/>
                  <a:pt x="0" y="444237"/>
                  <a:pt x="0" y="400048"/>
                </a:cubicBezTo>
                <a:lnTo>
                  <a:pt x="0" y="8001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010" tIns="19010" rIns="19010" bIns="19010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Auditing Department</a:t>
            </a:r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63F83B68-1D69-A808-155A-234FC2AEF78F}"/>
              </a:ext>
            </a:extLst>
          </p:cNvPr>
          <p:cNvSpPr/>
          <p:nvPr/>
        </p:nvSpPr>
        <p:spPr>
          <a:xfrm>
            <a:off x="7711341" y="2491480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Internal Audit Director</a:t>
            </a:r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00AB7585-6E5B-E671-BB1F-95EF30EC58D6}"/>
              </a:ext>
            </a:extLst>
          </p:cNvPr>
          <p:cNvSpPr/>
          <p:nvPr/>
        </p:nvSpPr>
        <p:spPr>
          <a:xfrm>
            <a:off x="7711341" y="2801880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Manager</a:t>
            </a:r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5B3D2E0E-BC2C-4AC1-503A-0228BABC2448}"/>
              </a:ext>
            </a:extLst>
          </p:cNvPr>
          <p:cNvSpPr/>
          <p:nvPr/>
        </p:nvSpPr>
        <p:spPr>
          <a:xfrm>
            <a:off x="7711341" y="3112279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Lead Auditor</a:t>
            </a:r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C2351DE7-1119-3C42-2922-DA034D907EEA}"/>
              </a:ext>
            </a:extLst>
          </p:cNvPr>
          <p:cNvSpPr/>
          <p:nvPr/>
        </p:nvSpPr>
        <p:spPr>
          <a:xfrm>
            <a:off x="7711341" y="3422679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Associates</a:t>
            </a: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615D4432-14F8-F033-2470-12CC259D9269}"/>
              </a:ext>
            </a:extLst>
          </p:cNvPr>
          <p:cNvSpPr/>
          <p:nvPr/>
        </p:nvSpPr>
        <p:spPr>
          <a:xfrm>
            <a:off x="8403379" y="2079633"/>
            <a:ext cx="640079" cy="320039"/>
          </a:xfrm>
          <a:custGeom>
            <a:avLst/>
            <a:gdLst>
              <a:gd name="connsiteX0" fmla="*/ 0 w 960118"/>
              <a:gd name="connsiteY0" fmla="*/ 80011 h 480059"/>
              <a:gd name="connsiteX1" fmla="*/ 80011 w 960118"/>
              <a:gd name="connsiteY1" fmla="*/ 0 h 480059"/>
              <a:gd name="connsiteX2" fmla="*/ 880107 w 960118"/>
              <a:gd name="connsiteY2" fmla="*/ 0 h 480059"/>
              <a:gd name="connsiteX3" fmla="*/ 960118 w 960118"/>
              <a:gd name="connsiteY3" fmla="*/ 80011 h 480059"/>
              <a:gd name="connsiteX4" fmla="*/ 960118 w 960118"/>
              <a:gd name="connsiteY4" fmla="*/ 400048 h 480059"/>
              <a:gd name="connsiteX5" fmla="*/ 880107 w 960118"/>
              <a:gd name="connsiteY5" fmla="*/ 480059 h 480059"/>
              <a:gd name="connsiteX6" fmla="*/ 80011 w 960118"/>
              <a:gd name="connsiteY6" fmla="*/ 480059 h 480059"/>
              <a:gd name="connsiteX7" fmla="*/ 0 w 960118"/>
              <a:gd name="connsiteY7" fmla="*/ 400048 h 480059"/>
              <a:gd name="connsiteX8" fmla="*/ 0 w 960118"/>
              <a:gd name="connsiteY8" fmla="*/ 80011 h 48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18" h="480059">
                <a:moveTo>
                  <a:pt x="0" y="80011"/>
                </a:moveTo>
                <a:cubicBezTo>
                  <a:pt x="0" y="35822"/>
                  <a:pt x="35822" y="0"/>
                  <a:pt x="80011" y="0"/>
                </a:cubicBezTo>
                <a:lnTo>
                  <a:pt x="880107" y="0"/>
                </a:lnTo>
                <a:cubicBezTo>
                  <a:pt x="924296" y="0"/>
                  <a:pt x="960118" y="35822"/>
                  <a:pt x="960118" y="80011"/>
                </a:cubicBezTo>
                <a:lnTo>
                  <a:pt x="960118" y="400048"/>
                </a:lnTo>
                <a:cubicBezTo>
                  <a:pt x="960118" y="444237"/>
                  <a:pt x="924296" y="480059"/>
                  <a:pt x="880107" y="480059"/>
                </a:cubicBezTo>
                <a:lnTo>
                  <a:pt x="80011" y="480059"/>
                </a:lnTo>
                <a:cubicBezTo>
                  <a:pt x="35822" y="480059"/>
                  <a:pt x="0" y="444237"/>
                  <a:pt x="0" y="400048"/>
                </a:cubicBezTo>
                <a:lnTo>
                  <a:pt x="0" y="8001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010" tIns="19010" rIns="19010" bIns="19010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Legal Compliance Department</a:t>
            </a:r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218DAD7B-43C5-7A73-6B60-467E810BF600}"/>
              </a:ext>
            </a:extLst>
          </p:cNvPr>
          <p:cNvSpPr/>
          <p:nvPr/>
        </p:nvSpPr>
        <p:spPr>
          <a:xfrm>
            <a:off x="8403379" y="2491481"/>
            <a:ext cx="640079" cy="320039"/>
          </a:xfrm>
          <a:custGeom>
            <a:avLst/>
            <a:gdLst>
              <a:gd name="connsiteX0" fmla="*/ 0 w 960118"/>
              <a:gd name="connsiteY0" fmla="*/ 80011 h 480059"/>
              <a:gd name="connsiteX1" fmla="*/ 80011 w 960118"/>
              <a:gd name="connsiteY1" fmla="*/ 0 h 480059"/>
              <a:gd name="connsiteX2" fmla="*/ 880107 w 960118"/>
              <a:gd name="connsiteY2" fmla="*/ 0 h 480059"/>
              <a:gd name="connsiteX3" fmla="*/ 960118 w 960118"/>
              <a:gd name="connsiteY3" fmla="*/ 80011 h 480059"/>
              <a:gd name="connsiteX4" fmla="*/ 960118 w 960118"/>
              <a:gd name="connsiteY4" fmla="*/ 400048 h 480059"/>
              <a:gd name="connsiteX5" fmla="*/ 880107 w 960118"/>
              <a:gd name="connsiteY5" fmla="*/ 480059 h 480059"/>
              <a:gd name="connsiteX6" fmla="*/ 80011 w 960118"/>
              <a:gd name="connsiteY6" fmla="*/ 480059 h 480059"/>
              <a:gd name="connsiteX7" fmla="*/ 0 w 960118"/>
              <a:gd name="connsiteY7" fmla="*/ 400048 h 480059"/>
              <a:gd name="connsiteX8" fmla="*/ 0 w 960118"/>
              <a:gd name="connsiteY8" fmla="*/ 80011 h 48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18" h="480059">
                <a:moveTo>
                  <a:pt x="0" y="80011"/>
                </a:moveTo>
                <a:cubicBezTo>
                  <a:pt x="0" y="35822"/>
                  <a:pt x="35822" y="0"/>
                  <a:pt x="80011" y="0"/>
                </a:cubicBezTo>
                <a:lnTo>
                  <a:pt x="880107" y="0"/>
                </a:lnTo>
                <a:cubicBezTo>
                  <a:pt x="924296" y="0"/>
                  <a:pt x="960118" y="35822"/>
                  <a:pt x="960118" y="80011"/>
                </a:cubicBezTo>
                <a:lnTo>
                  <a:pt x="960118" y="400048"/>
                </a:lnTo>
                <a:cubicBezTo>
                  <a:pt x="960118" y="444237"/>
                  <a:pt x="924296" y="480059"/>
                  <a:pt x="880107" y="480059"/>
                </a:cubicBezTo>
                <a:lnTo>
                  <a:pt x="80011" y="480059"/>
                </a:lnTo>
                <a:cubicBezTo>
                  <a:pt x="35822" y="480059"/>
                  <a:pt x="0" y="444237"/>
                  <a:pt x="0" y="400048"/>
                </a:cubicBezTo>
                <a:lnTo>
                  <a:pt x="0" y="8001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010" tIns="19010" rIns="19010" bIns="19010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General Counsel</a:t>
            </a:r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87664ED1-16BF-94CC-84E1-0C771B163DB2}"/>
              </a:ext>
            </a:extLst>
          </p:cNvPr>
          <p:cNvSpPr/>
          <p:nvPr/>
        </p:nvSpPr>
        <p:spPr>
          <a:xfrm>
            <a:off x="8240332" y="2903328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Deputy General Counsel</a:t>
            </a:r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5A6C11A8-DFFC-0460-22D3-8E26F95F1C38}"/>
              </a:ext>
            </a:extLst>
          </p:cNvPr>
          <p:cNvSpPr/>
          <p:nvPr/>
        </p:nvSpPr>
        <p:spPr>
          <a:xfrm>
            <a:off x="8769323" y="2903328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Manager</a:t>
            </a:r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DDD6CA41-E917-866B-3894-6601A95D53F9}"/>
              </a:ext>
            </a:extLst>
          </p:cNvPr>
          <p:cNvSpPr/>
          <p:nvPr/>
        </p:nvSpPr>
        <p:spPr>
          <a:xfrm>
            <a:off x="8878619" y="3213727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Specialists</a:t>
            </a: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35DEEC26-26FA-9342-0017-BD2E925D8E40}"/>
              </a:ext>
            </a:extLst>
          </p:cNvPr>
          <p:cNvSpPr/>
          <p:nvPr/>
        </p:nvSpPr>
        <p:spPr>
          <a:xfrm>
            <a:off x="8878619" y="3524127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Assistants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230A0D74-493C-E188-8D2A-3D93D4191806}"/>
              </a:ext>
            </a:extLst>
          </p:cNvPr>
          <p:cNvSpPr/>
          <p:nvPr/>
        </p:nvSpPr>
        <p:spPr>
          <a:xfrm>
            <a:off x="9719155" y="2491481"/>
            <a:ext cx="640079" cy="320039"/>
          </a:xfrm>
          <a:custGeom>
            <a:avLst/>
            <a:gdLst>
              <a:gd name="connsiteX0" fmla="*/ 0 w 960118"/>
              <a:gd name="connsiteY0" fmla="*/ 80011 h 480059"/>
              <a:gd name="connsiteX1" fmla="*/ 80011 w 960118"/>
              <a:gd name="connsiteY1" fmla="*/ 0 h 480059"/>
              <a:gd name="connsiteX2" fmla="*/ 880107 w 960118"/>
              <a:gd name="connsiteY2" fmla="*/ 0 h 480059"/>
              <a:gd name="connsiteX3" fmla="*/ 960118 w 960118"/>
              <a:gd name="connsiteY3" fmla="*/ 80011 h 480059"/>
              <a:gd name="connsiteX4" fmla="*/ 960118 w 960118"/>
              <a:gd name="connsiteY4" fmla="*/ 400048 h 480059"/>
              <a:gd name="connsiteX5" fmla="*/ 880107 w 960118"/>
              <a:gd name="connsiteY5" fmla="*/ 480059 h 480059"/>
              <a:gd name="connsiteX6" fmla="*/ 80011 w 960118"/>
              <a:gd name="connsiteY6" fmla="*/ 480059 h 480059"/>
              <a:gd name="connsiteX7" fmla="*/ 0 w 960118"/>
              <a:gd name="connsiteY7" fmla="*/ 400048 h 480059"/>
              <a:gd name="connsiteX8" fmla="*/ 0 w 960118"/>
              <a:gd name="connsiteY8" fmla="*/ 80011 h 48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18" h="480059">
                <a:moveTo>
                  <a:pt x="0" y="80011"/>
                </a:moveTo>
                <a:cubicBezTo>
                  <a:pt x="0" y="35822"/>
                  <a:pt x="35822" y="0"/>
                  <a:pt x="80011" y="0"/>
                </a:cubicBezTo>
                <a:lnTo>
                  <a:pt x="880107" y="0"/>
                </a:lnTo>
                <a:cubicBezTo>
                  <a:pt x="924296" y="0"/>
                  <a:pt x="960118" y="35822"/>
                  <a:pt x="960118" y="80011"/>
                </a:cubicBezTo>
                <a:lnTo>
                  <a:pt x="960118" y="400048"/>
                </a:lnTo>
                <a:cubicBezTo>
                  <a:pt x="960118" y="444237"/>
                  <a:pt x="924296" y="480059"/>
                  <a:pt x="880107" y="480059"/>
                </a:cubicBezTo>
                <a:lnTo>
                  <a:pt x="80011" y="480059"/>
                </a:lnTo>
                <a:cubicBezTo>
                  <a:pt x="35822" y="480059"/>
                  <a:pt x="0" y="444237"/>
                  <a:pt x="0" y="400048"/>
                </a:cubicBezTo>
                <a:lnTo>
                  <a:pt x="0" y="8001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010" tIns="19010" rIns="19010" bIns="19010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 Director</a:t>
            </a:r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464EE059-7EAC-BC08-3F94-248B8437E4F5}"/>
              </a:ext>
            </a:extLst>
          </p:cNvPr>
          <p:cNvSpPr/>
          <p:nvPr/>
        </p:nvSpPr>
        <p:spPr>
          <a:xfrm>
            <a:off x="9470144" y="2926243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Branch Manager</a:t>
            </a: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99196182-3B1A-A2A8-C07E-11E854547188}"/>
              </a:ext>
            </a:extLst>
          </p:cNvPr>
          <p:cNvSpPr/>
          <p:nvPr/>
        </p:nvSpPr>
        <p:spPr>
          <a:xfrm>
            <a:off x="9472086" y="3233405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Coordinators</a:t>
            </a:r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5080112E-98C0-02CE-A0DF-2EB700157C48}"/>
              </a:ext>
            </a:extLst>
          </p:cNvPr>
          <p:cNvSpPr/>
          <p:nvPr/>
        </p:nvSpPr>
        <p:spPr>
          <a:xfrm>
            <a:off x="9474026" y="3583147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Collections</a:t>
            </a:r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A6541F28-7724-CA94-D610-FEE257E9732B}"/>
              </a:ext>
            </a:extLst>
          </p:cNvPr>
          <p:cNvSpPr/>
          <p:nvPr/>
        </p:nvSpPr>
        <p:spPr>
          <a:xfrm>
            <a:off x="10201616" y="2926133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Admin Assistants</a:t>
            </a:r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DEA2B127-2BC0-3566-C902-F20059EACDDB}"/>
              </a:ext>
            </a:extLst>
          </p:cNvPr>
          <p:cNvSpPr/>
          <p:nvPr/>
        </p:nvSpPr>
        <p:spPr>
          <a:xfrm>
            <a:off x="10201293" y="3236092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Functions</a:t>
            </a:r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FCE98FED-EA4B-8D7E-47B8-EE40991A429A}"/>
              </a:ext>
            </a:extLst>
          </p:cNvPr>
          <p:cNvSpPr/>
          <p:nvPr/>
        </p:nvSpPr>
        <p:spPr>
          <a:xfrm>
            <a:off x="10264086" y="3591128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Couriers and Office Boys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8C10788B-8922-013A-9C66-CFC6C6AEEC21}"/>
              </a:ext>
            </a:extLst>
          </p:cNvPr>
          <p:cNvSpPr/>
          <p:nvPr/>
        </p:nvSpPr>
        <p:spPr>
          <a:xfrm>
            <a:off x="0" y="-1352"/>
            <a:ext cx="12192000" cy="6859352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BF0DCC4E-41A2-0194-7FE4-D1FF7D62EB8D}"/>
              </a:ext>
            </a:extLst>
          </p:cNvPr>
          <p:cNvSpPr/>
          <p:nvPr/>
        </p:nvSpPr>
        <p:spPr>
          <a:xfrm>
            <a:off x="8821514" y="1472397"/>
            <a:ext cx="1245485" cy="515427"/>
          </a:xfrm>
          <a:custGeom>
            <a:avLst/>
            <a:gdLst>
              <a:gd name="connsiteX0" fmla="*/ 0 w 1868227"/>
              <a:gd name="connsiteY0" fmla="*/ 128859 h 773141"/>
              <a:gd name="connsiteX1" fmla="*/ 128859 w 1868227"/>
              <a:gd name="connsiteY1" fmla="*/ 0 h 773141"/>
              <a:gd name="connsiteX2" fmla="*/ 1739368 w 1868227"/>
              <a:gd name="connsiteY2" fmla="*/ 0 h 773141"/>
              <a:gd name="connsiteX3" fmla="*/ 1868227 w 1868227"/>
              <a:gd name="connsiteY3" fmla="*/ 128859 h 773141"/>
              <a:gd name="connsiteX4" fmla="*/ 1868227 w 1868227"/>
              <a:gd name="connsiteY4" fmla="*/ 644282 h 773141"/>
              <a:gd name="connsiteX5" fmla="*/ 1739368 w 1868227"/>
              <a:gd name="connsiteY5" fmla="*/ 773141 h 773141"/>
              <a:gd name="connsiteX6" fmla="*/ 128859 w 1868227"/>
              <a:gd name="connsiteY6" fmla="*/ 773141 h 773141"/>
              <a:gd name="connsiteX7" fmla="*/ 0 w 1868227"/>
              <a:gd name="connsiteY7" fmla="*/ 644282 h 773141"/>
              <a:gd name="connsiteX8" fmla="*/ 0 w 1868227"/>
              <a:gd name="connsiteY8" fmla="*/ 128859 h 773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8227" h="773141">
                <a:moveTo>
                  <a:pt x="0" y="128859"/>
                </a:moveTo>
                <a:cubicBezTo>
                  <a:pt x="0" y="57692"/>
                  <a:pt x="57692" y="0"/>
                  <a:pt x="128859" y="0"/>
                </a:cubicBezTo>
                <a:lnTo>
                  <a:pt x="1739368" y="0"/>
                </a:lnTo>
                <a:cubicBezTo>
                  <a:pt x="1810535" y="0"/>
                  <a:pt x="1868227" y="57692"/>
                  <a:pt x="1868227" y="128859"/>
                </a:cubicBezTo>
                <a:lnTo>
                  <a:pt x="1868227" y="644282"/>
                </a:lnTo>
                <a:cubicBezTo>
                  <a:pt x="1868227" y="715449"/>
                  <a:pt x="1810535" y="773141"/>
                  <a:pt x="1739368" y="773141"/>
                </a:cubicBezTo>
                <a:lnTo>
                  <a:pt x="128859" y="773141"/>
                </a:lnTo>
                <a:cubicBezTo>
                  <a:pt x="57692" y="773141"/>
                  <a:pt x="0" y="715449"/>
                  <a:pt x="0" y="644282"/>
                </a:cubicBezTo>
                <a:lnTo>
                  <a:pt x="0" y="128859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628" tIns="33628" rIns="33628" bIns="33628" numCol="1" spcCol="1270" anchor="ctr" anchorCtr="0">
            <a:noAutofit/>
          </a:bodyPr>
          <a:lstStyle/>
          <a:p>
            <a:pPr algn="ctr" defTabSz="59269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33" b="1" dirty="0">
                <a:latin typeface="Oswald" panose="00000500000000000000" pitchFamily="2" charset="0"/>
              </a:rPr>
              <a:t>Chief Operations</a:t>
            </a:r>
            <a:br>
              <a:rPr lang="en-US" sz="1333" b="1" dirty="0">
                <a:latin typeface="Oswald" panose="00000500000000000000" pitchFamily="2" charset="0"/>
              </a:rPr>
            </a:br>
            <a:r>
              <a:rPr lang="en-US" sz="1333" b="1" dirty="0">
                <a:latin typeface="Oswald" panose="00000500000000000000" pitchFamily="2" charset="0"/>
              </a:rPr>
              <a:t>Officer (COO)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3E4F03A1-0461-FDC0-808F-4F35B1139BCF}"/>
              </a:ext>
            </a:extLst>
          </p:cNvPr>
          <p:cNvSpPr/>
          <p:nvPr/>
        </p:nvSpPr>
        <p:spPr>
          <a:xfrm>
            <a:off x="8954531" y="4356723"/>
            <a:ext cx="934749" cy="352043"/>
          </a:xfrm>
          <a:custGeom>
            <a:avLst/>
            <a:gdLst>
              <a:gd name="connsiteX0" fmla="*/ 0 w 1402123"/>
              <a:gd name="connsiteY0" fmla="*/ 88013 h 528065"/>
              <a:gd name="connsiteX1" fmla="*/ 88013 w 1402123"/>
              <a:gd name="connsiteY1" fmla="*/ 0 h 528065"/>
              <a:gd name="connsiteX2" fmla="*/ 1314110 w 1402123"/>
              <a:gd name="connsiteY2" fmla="*/ 0 h 528065"/>
              <a:gd name="connsiteX3" fmla="*/ 1402123 w 1402123"/>
              <a:gd name="connsiteY3" fmla="*/ 88013 h 528065"/>
              <a:gd name="connsiteX4" fmla="*/ 1402123 w 1402123"/>
              <a:gd name="connsiteY4" fmla="*/ 440052 h 528065"/>
              <a:gd name="connsiteX5" fmla="*/ 1314110 w 1402123"/>
              <a:gd name="connsiteY5" fmla="*/ 528065 h 528065"/>
              <a:gd name="connsiteX6" fmla="*/ 88013 w 1402123"/>
              <a:gd name="connsiteY6" fmla="*/ 528065 h 528065"/>
              <a:gd name="connsiteX7" fmla="*/ 0 w 1402123"/>
              <a:gd name="connsiteY7" fmla="*/ 440052 h 528065"/>
              <a:gd name="connsiteX8" fmla="*/ 0 w 1402123"/>
              <a:gd name="connsiteY8" fmla="*/ 88013 h 52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2123" h="528065">
                <a:moveTo>
                  <a:pt x="0" y="88013"/>
                </a:moveTo>
                <a:cubicBezTo>
                  <a:pt x="0" y="39405"/>
                  <a:pt x="39405" y="0"/>
                  <a:pt x="88013" y="0"/>
                </a:cubicBezTo>
                <a:lnTo>
                  <a:pt x="1314110" y="0"/>
                </a:lnTo>
                <a:cubicBezTo>
                  <a:pt x="1362718" y="0"/>
                  <a:pt x="1402123" y="39405"/>
                  <a:pt x="1402123" y="88013"/>
                </a:cubicBezTo>
                <a:lnTo>
                  <a:pt x="1402123" y="440052"/>
                </a:lnTo>
                <a:cubicBezTo>
                  <a:pt x="1402123" y="488660"/>
                  <a:pt x="1362718" y="528065"/>
                  <a:pt x="1314110" y="528065"/>
                </a:cubicBezTo>
                <a:lnTo>
                  <a:pt x="88013" y="528065"/>
                </a:lnTo>
                <a:cubicBezTo>
                  <a:pt x="39405" y="528065"/>
                  <a:pt x="0" y="488660"/>
                  <a:pt x="0" y="440052"/>
                </a:cubicBezTo>
                <a:lnTo>
                  <a:pt x="0" y="8801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265" tIns="22265" rIns="22265" bIns="22265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Employee Relations Manager</a:t>
            </a:r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3A71EBDC-3695-4FD7-DDEB-06C9E102F2B1}"/>
              </a:ext>
            </a:extLst>
          </p:cNvPr>
          <p:cNvSpPr/>
          <p:nvPr/>
        </p:nvSpPr>
        <p:spPr>
          <a:xfrm>
            <a:off x="8954531" y="4800575"/>
            <a:ext cx="934749" cy="352043"/>
          </a:xfrm>
          <a:custGeom>
            <a:avLst/>
            <a:gdLst>
              <a:gd name="connsiteX0" fmla="*/ 0 w 1402123"/>
              <a:gd name="connsiteY0" fmla="*/ 88013 h 528065"/>
              <a:gd name="connsiteX1" fmla="*/ 88013 w 1402123"/>
              <a:gd name="connsiteY1" fmla="*/ 0 h 528065"/>
              <a:gd name="connsiteX2" fmla="*/ 1314110 w 1402123"/>
              <a:gd name="connsiteY2" fmla="*/ 0 h 528065"/>
              <a:gd name="connsiteX3" fmla="*/ 1402123 w 1402123"/>
              <a:gd name="connsiteY3" fmla="*/ 88013 h 528065"/>
              <a:gd name="connsiteX4" fmla="*/ 1402123 w 1402123"/>
              <a:gd name="connsiteY4" fmla="*/ 440052 h 528065"/>
              <a:gd name="connsiteX5" fmla="*/ 1314110 w 1402123"/>
              <a:gd name="connsiteY5" fmla="*/ 528065 h 528065"/>
              <a:gd name="connsiteX6" fmla="*/ 88013 w 1402123"/>
              <a:gd name="connsiteY6" fmla="*/ 528065 h 528065"/>
              <a:gd name="connsiteX7" fmla="*/ 0 w 1402123"/>
              <a:gd name="connsiteY7" fmla="*/ 440052 h 528065"/>
              <a:gd name="connsiteX8" fmla="*/ 0 w 1402123"/>
              <a:gd name="connsiteY8" fmla="*/ 88013 h 52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2123" h="528065">
                <a:moveTo>
                  <a:pt x="0" y="88013"/>
                </a:moveTo>
                <a:cubicBezTo>
                  <a:pt x="0" y="39405"/>
                  <a:pt x="39405" y="0"/>
                  <a:pt x="88013" y="0"/>
                </a:cubicBezTo>
                <a:lnTo>
                  <a:pt x="1314110" y="0"/>
                </a:lnTo>
                <a:cubicBezTo>
                  <a:pt x="1362718" y="0"/>
                  <a:pt x="1402123" y="39405"/>
                  <a:pt x="1402123" y="88013"/>
                </a:cubicBezTo>
                <a:lnTo>
                  <a:pt x="1402123" y="440052"/>
                </a:lnTo>
                <a:cubicBezTo>
                  <a:pt x="1402123" y="488660"/>
                  <a:pt x="1362718" y="528065"/>
                  <a:pt x="1314110" y="528065"/>
                </a:cubicBezTo>
                <a:lnTo>
                  <a:pt x="88013" y="528065"/>
                </a:lnTo>
                <a:cubicBezTo>
                  <a:pt x="39405" y="528065"/>
                  <a:pt x="0" y="488660"/>
                  <a:pt x="0" y="440052"/>
                </a:cubicBezTo>
                <a:lnTo>
                  <a:pt x="0" y="8801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265" tIns="22265" rIns="22265" bIns="22265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Payroll Manager</a:t>
            </a:r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6846AD1E-B7F3-EAA9-10BA-5089C8EEE32E}"/>
              </a:ext>
            </a:extLst>
          </p:cNvPr>
          <p:cNvSpPr/>
          <p:nvPr/>
        </p:nvSpPr>
        <p:spPr>
          <a:xfrm>
            <a:off x="8954531" y="5244426"/>
            <a:ext cx="934749" cy="352043"/>
          </a:xfrm>
          <a:custGeom>
            <a:avLst/>
            <a:gdLst>
              <a:gd name="connsiteX0" fmla="*/ 0 w 1402123"/>
              <a:gd name="connsiteY0" fmla="*/ 88013 h 528065"/>
              <a:gd name="connsiteX1" fmla="*/ 88013 w 1402123"/>
              <a:gd name="connsiteY1" fmla="*/ 0 h 528065"/>
              <a:gd name="connsiteX2" fmla="*/ 1314110 w 1402123"/>
              <a:gd name="connsiteY2" fmla="*/ 0 h 528065"/>
              <a:gd name="connsiteX3" fmla="*/ 1402123 w 1402123"/>
              <a:gd name="connsiteY3" fmla="*/ 88013 h 528065"/>
              <a:gd name="connsiteX4" fmla="*/ 1402123 w 1402123"/>
              <a:gd name="connsiteY4" fmla="*/ 440052 h 528065"/>
              <a:gd name="connsiteX5" fmla="*/ 1314110 w 1402123"/>
              <a:gd name="connsiteY5" fmla="*/ 528065 h 528065"/>
              <a:gd name="connsiteX6" fmla="*/ 88013 w 1402123"/>
              <a:gd name="connsiteY6" fmla="*/ 528065 h 528065"/>
              <a:gd name="connsiteX7" fmla="*/ 0 w 1402123"/>
              <a:gd name="connsiteY7" fmla="*/ 440052 h 528065"/>
              <a:gd name="connsiteX8" fmla="*/ 0 w 1402123"/>
              <a:gd name="connsiteY8" fmla="*/ 88013 h 52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2123" h="528065">
                <a:moveTo>
                  <a:pt x="0" y="88013"/>
                </a:moveTo>
                <a:cubicBezTo>
                  <a:pt x="0" y="39405"/>
                  <a:pt x="39405" y="0"/>
                  <a:pt x="88013" y="0"/>
                </a:cubicBezTo>
                <a:lnTo>
                  <a:pt x="1314110" y="0"/>
                </a:lnTo>
                <a:cubicBezTo>
                  <a:pt x="1362718" y="0"/>
                  <a:pt x="1402123" y="39405"/>
                  <a:pt x="1402123" y="88013"/>
                </a:cubicBezTo>
                <a:lnTo>
                  <a:pt x="1402123" y="440052"/>
                </a:lnTo>
                <a:cubicBezTo>
                  <a:pt x="1402123" y="488660"/>
                  <a:pt x="1362718" y="528065"/>
                  <a:pt x="1314110" y="528065"/>
                </a:cubicBezTo>
                <a:lnTo>
                  <a:pt x="88013" y="528065"/>
                </a:lnTo>
                <a:cubicBezTo>
                  <a:pt x="39405" y="528065"/>
                  <a:pt x="0" y="488660"/>
                  <a:pt x="0" y="440052"/>
                </a:cubicBezTo>
                <a:lnTo>
                  <a:pt x="0" y="8801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265" tIns="22265" rIns="22265" bIns="22265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HR Generalist</a:t>
            </a:r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2717EE12-9938-4684-7B21-812CDA8E8264}"/>
              </a:ext>
            </a:extLst>
          </p:cNvPr>
          <p:cNvSpPr/>
          <p:nvPr/>
        </p:nvSpPr>
        <p:spPr>
          <a:xfrm>
            <a:off x="8954531" y="5688278"/>
            <a:ext cx="934749" cy="352043"/>
          </a:xfrm>
          <a:custGeom>
            <a:avLst/>
            <a:gdLst>
              <a:gd name="connsiteX0" fmla="*/ 0 w 1402123"/>
              <a:gd name="connsiteY0" fmla="*/ 88013 h 528065"/>
              <a:gd name="connsiteX1" fmla="*/ 88013 w 1402123"/>
              <a:gd name="connsiteY1" fmla="*/ 0 h 528065"/>
              <a:gd name="connsiteX2" fmla="*/ 1314110 w 1402123"/>
              <a:gd name="connsiteY2" fmla="*/ 0 h 528065"/>
              <a:gd name="connsiteX3" fmla="*/ 1402123 w 1402123"/>
              <a:gd name="connsiteY3" fmla="*/ 88013 h 528065"/>
              <a:gd name="connsiteX4" fmla="*/ 1402123 w 1402123"/>
              <a:gd name="connsiteY4" fmla="*/ 440052 h 528065"/>
              <a:gd name="connsiteX5" fmla="*/ 1314110 w 1402123"/>
              <a:gd name="connsiteY5" fmla="*/ 528065 h 528065"/>
              <a:gd name="connsiteX6" fmla="*/ 88013 w 1402123"/>
              <a:gd name="connsiteY6" fmla="*/ 528065 h 528065"/>
              <a:gd name="connsiteX7" fmla="*/ 0 w 1402123"/>
              <a:gd name="connsiteY7" fmla="*/ 440052 h 528065"/>
              <a:gd name="connsiteX8" fmla="*/ 0 w 1402123"/>
              <a:gd name="connsiteY8" fmla="*/ 88013 h 52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2123" h="528065">
                <a:moveTo>
                  <a:pt x="0" y="88013"/>
                </a:moveTo>
                <a:cubicBezTo>
                  <a:pt x="0" y="39405"/>
                  <a:pt x="39405" y="0"/>
                  <a:pt x="88013" y="0"/>
                </a:cubicBezTo>
                <a:lnTo>
                  <a:pt x="1314110" y="0"/>
                </a:lnTo>
                <a:cubicBezTo>
                  <a:pt x="1362718" y="0"/>
                  <a:pt x="1402123" y="39405"/>
                  <a:pt x="1402123" y="88013"/>
                </a:cubicBezTo>
                <a:lnTo>
                  <a:pt x="1402123" y="440052"/>
                </a:lnTo>
                <a:cubicBezTo>
                  <a:pt x="1402123" y="488660"/>
                  <a:pt x="1362718" y="528065"/>
                  <a:pt x="1314110" y="528065"/>
                </a:cubicBezTo>
                <a:lnTo>
                  <a:pt x="88013" y="528065"/>
                </a:lnTo>
                <a:cubicBezTo>
                  <a:pt x="39405" y="528065"/>
                  <a:pt x="0" y="488660"/>
                  <a:pt x="0" y="440052"/>
                </a:cubicBezTo>
                <a:lnTo>
                  <a:pt x="0" y="8801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265" tIns="22265" rIns="22265" bIns="22265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HR Administrators</a:t>
            </a:r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92CAAC3D-30F1-C226-08E9-D9B9031531BB}"/>
              </a:ext>
            </a:extLst>
          </p:cNvPr>
          <p:cNvSpPr/>
          <p:nvPr/>
        </p:nvSpPr>
        <p:spPr>
          <a:xfrm>
            <a:off x="8954531" y="6132130"/>
            <a:ext cx="934749" cy="352043"/>
          </a:xfrm>
          <a:custGeom>
            <a:avLst/>
            <a:gdLst>
              <a:gd name="connsiteX0" fmla="*/ 0 w 1402123"/>
              <a:gd name="connsiteY0" fmla="*/ 88013 h 528065"/>
              <a:gd name="connsiteX1" fmla="*/ 88013 w 1402123"/>
              <a:gd name="connsiteY1" fmla="*/ 0 h 528065"/>
              <a:gd name="connsiteX2" fmla="*/ 1314110 w 1402123"/>
              <a:gd name="connsiteY2" fmla="*/ 0 h 528065"/>
              <a:gd name="connsiteX3" fmla="*/ 1402123 w 1402123"/>
              <a:gd name="connsiteY3" fmla="*/ 88013 h 528065"/>
              <a:gd name="connsiteX4" fmla="*/ 1402123 w 1402123"/>
              <a:gd name="connsiteY4" fmla="*/ 440052 h 528065"/>
              <a:gd name="connsiteX5" fmla="*/ 1314110 w 1402123"/>
              <a:gd name="connsiteY5" fmla="*/ 528065 h 528065"/>
              <a:gd name="connsiteX6" fmla="*/ 88013 w 1402123"/>
              <a:gd name="connsiteY6" fmla="*/ 528065 h 528065"/>
              <a:gd name="connsiteX7" fmla="*/ 0 w 1402123"/>
              <a:gd name="connsiteY7" fmla="*/ 440052 h 528065"/>
              <a:gd name="connsiteX8" fmla="*/ 0 w 1402123"/>
              <a:gd name="connsiteY8" fmla="*/ 88013 h 52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2123" h="528065">
                <a:moveTo>
                  <a:pt x="0" y="88013"/>
                </a:moveTo>
                <a:cubicBezTo>
                  <a:pt x="0" y="39405"/>
                  <a:pt x="39405" y="0"/>
                  <a:pt x="88013" y="0"/>
                </a:cubicBezTo>
                <a:lnTo>
                  <a:pt x="1314110" y="0"/>
                </a:lnTo>
                <a:cubicBezTo>
                  <a:pt x="1362718" y="0"/>
                  <a:pt x="1402123" y="39405"/>
                  <a:pt x="1402123" y="88013"/>
                </a:cubicBezTo>
                <a:lnTo>
                  <a:pt x="1402123" y="440052"/>
                </a:lnTo>
                <a:cubicBezTo>
                  <a:pt x="1402123" y="488660"/>
                  <a:pt x="1362718" y="528065"/>
                  <a:pt x="1314110" y="528065"/>
                </a:cubicBezTo>
                <a:lnTo>
                  <a:pt x="88013" y="528065"/>
                </a:lnTo>
                <a:cubicBezTo>
                  <a:pt x="39405" y="528065"/>
                  <a:pt x="0" y="488660"/>
                  <a:pt x="0" y="440052"/>
                </a:cubicBezTo>
                <a:lnTo>
                  <a:pt x="0" y="8801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265" tIns="22265" rIns="22265" bIns="22265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HR Assistants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CE8E18E-8445-E8AC-D69E-D1EE8AE51356}"/>
              </a:ext>
            </a:extLst>
          </p:cNvPr>
          <p:cNvSpPr/>
          <p:nvPr/>
        </p:nvSpPr>
        <p:spPr>
          <a:xfrm>
            <a:off x="9889280" y="2949770"/>
            <a:ext cx="1180123" cy="33583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770184" y="0"/>
                </a:moveTo>
                <a:lnTo>
                  <a:pt x="1770184" y="5037571"/>
                </a:lnTo>
                <a:lnTo>
                  <a:pt x="0" y="5037571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70F91D7-80B0-288F-3A47-887CC7A92B49}"/>
              </a:ext>
            </a:extLst>
          </p:cNvPr>
          <p:cNvSpPr/>
          <p:nvPr/>
        </p:nvSpPr>
        <p:spPr>
          <a:xfrm>
            <a:off x="9889280" y="2949770"/>
            <a:ext cx="1180123" cy="291452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770184" y="0"/>
                </a:moveTo>
                <a:lnTo>
                  <a:pt x="1770184" y="4371793"/>
                </a:lnTo>
                <a:lnTo>
                  <a:pt x="0" y="4371793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80434A4-DF14-9F0A-1330-EE9D8462FF06}"/>
              </a:ext>
            </a:extLst>
          </p:cNvPr>
          <p:cNvSpPr/>
          <p:nvPr/>
        </p:nvSpPr>
        <p:spPr>
          <a:xfrm>
            <a:off x="9889280" y="2949770"/>
            <a:ext cx="1180123" cy="24706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770184" y="0"/>
                </a:moveTo>
                <a:lnTo>
                  <a:pt x="1770184" y="3706016"/>
                </a:lnTo>
                <a:lnTo>
                  <a:pt x="0" y="3706016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EA03E77-D5F3-2054-44AC-A408E8E5187E}"/>
              </a:ext>
            </a:extLst>
          </p:cNvPr>
          <p:cNvSpPr/>
          <p:nvPr/>
        </p:nvSpPr>
        <p:spPr>
          <a:xfrm>
            <a:off x="9889280" y="2949770"/>
            <a:ext cx="1180123" cy="20268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770184" y="0"/>
                </a:moveTo>
                <a:lnTo>
                  <a:pt x="1770184" y="3040238"/>
                </a:lnTo>
                <a:lnTo>
                  <a:pt x="0" y="3040238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FA4A223-E2DC-D215-D969-3AEEF2A3DC09}"/>
              </a:ext>
            </a:extLst>
          </p:cNvPr>
          <p:cNvSpPr/>
          <p:nvPr/>
        </p:nvSpPr>
        <p:spPr>
          <a:xfrm>
            <a:off x="9889280" y="2949770"/>
            <a:ext cx="1180123" cy="158297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770184" y="0"/>
                </a:moveTo>
                <a:lnTo>
                  <a:pt x="1770184" y="2374460"/>
                </a:lnTo>
                <a:lnTo>
                  <a:pt x="0" y="237446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EC0E35A-43AE-45AE-DC0F-2CEEF7312C4E}"/>
              </a:ext>
            </a:extLst>
          </p:cNvPr>
          <p:cNvSpPr/>
          <p:nvPr/>
        </p:nvSpPr>
        <p:spPr>
          <a:xfrm>
            <a:off x="11038923" y="2949770"/>
            <a:ext cx="60960" cy="14364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78684" y="2154658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5663A5D-AFDB-8424-B6A7-DA7477E5B30A}"/>
              </a:ext>
            </a:extLst>
          </p:cNvPr>
          <p:cNvSpPr/>
          <p:nvPr/>
        </p:nvSpPr>
        <p:spPr>
          <a:xfrm>
            <a:off x="9444255" y="1987824"/>
            <a:ext cx="2124079" cy="3382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38565"/>
                </a:lnTo>
                <a:lnTo>
                  <a:pt x="3186118" y="438565"/>
                </a:lnTo>
                <a:lnTo>
                  <a:pt x="3186118" y="507421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EB2813A9-2E41-5CE0-6177-D8867AEE5BEB}"/>
              </a:ext>
            </a:extLst>
          </p:cNvPr>
          <p:cNvSpPr/>
          <p:nvPr/>
        </p:nvSpPr>
        <p:spPr>
          <a:xfrm>
            <a:off x="6096002" y="1297834"/>
            <a:ext cx="3348254" cy="1745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2987"/>
                </a:lnTo>
                <a:lnTo>
                  <a:pt x="5022381" y="192987"/>
                </a:lnTo>
                <a:lnTo>
                  <a:pt x="5022381" y="261843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53E95441-3965-21B5-5530-9E58C5227E1C}"/>
              </a:ext>
            </a:extLst>
          </p:cNvPr>
          <p:cNvSpPr/>
          <p:nvPr/>
        </p:nvSpPr>
        <p:spPr>
          <a:xfrm>
            <a:off x="6065521" y="618283"/>
            <a:ext cx="60960" cy="2109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01959" y="0"/>
                </a:moveTo>
                <a:lnTo>
                  <a:pt x="101959" y="247614"/>
                </a:lnTo>
                <a:lnTo>
                  <a:pt x="45720" y="247614"/>
                </a:lnTo>
                <a:lnTo>
                  <a:pt x="45720" y="316471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66E888D8-E9EF-9A8E-D608-550BC8989B26}"/>
              </a:ext>
            </a:extLst>
          </p:cNvPr>
          <p:cNvSpPr/>
          <p:nvPr/>
        </p:nvSpPr>
        <p:spPr>
          <a:xfrm>
            <a:off x="5505210" y="61417"/>
            <a:ext cx="1236566" cy="618283"/>
          </a:xfrm>
          <a:custGeom>
            <a:avLst/>
            <a:gdLst>
              <a:gd name="connsiteX0" fmla="*/ 0 w 1854849"/>
              <a:gd name="connsiteY0" fmla="*/ 154574 h 927424"/>
              <a:gd name="connsiteX1" fmla="*/ 154574 w 1854849"/>
              <a:gd name="connsiteY1" fmla="*/ 0 h 927424"/>
              <a:gd name="connsiteX2" fmla="*/ 1700275 w 1854849"/>
              <a:gd name="connsiteY2" fmla="*/ 0 h 927424"/>
              <a:gd name="connsiteX3" fmla="*/ 1854849 w 1854849"/>
              <a:gd name="connsiteY3" fmla="*/ 154574 h 927424"/>
              <a:gd name="connsiteX4" fmla="*/ 1854849 w 1854849"/>
              <a:gd name="connsiteY4" fmla="*/ 772850 h 927424"/>
              <a:gd name="connsiteX5" fmla="*/ 1700275 w 1854849"/>
              <a:gd name="connsiteY5" fmla="*/ 927424 h 927424"/>
              <a:gd name="connsiteX6" fmla="*/ 154574 w 1854849"/>
              <a:gd name="connsiteY6" fmla="*/ 927424 h 927424"/>
              <a:gd name="connsiteX7" fmla="*/ 0 w 1854849"/>
              <a:gd name="connsiteY7" fmla="*/ 772850 h 927424"/>
              <a:gd name="connsiteX8" fmla="*/ 0 w 1854849"/>
              <a:gd name="connsiteY8" fmla="*/ 154574 h 927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54849" h="927424">
                <a:moveTo>
                  <a:pt x="0" y="154574"/>
                </a:moveTo>
                <a:cubicBezTo>
                  <a:pt x="0" y="69205"/>
                  <a:pt x="69205" y="0"/>
                  <a:pt x="154574" y="0"/>
                </a:cubicBezTo>
                <a:lnTo>
                  <a:pt x="1700275" y="0"/>
                </a:lnTo>
                <a:cubicBezTo>
                  <a:pt x="1785644" y="0"/>
                  <a:pt x="1854849" y="69205"/>
                  <a:pt x="1854849" y="154574"/>
                </a:cubicBezTo>
                <a:lnTo>
                  <a:pt x="1854849" y="772850"/>
                </a:lnTo>
                <a:cubicBezTo>
                  <a:pt x="1854849" y="858219"/>
                  <a:pt x="1785644" y="927424"/>
                  <a:pt x="1700275" y="927424"/>
                </a:cubicBezTo>
                <a:lnTo>
                  <a:pt x="154574" y="927424"/>
                </a:lnTo>
                <a:cubicBezTo>
                  <a:pt x="69205" y="927424"/>
                  <a:pt x="0" y="858219"/>
                  <a:pt x="0" y="772850"/>
                </a:cubicBezTo>
                <a:lnTo>
                  <a:pt x="0" y="154574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2035" tIns="42035" rIns="42035" bIns="42035" numCol="1" spcCol="1270" anchor="ctr" anchorCtr="0">
            <a:noAutofit/>
          </a:bodyPr>
          <a:lstStyle/>
          <a:p>
            <a:pPr algn="ctr" defTabSz="8297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7" b="1" dirty="0">
                <a:latin typeface="Oswald" panose="00000500000000000000" pitchFamily="2" charset="0"/>
              </a:rPr>
              <a:t>Chairman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3811A8A0-9E2B-37E5-2D56-999B67BD600D}"/>
              </a:ext>
            </a:extLst>
          </p:cNvPr>
          <p:cNvSpPr/>
          <p:nvPr/>
        </p:nvSpPr>
        <p:spPr>
          <a:xfrm>
            <a:off x="5627431" y="829264"/>
            <a:ext cx="937140" cy="468570"/>
          </a:xfrm>
          <a:custGeom>
            <a:avLst/>
            <a:gdLst>
              <a:gd name="connsiteX0" fmla="*/ 0 w 1405710"/>
              <a:gd name="connsiteY0" fmla="*/ 117145 h 702855"/>
              <a:gd name="connsiteX1" fmla="*/ 117145 w 1405710"/>
              <a:gd name="connsiteY1" fmla="*/ 0 h 702855"/>
              <a:gd name="connsiteX2" fmla="*/ 1288565 w 1405710"/>
              <a:gd name="connsiteY2" fmla="*/ 0 h 702855"/>
              <a:gd name="connsiteX3" fmla="*/ 1405710 w 1405710"/>
              <a:gd name="connsiteY3" fmla="*/ 117145 h 702855"/>
              <a:gd name="connsiteX4" fmla="*/ 1405710 w 1405710"/>
              <a:gd name="connsiteY4" fmla="*/ 585710 h 702855"/>
              <a:gd name="connsiteX5" fmla="*/ 1288565 w 1405710"/>
              <a:gd name="connsiteY5" fmla="*/ 702855 h 702855"/>
              <a:gd name="connsiteX6" fmla="*/ 117145 w 1405710"/>
              <a:gd name="connsiteY6" fmla="*/ 702855 h 702855"/>
              <a:gd name="connsiteX7" fmla="*/ 0 w 1405710"/>
              <a:gd name="connsiteY7" fmla="*/ 585710 h 702855"/>
              <a:gd name="connsiteX8" fmla="*/ 0 w 1405710"/>
              <a:gd name="connsiteY8" fmla="*/ 117145 h 702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5710" h="702855">
                <a:moveTo>
                  <a:pt x="0" y="117145"/>
                </a:moveTo>
                <a:cubicBezTo>
                  <a:pt x="0" y="52448"/>
                  <a:pt x="52448" y="0"/>
                  <a:pt x="117145" y="0"/>
                </a:cubicBezTo>
                <a:lnTo>
                  <a:pt x="1288565" y="0"/>
                </a:lnTo>
                <a:cubicBezTo>
                  <a:pt x="1353262" y="0"/>
                  <a:pt x="1405710" y="52448"/>
                  <a:pt x="1405710" y="117145"/>
                </a:cubicBezTo>
                <a:lnTo>
                  <a:pt x="1405710" y="585710"/>
                </a:lnTo>
                <a:cubicBezTo>
                  <a:pt x="1405710" y="650407"/>
                  <a:pt x="1353262" y="702855"/>
                  <a:pt x="1288565" y="702855"/>
                </a:cubicBezTo>
                <a:lnTo>
                  <a:pt x="117145" y="702855"/>
                </a:lnTo>
                <a:cubicBezTo>
                  <a:pt x="52448" y="702855"/>
                  <a:pt x="0" y="650407"/>
                  <a:pt x="0" y="585710"/>
                </a:cubicBezTo>
                <a:lnTo>
                  <a:pt x="0" y="11714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801" tIns="28801" rIns="28801" bIns="28801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Chief Executive Officer (CEO)</a:t>
            </a:r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BE1EC885-4B62-2523-C2B2-7719323C6536}"/>
              </a:ext>
            </a:extLst>
          </p:cNvPr>
          <p:cNvSpPr/>
          <p:nvPr/>
        </p:nvSpPr>
        <p:spPr>
          <a:xfrm>
            <a:off x="10896290" y="2326105"/>
            <a:ext cx="1247330" cy="623665"/>
          </a:xfrm>
          <a:custGeom>
            <a:avLst/>
            <a:gdLst>
              <a:gd name="connsiteX0" fmla="*/ 0 w 1870995"/>
              <a:gd name="connsiteY0" fmla="*/ 155919 h 935497"/>
              <a:gd name="connsiteX1" fmla="*/ 155919 w 1870995"/>
              <a:gd name="connsiteY1" fmla="*/ 0 h 935497"/>
              <a:gd name="connsiteX2" fmla="*/ 1715076 w 1870995"/>
              <a:gd name="connsiteY2" fmla="*/ 0 h 935497"/>
              <a:gd name="connsiteX3" fmla="*/ 1870995 w 1870995"/>
              <a:gd name="connsiteY3" fmla="*/ 155919 h 935497"/>
              <a:gd name="connsiteX4" fmla="*/ 1870995 w 1870995"/>
              <a:gd name="connsiteY4" fmla="*/ 779578 h 935497"/>
              <a:gd name="connsiteX5" fmla="*/ 1715076 w 1870995"/>
              <a:gd name="connsiteY5" fmla="*/ 935497 h 935497"/>
              <a:gd name="connsiteX6" fmla="*/ 155919 w 1870995"/>
              <a:gd name="connsiteY6" fmla="*/ 935497 h 935497"/>
              <a:gd name="connsiteX7" fmla="*/ 0 w 1870995"/>
              <a:gd name="connsiteY7" fmla="*/ 779578 h 935497"/>
              <a:gd name="connsiteX8" fmla="*/ 0 w 1870995"/>
              <a:gd name="connsiteY8" fmla="*/ 155919 h 935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0995" h="935497">
                <a:moveTo>
                  <a:pt x="0" y="155919"/>
                </a:moveTo>
                <a:cubicBezTo>
                  <a:pt x="0" y="69807"/>
                  <a:pt x="69807" y="0"/>
                  <a:pt x="155919" y="0"/>
                </a:cubicBezTo>
                <a:lnTo>
                  <a:pt x="1715076" y="0"/>
                </a:lnTo>
                <a:cubicBezTo>
                  <a:pt x="1801188" y="0"/>
                  <a:pt x="1870995" y="69807"/>
                  <a:pt x="1870995" y="155919"/>
                </a:cubicBezTo>
                <a:lnTo>
                  <a:pt x="1870995" y="779578"/>
                </a:lnTo>
                <a:cubicBezTo>
                  <a:pt x="1870995" y="865690"/>
                  <a:pt x="1801188" y="935497"/>
                  <a:pt x="1715076" y="935497"/>
                </a:cubicBezTo>
                <a:lnTo>
                  <a:pt x="155919" y="935497"/>
                </a:lnTo>
                <a:cubicBezTo>
                  <a:pt x="69807" y="935497"/>
                  <a:pt x="0" y="865690"/>
                  <a:pt x="0" y="779578"/>
                </a:cubicBezTo>
                <a:lnTo>
                  <a:pt x="0" y="155919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065" tIns="38065" rIns="38065" bIns="38065" numCol="1" spcCol="1270" anchor="ctr" anchorCtr="0">
            <a:noAutofit/>
          </a:bodyPr>
          <a:lstStyle/>
          <a:p>
            <a:pPr algn="ctr" defTabSz="53342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latin typeface="Oswald" panose="00000500000000000000" pitchFamily="2" charset="0"/>
              </a:rPr>
              <a:t>Human Resources Department</a:t>
            </a:r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EEB6ADFA-20C5-D551-A3CB-1A5CE587954F}"/>
              </a:ext>
            </a:extLst>
          </p:cNvPr>
          <p:cNvSpPr/>
          <p:nvPr/>
        </p:nvSpPr>
        <p:spPr>
          <a:xfrm>
            <a:off x="10210364" y="4210188"/>
            <a:ext cx="881015" cy="352043"/>
          </a:xfrm>
          <a:custGeom>
            <a:avLst/>
            <a:gdLst>
              <a:gd name="connsiteX0" fmla="*/ 0 w 1321522"/>
              <a:gd name="connsiteY0" fmla="*/ 88013 h 528065"/>
              <a:gd name="connsiteX1" fmla="*/ 88013 w 1321522"/>
              <a:gd name="connsiteY1" fmla="*/ 0 h 528065"/>
              <a:gd name="connsiteX2" fmla="*/ 1233509 w 1321522"/>
              <a:gd name="connsiteY2" fmla="*/ 0 h 528065"/>
              <a:gd name="connsiteX3" fmla="*/ 1321522 w 1321522"/>
              <a:gd name="connsiteY3" fmla="*/ 88013 h 528065"/>
              <a:gd name="connsiteX4" fmla="*/ 1321522 w 1321522"/>
              <a:gd name="connsiteY4" fmla="*/ 440052 h 528065"/>
              <a:gd name="connsiteX5" fmla="*/ 1233509 w 1321522"/>
              <a:gd name="connsiteY5" fmla="*/ 528065 h 528065"/>
              <a:gd name="connsiteX6" fmla="*/ 88013 w 1321522"/>
              <a:gd name="connsiteY6" fmla="*/ 528065 h 528065"/>
              <a:gd name="connsiteX7" fmla="*/ 0 w 1321522"/>
              <a:gd name="connsiteY7" fmla="*/ 440052 h 528065"/>
              <a:gd name="connsiteX8" fmla="*/ 0 w 1321522"/>
              <a:gd name="connsiteY8" fmla="*/ 88013 h 52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1522" h="528065">
                <a:moveTo>
                  <a:pt x="0" y="88013"/>
                </a:moveTo>
                <a:cubicBezTo>
                  <a:pt x="0" y="39405"/>
                  <a:pt x="39405" y="0"/>
                  <a:pt x="88013" y="0"/>
                </a:cubicBezTo>
                <a:lnTo>
                  <a:pt x="1233509" y="0"/>
                </a:lnTo>
                <a:cubicBezTo>
                  <a:pt x="1282117" y="0"/>
                  <a:pt x="1321522" y="39405"/>
                  <a:pt x="1321522" y="88013"/>
                </a:cubicBezTo>
                <a:lnTo>
                  <a:pt x="1321522" y="440052"/>
                </a:lnTo>
                <a:cubicBezTo>
                  <a:pt x="1321522" y="488660"/>
                  <a:pt x="1282117" y="528065"/>
                  <a:pt x="1233509" y="528065"/>
                </a:cubicBezTo>
                <a:lnTo>
                  <a:pt x="88013" y="528065"/>
                </a:lnTo>
                <a:cubicBezTo>
                  <a:pt x="39405" y="528065"/>
                  <a:pt x="0" y="488660"/>
                  <a:pt x="0" y="440052"/>
                </a:cubicBezTo>
                <a:lnTo>
                  <a:pt x="0" y="8801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265" tIns="22265" rIns="22265" bIns="22265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HR Director</a:t>
            </a:r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11150E08-0562-C797-FAE9-B5A896E3C830}"/>
              </a:ext>
            </a:extLst>
          </p:cNvPr>
          <p:cNvSpPr/>
          <p:nvPr/>
        </p:nvSpPr>
        <p:spPr>
          <a:xfrm>
            <a:off x="10210364" y="4654039"/>
            <a:ext cx="881015" cy="352043"/>
          </a:xfrm>
          <a:custGeom>
            <a:avLst/>
            <a:gdLst>
              <a:gd name="connsiteX0" fmla="*/ 0 w 1321522"/>
              <a:gd name="connsiteY0" fmla="*/ 88013 h 528065"/>
              <a:gd name="connsiteX1" fmla="*/ 88013 w 1321522"/>
              <a:gd name="connsiteY1" fmla="*/ 0 h 528065"/>
              <a:gd name="connsiteX2" fmla="*/ 1233509 w 1321522"/>
              <a:gd name="connsiteY2" fmla="*/ 0 h 528065"/>
              <a:gd name="connsiteX3" fmla="*/ 1321522 w 1321522"/>
              <a:gd name="connsiteY3" fmla="*/ 88013 h 528065"/>
              <a:gd name="connsiteX4" fmla="*/ 1321522 w 1321522"/>
              <a:gd name="connsiteY4" fmla="*/ 440052 h 528065"/>
              <a:gd name="connsiteX5" fmla="*/ 1233509 w 1321522"/>
              <a:gd name="connsiteY5" fmla="*/ 528065 h 528065"/>
              <a:gd name="connsiteX6" fmla="*/ 88013 w 1321522"/>
              <a:gd name="connsiteY6" fmla="*/ 528065 h 528065"/>
              <a:gd name="connsiteX7" fmla="*/ 0 w 1321522"/>
              <a:gd name="connsiteY7" fmla="*/ 440052 h 528065"/>
              <a:gd name="connsiteX8" fmla="*/ 0 w 1321522"/>
              <a:gd name="connsiteY8" fmla="*/ 88013 h 52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1522" h="528065">
                <a:moveTo>
                  <a:pt x="0" y="88013"/>
                </a:moveTo>
                <a:cubicBezTo>
                  <a:pt x="0" y="39405"/>
                  <a:pt x="39405" y="0"/>
                  <a:pt x="88013" y="0"/>
                </a:cubicBezTo>
                <a:lnTo>
                  <a:pt x="1233509" y="0"/>
                </a:lnTo>
                <a:cubicBezTo>
                  <a:pt x="1282117" y="0"/>
                  <a:pt x="1321522" y="39405"/>
                  <a:pt x="1321522" y="88013"/>
                </a:cubicBezTo>
                <a:lnTo>
                  <a:pt x="1321522" y="440052"/>
                </a:lnTo>
                <a:cubicBezTo>
                  <a:pt x="1321522" y="488660"/>
                  <a:pt x="1282117" y="528065"/>
                  <a:pt x="1233509" y="528065"/>
                </a:cubicBezTo>
                <a:lnTo>
                  <a:pt x="88013" y="528065"/>
                </a:lnTo>
                <a:cubicBezTo>
                  <a:pt x="39405" y="528065"/>
                  <a:pt x="0" y="488660"/>
                  <a:pt x="0" y="440052"/>
                </a:cubicBezTo>
                <a:lnTo>
                  <a:pt x="0" y="8801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265" tIns="22265" rIns="22265" bIns="22265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HR Business Partner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05AF8C57-79B9-9EA8-B4EB-891C941154C5}"/>
              </a:ext>
            </a:extLst>
          </p:cNvPr>
          <p:cNvSpPr/>
          <p:nvPr/>
        </p:nvSpPr>
        <p:spPr>
          <a:xfrm>
            <a:off x="10210364" y="5097891"/>
            <a:ext cx="881015" cy="352043"/>
          </a:xfrm>
          <a:custGeom>
            <a:avLst/>
            <a:gdLst>
              <a:gd name="connsiteX0" fmla="*/ 0 w 1321522"/>
              <a:gd name="connsiteY0" fmla="*/ 88013 h 528065"/>
              <a:gd name="connsiteX1" fmla="*/ 88013 w 1321522"/>
              <a:gd name="connsiteY1" fmla="*/ 0 h 528065"/>
              <a:gd name="connsiteX2" fmla="*/ 1233509 w 1321522"/>
              <a:gd name="connsiteY2" fmla="*/ 0 h 528065"/>
              <a:gd name="connsiteX3" fmla="*/ 1321522 w 1321522"/>
              <a:gd name="connsiteY3" fmla="*/ 88013 h 528065"/>
              <a:gd name="connsiteX4" fmla="*/ 1321522 w 1321522"/>
              <a:gd name="connsiteY4" fmla="*/ 440052 h 528065"/>
              <a:gd name="connsiteX5" fmla="*/ 1233509 w 1321522"/>
              <a:gd name="connsiteY5" fmla="*/ 528065 h 528065"/>
              <a:gd name="connsiteX6" fmla="*/ 88013 w 1321522"/>
              <a:gd name="connsiteY6" fmla="*/ 528065 h 528065"/>
              <a:gd name="connsiteX7" fmla="*/ 0 w 1321522"/>
              <a:gd name="connsiteY7" fmla="*/ 440052 h 528065"/>
              <a:gd name="connsiteX8" fmla="*/ 0 w 1321522"/>
              <a:gd name="connsiteY8" fmla="*/ 88013 h 52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1522" h="528065">
                <a:moveTo>
                  <a:pt x="0" y="88013"/>
                </a:moveTo>
                <a:cubicBezTo>
                  <a:pt x="0" y="39405"/>
                  <a:pt x="39405" y="0"/>
                  <a:pt x="88013" y="0"/>
                </a:cubicBezTo>
                <a:lnTo>
                  <a:pt x="1233509" y="0"/>
                </a:lnTo>
                <a:cubicBezTo>
                  <a:pt x="1282117" y="0"/>
                  <a:pt x="1321522" y="39405"/>
                  <a:pt x="1321522" y="88013"/>
                </a:cubicBezTo>
                <a:lnTo>
                  <a:pt x="1321522" y="440052"/>
                </a:lnTo>
                <a:cubicBezTo>
                  <a:pt x="1321522" y="488660"/>
                  <a:pt x="1282117" y="528065"/>
                  <a:pt x="1233509" y="528065"/>
                </a:cubicBezTo>
                <a:lnTo>
                  <a:pt x="88013" y="528065"/>
                </a:lnTo>
                <a:cubicBezTo>
                  <a:pt x="39405" y="528065"/>
                  <a:pt x="0" y="488660"/>
                  <a:pt x="0" y="440052"/>
                </a:cubicBezTo>
                <a:lnTo>
                  <a:pt x="0" y="8801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265" tIns="22265" rIns="22265" bIns="22265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Compensation and Benefits Manager</a:t>
            </a: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EEDA5D5F-DD0A-0F52-C7FD-E2BB12FB84D9}"/>
              </a:ext>
            </a:extLst>
          </p:cNvPr>
          <p:cNvSpPr/>
          <p:nvPr/>
        </p:nvSpPr>
        <p:spPr>
          <a:xfrm>
            <a:off x="10210364" y="5541743"/>
            <a:ext cx="881015" cy="352043"/>
          </a:xfrm>
          <a:custGeom>
            <a:avLst/>
            <a:gdLst>
              <a:gd name="connsiteX0" fmla="*/ 0 w 1321522"/>
              <a:gd name="connsiteY0" fmla="*/ 88013 h 528065"/>
              <a:gd name="connsiteX1" fmla="*/ 88013 w 1321522"/>
              <a:gd name="connsiteY1" fmla="*/ 0 h 528065"/>
              <a:gd name="connsiteX2" fmla="*/ 1233509 w 1321522"/>
              <a:gd name="connsiteY2" fmla="*/ 0 h 528065"/>
              <a:gd name="connsiteX3" fmla="*/ 1321522 w 1321522"/>
              <a:gd name="connsiteY3" fmla="*/ 88013 h 528065"/>
              <a:gd name="connsiteX4" fmla="*/ 1321522 w 1321522"/>
              <a:gd name="connsiteY4" fmla="*/ 440052 h 528065"/>
              <a:gd name="connsiteX5" fmla="*/ 1233509 w 1321522"/>
              <a:gd name="connsiteY5" fmla="*/ 528065 h 528065"/>
              <a:gd name="connsiteX6" fmla="*/ 88013 w 1321522"/>
              <a:gd name="connsiteY6" fmla="*/ 528065 h 528065"/>
              <a:gd name="connsiteX7" fmla="*/ 0 w 1321522"/>
              <a:gd name="connsiteY7" fmla="*/ 440052 h 528065"/>
              <a:gd name="connsiteX8" fmla="*/ 0 w 1321522"/>
              <a:gd name="connsiteY8" fmla="*/ 88013 h 52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1522" h="528065">
                <a:moveTo>
                  <a:pt x="0" y="88013"/>
                </a:moveTo>
                <a:cubicBezTo>
                  <a:pt x="0" y="39405"/>
                  <a:pt x="39405" y="0"/>
                  <a:pt x="88013" y="0"/>
                </a:cubicBezTo>
                <a:lnTo>
                  <a:pt x="1233509" y="0"/>
                </a:lnTo>
                <a:cubicBezTo>
                  <a:pt x="1282117" y="0"/>
                  <a:pt x="1321522" y="39405"/>
                  <a:pt x="1321522" y="88013"/>
                </a:cubicBezTo>
                <a:lnTo>
                  <a:pt x="1321522" y="440052"/>
                </a:lnTo>
                <a:cubicBezTo>
                  <a:pt x="1321522" y="488660"/>
                  <a:pt x="1282117" y="528065"/>
                  <a:pt x="1233509" y="528065"/>
                </a:cubicBezTo>
                <a:lnTo>
                  <a:pt x="88013" y="528065"/>
                </a:lnTo>
                <a:cubicBezTo>
                  <a:pt x="39405" y="528065"/>
                  <a:pt x="0" y="488660"/>
                  <a:pt x="0" y="440052"/>
                </a:cubicBezTo>
                <a:lnTo>
                  <a:pt x="0" y="8801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265" tIns="22265" rIns="22265" bIns="22265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Recruitment and Talent Acquisition Manager</a:t>
            </a:r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1A6A8310-0E75-B64D-5B8D-8A2CFE5B5787}"/>
              </a:ext>
            </a:extLst>
          </p:cNvPr>
          <p:cNvSpPr/>
          <p:nvPr/>
        </p:nvSpPr>
        <p:spPr>
          <a:xfrm>
            <a:off x="10210364" y="5985595"/>
            <a:ext cx="881015" cy="352043"/>
          </a:xfrm>
          <a:custGeom>
            <a:avLst/>
            <a:gdLst>
              <a:gd name="connsiteX0" fmla="*/ 0 w 1321522"/>
              <a:gd name="connsiteY0" fmla="*/ 88013 h 528065"/>
              <a:gd name="connsiteX1" fmla="*/ 88013 w 1321522"/>
              <a:gd name="connsiteY1" fmla="*/ 0 h 528065"/>
              <a:gd name="connsiteX2" fmla="*/ 1233509 w 1321522"/>
              <a:gd name="connsiteY2" fmla="*/ 0 h 528065"/>
              <a:gd name="connsiteX3" fmla="*/ 1321522 w 1321522"/>
              <a:gd name="connsiteY3" fmla="*/ 88013 h 528065"/>
              <a:gd name="connsiteX4" fmla="*/ 1321522 w 1321522"/>
              <a:gd name="connsiteY4" fmla="*/ 440052 h 528065"/>
              <a:gd name="connsiteX5" fmla="*/ 1233509 w 1321522"/>
              <a:gd name="connsiteY5" fmla="*/ 528065 h 528065"/>
              <a:gd name="connsiteX6" fmla="*/ 88013 w 1321522"/>
              <a:gd name="connsiteY6" fmla="*/ 528065 h 528065"/>
              <a:gd name="connsiteX7" fmla="*/ 0 w 1321522"/>
              <a:gd name="connsiteY7" fmla="*/ 440052 h 528065"/>
              <a:gd name="connsiteX8" fmla="*/ 0 w 1321522"/>
              <a:gd name="connsiteY8" fmla="*/ 88013 h 52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1522" h="528065">
                <a:moveTo>
                  <a:pt x="0" y="88013"/>
                </a:moveTo>
                <a:cubicBezTo>
                  <a:pt x="0" y="39405"/>
                  <a:pt x="39405" y="0"/>
                  <a:pt x="88013" y="0"/>
                </a:cubicBezTo>
                <a:lnTo>
                  <a:pt x="1233509" y="0"/>
                </a:lnTo>
                <a:cubicBezTo>
                  <a:pt x="1282117" y="0"/>
                  <a:pt x="1321522" y="39405"/>
                  <a:pt x="1321522" y="88013"/>
                </a:cubicBezTo>
                <a:lnTo>
                  <a:pt x="1321522" y="440052"/>
                </a:lnTo>
                <a:cubicBezTo>
                  <a:pt x="1321522" y="488660"/>
                  <a:pt x="1282117" y="528065"/>
                  <a:pt x="1233509" y="528065"/>
                </a:cubicBezTo>
                <a:lnTo>
                  <a:pt x="88013" y="528065"/>
                </a:lnTo>
                <a:cubicBezTo>
                  <a:pt x="39405" y="528065"/>
                  <a:pt x="0" y="488660"/>
                  <a:pt x="0" y="440052"/>
                </a:cubicBezTo>
                <a:lnTo>
                  <a:pt x="0" y="8801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265" tIns="22265" rIns="22265" bIns="22265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L&amp;D Manager</a:t>
            </a:r>
          </a:p>
        </p:txBody>
      </p:sp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9D91D67E-D9C5-395A-3620-E52633BE43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2594"/>
          <a:stretch/>
        </p:blipFill>
        <p:spPr>
          <a:xfrm>
            <a:off x="101600" y="98458"/>
            <a:ext cx="1244600" cy="18359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D0841BE-4BD4-F040-4384-06A1141AD7CE}"/>
              </a:ext>
            </a:extLst>
          </p:cNvPr>
          <p:cNvGrpSpPr/>
          <p:nvPr/>
        </p:nvGrpSpPr>
        <p:grpSpPr>
          <a:xfrm>
            <a:off x="54268" y="274674"/>
            <a:ext cx="1391387" cy="256545"/>
            <a:chOff x="81401" y="412011"/>
            <a:chExt cx="2087081" cy="3848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104762E-2857-E4DD-DF75-D9A86CEBF244}"/>
                </a:ext>
              </a:extLst>
            </p:cNvPr>
            <p:cNvSpPr txBox="1"/>
            <p:nvPr/>
          </p:nvSpPr>
          <p:spPr>
            <a:xfrm>
              <a:off x="81401" y="412011"/>
              <a:ext cx="2087081" cy="3848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67" b="1" dirty="0">
                  <a:solidFill>
                    <a:schemeClr val="bg1"/>
                  </a:solidFill>
                  <a:ea typeface="Calibri" panose="020F0502020204030204" pitchFamily="34" charset="0"/>
                  <a:cs typeface="Calibri" panose="020F0502020204030204" pitchFamily="34" charset="0"/>
                </a:rPr>
                <a:t>E-BUSINESS SUITE</a:t>
              </a: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B5605DA5-750F-2BFE-B7DC-672F2281DB3F}"/>
                </a:ext>
              </a:extLst>
            </p:cNvPr>
            <p:cNvCxnSpPr>
              <a:cxnSpLocks/>
            </p:cNvCxnSpPr>
            <p:nvPr/>
          </p:nvCxnSpPr>
          <p:spPr>
            <a:xfrm>
              <a:off x="194667" y="466725"/>
              <a:ext cx="18605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6" name="Picture 195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701C8D33-1DF4-9030-B0E9-CA7EF3619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38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6252E1A3-95F9-AE63-0089-2EE6226DE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CDE05063-4D90-008F-C418-98996EF08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E6751CB-76A9-E518-BC25-9B959151AF12}"/>
              </a:ext>
            </a:extLst>
          </p:cNvPr>
          <p:cNvSpPr/>
          <p:nvPr/>
        </p:nvSpPr>
        <p:spPr>
          <a:xfrm>
            <a:off x="11234921" y="2856499"/>
            <a:ext cx="99791" cy="31125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668866"/>
                </a:lnTo>
                <a:lnTo>
                  <a:pt x="149686" y="466886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6728CAF-20A3-3FC5-B6B0-9CD85A8FCD2B}"/>
              </a:ext>
            </a:extLst>
          </p:cNvPr>
          <p:cNvSpPr/>
          <p:nvPr/>
        </p:nvSpPr>
        <p:spPr>
          <a:xfrm>
            <a:off x="11234921" y="2856499"/>
            <a:ext cx="99791" cy="27899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184939"/>
                </a:lnTo>
                <a:lnTo>
                  <a:pt x="149686" y="41849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C344D0D-10A1-B170-3CF0-AABAC25B1152}"/>
              </a:ext>
            </a:extLst>
          </p:cNvPr>
          <p:cNvSpPr/>
          <p:nvPr/>
        </p:nvSpPr>
        <p:spPr>
          <a:xfrm>
            <a:off x="11234921" y="2856499"/>
            <a:ext cx="99791" cy="246734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701013"/>
                </a:lnTo>
                <a:lnTo>
                  <a:pt x="149686" y="370101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F3AE172-E972-BB08-E651-DBEE71D1F10C}"/>
              </a:ext>
            </a:extLst>
          </p:cNvPr>
          <p:cNvSpPr/>
          <p:nvPr/>
        </p:nvSpPr>
        <p:spPr>
          <a:xfrm>
            <a:off x="11234921" y="2856499"/>
            <a:ext cx="99791" cy="21447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217087"/>
                </a:lnTo>
                <a:lnTo>
                  <a:pt x="149686" y="321708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438A-152F-50FD-D43D-ECA8DE30CCDF}"/>
              </a:ext>
            </a:extLst>
          </p:cNvPr>
          <p:cNvSpPr/>
          <p:nvPr/>
        </p:nvSpPr>
        <p:spPr>
          <a:xfrm>
            <a:off x="11234921" y="2856499"/>
            <a:ext cx="99791" cy="182210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33161"/>
                </a:lnTo>
                <a:lnTo>
                  <a:pt x="149686" y="273316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DD7BFA8-01E7-990F-E806-A55BF211BB17}"/>
              </a:ext>
            </a:extLst>
          </p:cNvPr>
          <p:cNvSpPr/>
          <p:nvPr/>
        </p:nvSpPr>
        <p:spPr>
          <a:xfrm>
            <a:off x="11234921" y="2856499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DAABA9E-6043-243F-008A-8F8411533C99}"/>
              </a:ext>
            </a:extLst>
          </p:cNvPr>
          <p:cNvSpPr/>
          <p:nvPr/>
        </p:nvSpPr>
        <p:spPr>
          <a:xfrm>
            <a:off x="11234921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837E2A3-40AF-BE28-DB5C-7478350DB1C3}"/>
              </a:ext>
            </a:extLst>
          </p:cNvPr>
          <p:cNvSpPr/>
          <p:nvPr/>
        </p:nvSpPr>
        <p:spPr>
          <a:xfrm>
            <a:off x="11234921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2F298D3-BEDB-F19B-55EE-83F40CBD0595}"/>
              </a:ext>
            </a:extLst>
          </p:cNvPr>
          <p:cNvSpPr/>
          <p:nvPr/>
        </p:nvSpPr>
        <p:spPr>
          <a:xfrm>
            <a:off x="11234921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3E0C59C-D658-E076-A52E-850F68AC2385}"/>
              </a:ext>
            </a:extLst>
          </p:cNvPr>
          <p:cNvSpPr/>
          <p:nvPr/>
        </p:nvSpPr>
        <p:spPr>
          <a:xfrm>
            <a:off x="11234921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36D8C2-B9AF-C741-E4CB-EE3D57924C51}"/>
              </a:ext>
            </a:extLst>
          </p:cNvPr>
          <p:cNvSpPr/>
          <p:nvPr/>
        </p:nvSpPr>
        <p:spPr>
          <a:xfrm>
            <a:off x="9496849" y="2428440"/>
            <a:ext cx="2004181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566"/>
                </a:lnTo>
                <a:lnTo>
                  <a:pt x="3006272" y="71566"/>
                </a:lnTo>
                <a:lnTo>
                  <a:pt x="3006272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AD11176-63F8-8B1C-F660-DEE5F2BDCACE}"/>
              </a:ext>
            </a:extLst>
          </p:cNvPr>
          <p:cNvSpPr/>
          <p:nvPr/>
        </p:nvSpPr>
        <p:spPr>
          <a:xfrm>
            <a:off x="10614525" y="3953038"/>
            <a:ext cx="60960" cy="2554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83119"/>
                </a:lnTo>
                <a:lnTo>
                  <a:pt x="75457" y="38311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62869C6-1F6B-24F1-4AB7-A2DD20BCADBC}"/>
              </a:ext>
            </a:extLst>
          </p:cNvPr>
          <p:cNvSpPr/>
          <p:nvPr/>
        </p:nvSpPr>
        <p:spPr>
          <a:xfrm>
            <a:off x="10796282" y="3630879"/>
            <a:ext cx="60960" cy="949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6224" y="0"/>
                </a:moveTo>
                <a:lnTo>
                  <a:pt x="46224" y="70878"/>
                </a:lnTo>
                <a:lnTo>
                  <a:pt x="45720" y="70878"/>
                </a:lnTo>
                <a:lnTo>
                  <a:pt x="45720" y="14244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15B175E-24E2-F137-64CB-C69B7DCDC9AF}"/>
              </a:ext>
            </a:extLst>
          </p:cNvPr>
          <p:cNvSpPr/>
          <p:nvPr/>
        </p:nvSpPr>
        <p:spPr>
          <a:xfrm>
            <a:off x="10431087" y="3284558"/>
            <a:ext cx="396011" cy="1191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7121"/>
                </a:lnTo>
                <a:lnTo>
                  <a:pt x="594016" y="107121"/>
                </a:lnTo>
                <a:lnTo>
                  <a:pt x="594016" y="17868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7D78CE4-0AC0-AB06-2D95-49167DD0D95E}"/>
              </a:ext>
            </a:extLst>
          </p:cNvPr>
          <p:cNvSpPr/>
          <p:nvPr/>
        </p:nvSpPr>
        <p:spPr>
          <a:xfrm>
            <a:off x="10070869" y="3284559"/>
            <a:ext cx="360218" cy="80199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40327" y="0"/>
                </a:moveTo>
                <a:lnTo>
                  <a:pt x="540327" y="1131433"/>
                </a:lnTo>
                <a:lnTo>
                  <a:pt x="0" y="1131433"/>
                </a:lnTo>
                <a:lnTo>
                  <a:pt x="0" y="120299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5003AEB-96E3-83CD-35F6-05F724B82DF5}"/>
              </a:ext>
            </a:extLst>
          </p:cNvPr>
          <p:cNvSpPr/>
          <p:nvPr/>
        </p:nvSpPr>
        <p:spPr>
          <a:xfrm>
            <a:off x="10068852" y="3284559"/>
            <a:ext cx="362235" cy="43849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43353" y="0"/>
                </a:moveTo>
                <a:lnTo>
                  <a:pt x="543353" y="586171"/>
                </a:lnTo>
                <a:lnTo>
                  <a:pt x="0" y="586171"/>
                </a:lnTo>
                <a:lnTo>
                  <a:pt x="0" y="65773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D79A9D6-637C-4C92-3A53-46CB9AC7F671}"/>
              </a:ext>
            </a:extLst>
          </p:cNvPr>
          <p:cNvSpPr/>
          <p:nvPr/>
        </p:nvSpPr>
        <p:spPr>
          <a:xfrm>
            <a:off x="10066834" y="3284558"/>
            <a:ext cx="364253" cy="1192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46380" y="0"/>
                </a:moveTo>
                <a:lnTo>
                  <a:pt x="546380" y="107291"/>
                </a:lnTo>
                <a:lnTo>
                  <a:pt x="0" y="107291"/>
                </a:lnTo>
                <a:lnTo>
                  <a:pt x="0" y="17885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23141B1-B969-D4F0-B984-8CF0C7B4ED7E}"/>
              </a:ext>
            </a:extLst>
          </p:cNvPr>
          <p:cNvSpPr/>
          <p:nvPr/>
        </p:nvSpPr>
        <p:spPr>
          <a:xfrm>
            <a:off x="10400607" y="2856499"/>
            <a:ext cx="60960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B7C526A-8042-2237-9430-433DE72A51E6}"/>
              </a:ext>
            </a:extLst>
          </p:cNvPr>
          <p:cNvSpPr/>
          <p:nvPr/>
        </p:nvSpPr>
        <p:spPr>
          <a:xfrm>
            <a:off x="9496849" y="2428440"/>
            <a:ext cx="934239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566"/>
                </a:lnTo>
                <a:lnTo>
                  <a:pt x="1401358" y="71566"/>
                </a:lnTo>
                <a:lnTo>
                  <a:pt x="1401358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A9A5AF8-EE8D-D35B-3F0E-320A0ABDBB40}"/>
              </a:ext>
            </a:extLst>
          </p:cNvPr>
          <p:cNvSpPr/>
          <p:nvPr/>
        </p:nvSpPr>
        <p:spPr>
          <a:xfrm>
            <a:off x="9156671" y="3607176"/>
            <a:ext cx="68158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02237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FCF487D-D2F9-DB9D-E7BA-1DEC5E5082E5}"/>
              </a:ext>
            </a:extLst>
          </p:cNvPr>
          <p:cNvSpPr/>
          <p:nvPr/>
        </p:nvSpPr>
        <p:spPr>
          <a:xfrm>
            <a:off x="9156671" y="3607176"/>
            <a:ext cx="68158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02237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5FD3C23-3F1F-DC2D-335D-C22E42F277BE}"/>
              </a:ext>
            </a:extLst>
          </p:cNvPr>
          <p:cNvSpPr/>
          <p:nvPr/>
        </p:nvSpPr>
        <p:spPr>
          <a:xfrm>
            <a:off x="9063521" y="3284558"/>
            <a:ext cx="274906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566"/>
                </a:lnTo>
                <a:lnTo>
                  <a:pt x="412359" y="71566"/>
                </a:lnTo>
                <a:lnTo>
                  <a:pt x="412359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FA21792-D944-F4C9-8862-12197A47BFF1}"/>
              </a:ext>
            </a:extLst>
          </p:cNvPr>
          <p:cNvSpPr/>
          <p:nvPr/>
        </p:nvSpPr>
        <p:spPr>
          <a:xfrm>
            <a:off x="8788614" y="3284558"/>
            <a:ext cx="274906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12359" y="0"/>
                </a:moveTo>
                <a:lnTo>
                  <a:pt x="412359" y="71566"/>
                </a:lnTo>
                <a:lnTo>
                  <a:pt x="0" y="71566"/>
                </a:lnTo>
                <a:lnTo>
                  <a:pt x="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CE9B1D7-D340-F7EA-2A3E-E2E4899F3F3D}"/>
              </a:ext>
            </a:extLst>
          </p:cNvPr>
          <p:cNvSpPr/>
          <p:nvPr/>
        </p:nvSpPr>
        <p:spPr>
          <a:xfrm>
            <a:off x="9033041" y="2856499"/>
            <a:ext cx="60960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8AFCE61-5081-B6B3-370B-984500EE7CA7}"/>
              </a:ext>
            </a:extLst>
          </p:cNvPr>
          <p:cNvSpPr/>
          <p:nvPr/>
        </p:nvSpPr>
        <p:spPr>
          <a:xfrm>
            <a:off x="9063521" y="2428440"/>
            <a:ext cx="433327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49991" y="0"/>
                </a:moveTo>
                <a:lnTo>
                  <a:pt x="649991" y="71566"/>
                </a:lnTo>
                <a:lnTo>
                  <a:pt x="0" y="71566"/>
                </a:lnTo>
                <a:lnTo>
                  <a:pt x="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4F1F80-EC86-CA76-85F6-CAF255D758DD}"/>
              </a:ext>
            </a:extLst>
          </p:cNvPr>
          <p:cNvSpPr/>
          <p:nvPr/>
        </p:nvSpPr>
        <p:spPr>
          <a:xfrm>
            <a:off x="7911815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37F11D9-4D61-8F80-79BA-EBB9A35DAF00}"/>
              </a:ext>
            </a:extLst>
          </p:cNvPr>
          <p:cNvSpPr/>
          <p:nvPr/>
        </p:nvSpPr>
        <p:spPr>
          <a:xfrm>
            <a:off x="7911815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EE3F878-F85B-2B32-AD95-C74B41289FE4}"/>
              </a:ext>
            </a:extLst>
          </p:cNvPr>
          <p:cNvSpPr/>
          <p:nvPr/>
        </p:nvSpPr>
        <p:spPr>
          <a:xfrm>
            <a:off x="7911815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949577E-C321-BA85-D07F-FE4661D8694F}"/>
              </a:ext>
            </a:extLst>
          </p:cNvPr>
          <p:cNvSpPr/>
          <p:nvPr/>
        </p:nvSpPr>
        <p:spPr>
          <a:xfrm>
            <a:off x="7911815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AC23500-AA99-D83B-D12B-D3AB03347CE2}"/>
              </a:ext>
            </a:extLst>
          </p:cNvPr>
          <p:cNvSpPr/>
          <p:nvPr/>
        </p:nvSpPr>
        <p:spPr>
          <a:xfrm>
            <a:off x="8177925" y="2428440"/>
            <a:ext cx="1318924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978386" y="0"/>
                </a:moveTo>
                <a:lnTo>
                  <a:pt x="1978386" y="71566"/>
                </a:lnTo>
                <a:lnTo>
                  <a:pt x="0" y="71566"/>
                </a:lnTo>
                <a:lnTo>
                  <a:pt x="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36FC6A7-0D36-6DF5-3060-DE9E97DD8402}"/>
              </a:ext>
            </a:extLst>
          </p:cNvPr>
          <p:cNvSpPr/>
          <p:nvPr/>
        </p:nvSpPr>
        <p:spPr>
          <a:xfrm>
            <a:off x="7151119" y="2856499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B04E6BB-B18B-8204-4015-A8CD1906C3FF}"/>
              </a:ext>
            </a:extLst>
          </p:cNvPr>
          <p:cNvSpPr/>
          <p:nvPr/>
        </p:nvSpPr>
        <p:spPr>
          <a:xfrm>
            <a:off x="7151119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ADA0F0E1-0E8B-4FA9-B370-C4241AA7CD90}"/>
              </a:ext>
            </a:extLst>
          </p:cNvPr>
          <p:cNvSpPr/>
          <p:nvPr/>
        </p:nvSpPr>
        <p:spPr>
          <a:xfrm>
            <a:off x="7151119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EAF40F4D-9B15-EFDD-8F26-0330E8DE86A7}"/>
              </a:ext>
            </a:extLst>
          </p:cNvPr>
          <p:cNvSpPr/>
          <p:nvPr/>
        </p:nvSpPr>
        <p:spPr>
          <a:xfrm>
            <a:off x="7151119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B8C8374-0403-5995-72D5-CE554D123BB4}"/>
              </a:ext>
            </a:extLst>
          </p:cNvPr>
          <p:cNvSpPr/>
          <p:nvPr/>
        </p:nvSpPr>
        <p:spPr>
          <a:xfrm>
            <a:off x="7151119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7D224B0-CE0D-16F0-F2BD-44D146762F7E}"/>
              </a:ext>
            </a:extLst>
          </p:cNvPr>
          <p:cNvSpPr/>
          <p:nvPr/>
        </p:nvSpPr>
        <p:spPr>
          <a:xfrm>
            <a:off x="7417229" y="2428440"/>
            <a:ext cx="2079619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119429" y="0"/>
                </a:moveTo>
                <a:lnTo>
                  <a:pt x="3119429" y="71566"/>
                </a:lnTo>
                <a:lnTo>
                  <a:pt x="0" y="71566"/>
                </a:lnTo>
                <a:lnTo>
                  <a:pt x="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3F0816D4-DE05-D02D-6824-C3FA4B9A11F6}"/>
              </a:ext>
            </a:extLst>
          </p:cNvPr>
          <p:cNvSpPr/>
          <p:nvPr/>
        </p:nvSpPr>
        <p:spPr>
          <a:xfrm>
            <a:off x="6130632" y="1676771"/>
            <a:ext cx="3366217" cy="4190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56982"/>
                </a:lnTo>
                <a:lnTo>
                  <a:pt x="5049325" y="556982"/>
                </a:lnTo>
                <a:lnTo>
                  <a:pt x="5049325" y="6285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C6B30C3-50C2-7327-734B-7D134D2C59A3}"/>
              </a:ext>
            </a:extLst>
          </p:cNvPr>
          <p:cNvSpPr/>
          <p:nvPr/>
        </p:nvSpPr>
        <p:spPr>
          <a:xfrm>
            <a:off x="6213225" y="2856499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F9DB218-C46D-DF86-6CC0-55FD3DCEDC44}"/>
              </a:ext>
            </a:extLst>
          </p:cNvPr>
          <p:cNvSpPr/>
          <p:nvPr/>
        </p:nvSpPr>
        <p:spPr>
          <a:xfrm>
            <a:off x="6213225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FCA32F-F28C-6958-8DFA-C2FB82FEF7E7}"/>
              </a:ext>
            </a:extLst>
          </p:cNvPr>
          <p:cNvSpPr/>
          <p:nvPr/>
        </p:nvSpPr>
        <p:spPr>
          <a:xfrm>
            <a:off x="6213225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0E5ED3C-F257-5A6E-8212-9A08EB427047}"/>
              </a:ext>
            </a:extLst>
          </p:cNvPr>
          <p:cNvSpPr/>
          <p:nvPr/>
        </p:nvSpPr>
        <p:spPr>
          <a:xfrm>
            <a:off x="6213225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3CE81D4-5407-CDBA-9140-45EA99D50AB7}"/>
              </a:ext>
            </a:extLst>
          </p:cNvPr>
          <p:cNvSpPr/>
          <p:nvPr/>
        </p:nvSpPr>
        <p:spPr>
          <a:xfrm>
            <a:off x="6213225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CE9483C8-3776-CD83-122E-8DF6A6008343}"/>
              </a:ext>
            </a:extLst>
          </p:cNvPr>
          <p:cNvSpPr/>
          <p:nvPr/>
        </p:nvSpPr>
        <p:spPr>
          <a:xfrm>
            <a:off x="6448854" y="2428440"/>
            <a:ext cx="60960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AB5BB1E6-C2FF-1C54-AD36-B7CAADB3939D}"/>
              </a:ext>
            </a:extLst>
          </p:cNvPr>
          <p:cNvSpPr/>
          <p:nvPr/>
        </p:nvSpPr>
        <p:spPr>
          <a:xfrm>
            <a:off x="6130631" y="1676771"/>
            <a:ext cx="348703" cy="4190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56982"/>
                </a:lnTo>
                <a:lnTo>
                  <a:pt x="523054" y="556982"/>
                </a:lnTo>
                <a:lnTo>
                  <a:pt x="523054" y="6285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C93DBC1-895E-C284-91F7-89EA56B20F20}"/>
              </a:ext>
            </a:extLst>
          </p:cNvPr>
          <p:cNvSpPr/>
          <p:nvPr/>
        </p:nvSpPr>
        <p:spPr>
          <a:xfrm>
            <a:off x="5452529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DE6FA83B-34FE-11F6-26AA-99E316C3DCB8}"/>
              </a:ext>
            </a:extLst>
          </p:cNvPr>
          <p:cNvSpPr/>
          <p:nvPr/>
        </p:nvSpPr>
        <p:spPr>
          <a:xfrm>
            <a:off x="5452529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34A75B8B-2164-1268-69F0-9F91B41C8C7F}"/>
              </a:ext>
            </a:extLst>
          </p:cNvPr>
          <p:cNvSpPr/>
          <p:nvPr/>
        </p:nvSpPr>
        <p:spPr>
          <a:xfrm>
            <a:off x="5452529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EABCDE7-E39A-3400-7394-5D4691BA8149}"/>
              </a:ext>
            </a:extLst>
          </p:cNvPr>
          <p:cNvSpPr/>
          <p:nvPr/>
        </p:nvSpPr>
        <p:spPr>
          <a:xfrm>
            <a:off x="5452529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CDEA7FE-8553-608C-2359-C49B6550B31D}"/>
              </a:ext>
            </a:extLst>
          </p:cNvPr>
          <p:cNvSpPr/>
          <p:nvPr/>
        </p:nvSpPr>
        <p:spPr>
          <a:xfrm>
            <a:off x="5338291" y="2428440"/>
            <a:ext cx="380347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566"/>
                </a:lnTo>
                <a:lnTo>
                  <a:pt x="570521" y="71566"/>
                </a:lnTo>
                <a:lnTo>
                  <a:pt x="570521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831A5A01-580F-4723-B33F-1A77EFAAE1BD}"/>
              </a:ext>
            </a:extLst>
          </p:cNvPr>
          <p:cNvSpPr/>
          <p:nvPr/>
        </p:nvSpPr>
        <p:spPr>
          <a:xfrm>
            <a:off x="4691833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7E5DC155-23E1-75C6-D058-757D303BDAF3}"/>
              </a:ext>
            </a:extLst>
          </p:cNvPr>
          <p:cNvSpPr/>
          <p:nvPr/>
        </p:nvSpPr>
        <p:spPr>
          <a:xfrm>
            <a:off x="4691833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BF838DED-0131-792D-0EEE-533F902E7F14}"/>
              </a:ext>
            </a:extLst>
          </p:cNvPr>
          <p:cNvSpPr/>
          <p:nvPr/>
        </p:nvSpPr>
        <p:spPr>
          <a:xfrm>
            <a:off x="4691833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E6B19CA1-72CF-171E-4347-D03A30A0175E}"/>
              </a:ext>
            </a:extLst>
          </p:cNvPr>
          <p:cNvSpPr/>
          <p:nvPr/>
        </p:nvSpPr>
        <p:spPr>
          <a:xfrm>
            <a:off x="4691833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B359B6FA-1CAF-4488-653D-541D7A4FB206}"/>
              </a:ext>
            </a:extLst>
          </p:cNvPr>
          <p:cNvSpPr/>
          <p:nvPr/>
        </p:nvSpPr>
        <p:spPr>
          <a:xfrm>
            <a:off x="4957943" y="2428440"/>
            <a:ext cx="380347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70521" y="0"/>
                </a:moveTo>
                <a:lnTo>
                  <a:pt x="570521" y="71566"/>
                </a:lnTo>
                <a:lnTo>
                  <a:pt x="0" y="71566"/>
                </a:lnTo>
                <a:lnTo>
                  <a:pt x="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167601AC-68FE-EC80-31D6-E5F16D7AE20C}"/>
              </a:ext>
            </a:extLst>
          </p:cNvPr>
          <p:cNvSpPr/>
          <p:nvPr/>
        </p:nvSpPr>
        <p:spPr>
          <a:xfrm>
            <a:off x="5338291" y="1676771"/>
            <a:ext cx="792341" cy="4190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188511" y="0"/>
                </a:moveTo>
                <a:lnTo>
                  <a:pt x="1188511" y="556982"/>
                </a:lnTo>
                <a:lnTo>
                  <a:pt x="0" y="556982"/>
                </a:lnTo>
                <a:lnTo>
                  <a:pt x="0" y="6285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ABC8FC80-7705-35CA-5048-505895EEA02B}"/>
              </a:ext>
            </a:extLst>
          </p:cNvPr>
          <p:cNvSpPr/>
          <p:nvPr/>
        </p:nvSpPr>
        <p:spPr>
          <a:xfrm>
            <a:off x="3931137" y="2856499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CCCA033A-B09E-0DFD-1084-B15D8B7079EA}"/>
              </a:ext>
            </a:extLst>
          </p:cNvPr>
          <p:cNvSpPr/>
          <p:nvPr/>
        </p:nvSpPr>
        <p:spPr>
          <a:xfrm>
            <a:off x="3931137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90EA5C1F-D4D7-0846-F56D-5B9463C5A805}"/>
              </a:ext>
            </a:extLst>
          </p:cNvPr>
          <p:cNvSpPr/>
          <p:nvPr/>
        </p:nvSpPr>
        <p:spPr>
          <a:xfrm>
            <a:off x="3931137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4ED0FF5D-B56D-0636-BDA5-3583B1AA41B6}"/>
              </a:ext>
            </a:extLst>
          </p:cNvPr>
          <p:cNvSpPr/>
          <p:nvPr/>
        </p:nvSpPr>
        <p:spPr>
          <a:xfrm>
            <a:off x="3931137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583B7155-65F4-6F2C-3CE6-A52B5601F445}"/>
              </a:ext>
            </a:extLst>
          </p:cNvPr>
          <p:cNvSpPr/>
          <p:nvPr/>
        </p:nvSpPr>
        <p:spPr>
          <a:xfrm>
            <a:off x="3931137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8CBEF5B0-CDAC-147B-F5BC-3B1BF85DDA67}"/>
              </a:ext>
            </a:extLst>
          </p:cNvPr>
          <p:cNvSpPr/>
          <p:nvPr/>
        </p:nvSpPr>
        <p:spPr>
          <a:xfrm>
            <a:off x="3436552" y="2428440"/>
            <a:ext cx="760695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566"/>
                </a:lnTo>
                <a:lnTo>
                  <a:pt x="1141043" y="71566"/>
                </a:lnTo>
                <a:lnTo>
                  <a:pt x="1141043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D10DC81B-B254-BB33-D8D9-7DF02AA88108}"/>
              </a:ext>
            </a:extLst>
          </p:cNvPr>
          <p:cNvSpPr/>
          <p:nvPr/>
        </p:nvSpPr>
        <p:spPr>
          <a:xfrm>
            <a:off x="3170441" y="2856499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0D315494-A032-5C6F-A03E-0CA493CD611F}"/>
              </a:ext>
            </a:extLst>
          </p:cNvPr>
          <p:cNvSpPr/>
          <p:nvPr/>
        </p:nvSpPr>
        <p:spPr>
          <a:xfrm>
            <a:off x="3170441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D28AA19F-CE24-00D9-987C-D7578A8BD7F2}"/>
              </a:ext>
            </a:extLst>
          </p:cNvPr>
          <p:cNvSpPr/>
          <p:nvPr/>
        </p:nvSpPr>
        <p:spPr>
          <a:xfrm>
            <a:off x="3170441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202E76CA-5F41-8538-4533-EE3F6238A293}"/>
              </a:ext>
            </a:extLst>
          </p:cNvPr>
          <p:cNvSpPr/>
          <p:nvPr/>
        </p:nvSpPr>
        <p:spPr>
          <a:xfrm>
            <a:off x="3170441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DD9B5E7A-C985-89E0-7A11-9FFE6C4347B6}"/>
              </a:ext>
            </a:extLst>
          </p:cNvPr>
          <p:cNvSpPr/>
          <p:nvPr/>
        </p:nvSpPr>
        <p:spPr>
          <a:xfrm>
            <a:off x="3170441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3077D62B-0006-AB2D-32AE-BADC201D08F0}"/>
              </a:ext>
            </a:extLst>
          </p:cNvPr>
          <p:cNvSpPr/>
          <p:nvPr/>
        </p:nvSpPr>
        <p:spPr>
          <a:xfrm>
            <a:off x="3406071" y="2428440"/>
            <a:ext cx="60960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DB8E5CB3-5A27-8001-1AA0-B1D2F909B3EE}"/>
              </a:ext>
            </a:extLst>
          </p:cNvPr>
          <p:cNvSpPr/>
          <p:nvPr/>
        </p:nvSpPr>
        <p:spPr>
          <a:xfrm>
            <a:off x="2409746" y="2856499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B91F218E-43E3-BD4D-AEAA-F23507C0DCA5}"/>
              </a:ext>
            </a:extLst>
          </p:cNvPr>
          <p:cNvSpPr/>
          <p:nvPr/>
        </p:nvSpPr>
        <p:spPr>
          <a:xfrm>
            <a:off x="2409746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5DF70E05-25D2-4A91-DD7C-B6326DDAA20A}"/>
              </a:ext>
            </a:extLst>
          </p:cNvPr>
          <p:cNvSpPr/>
          <p:nvPr/>
        </p:nvSpPr>
        <p:spPr>
          <a:xfrm>
            <a:off x="2409746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8CA29A0D-5234-427D-5156-BABB7884E997}"/>
              </a:ext>
            </a:extLst>
          </p:cNvPr>
          <p:cNvSpPr/>
          <p:nvPr/>
        </p:nvSpPr>
        <p:spPr>
          <a:xfrm>
            <a:off x="2409746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01F7A4BD-0221-9CB1-4CBE-D839F673A918}"/>
              </a:ext>
            </a:extLst>
          </p:cNvPr>
          <p:cNvSpPr/>
          <p:nvPr/>
        </p:nvSpPr>
        <p:spPr>
          <a:xfrm>
            <a:off x="2409746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F879CCF-AF1E-4CD4-C3D0-674B6A3F14A3}"/>
              </a:ext>
            </a:extLst>
          </p:cNvPr>
          <p:cNvSpPr/>
          <p:nvPr/>
        </p:nvSpPr>
        <p:spPr>
          <a:xfrm>
            <a:off x="2675856" y="2428440"/>
            <a:ext cx="760695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141043" y="0"/>
                </a:moveTo>
                <a:lnTo>
                  <a:pt x="1141043" y="71566"/>
                </a:lnTo>
                <a:lnTo>
                  <a:pt x="0" y="71566"/>
                </a:lnTo>
                <a:lnTo>
                  <a:pt x="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2A359B54-85A3-AEF8-3F6E-70EF1E670675}"/>
              </a:ext>
            </a:extLst>
          </p:cNvPr>
          <p:cNvSpPr/>
          <p:nvPr/>
        </p:nvSpPr>
        <p:spPr>
          <a:xfrm>
            <a:off x="3436551" y="1676771"/>
            <a:ext cx="2694080" cy="4190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041120" y="0"/>
                </a:moveTo>
                <a:lnTo>
                  <a:pt x="4041120" y="556982"/>
                </a:lnTo>
                <a:lnTo>
                  <a:pt x="0" y="556982"/>
                </a:lnTo>
                <a:lnTo>
                  <a:pt x="0" y="6285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F22B9167-C841-ACC3-D348-96CCD5333E93}"/>
              </a:ext>
            </a:extLst>
          </p:cNvPr>
          <p:cNvSpPr/>
          <p:nvPr/>
        </p:nvSpPr>
        <p:spPr>
          <a:xfrm>
            <a:off x="1649050" y="2856499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8E466980-6EBC-9CC6-27A9-266172BEFA85}"/>
              </a:ext>
            </a:extLst>
          </p:cNvPr>
          <p:cNvSpPr/>
          <p:nvPr/>
        </p:nvSpPr>
        <p:spPr>
          <a:xfrm>
            <a:off x="1649050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40909945-69EE-48F0-40C8-F271119B8711}"/>
              </a:ext>
            </a:extLst>
          </p:cNvPr>
          <p:cNvSpPr/>
          <p:nvPr/>
        </p:nvSpPr>
        <p:spPr>
          <a:xfrm>
            <a:off x="1649050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4D9BF712-A6BB-4D2F-DC43-7C9DADA74F89}"/>
              </a:ext>
            </a:extLst>
          </p:cNvPr>
          <p:cNvSpPr/>
          <p:nvPr/>
        </p:nvSpPr>
        <p:spPr>
          <a:xfrm>
            <a:off x="1649050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626A5E4A-80C6-E480-1893-C6AC4ADFC93F}"/>
              </a:ext>
            </a:extLst>
          </p:cNvPr>
          <p:cNvSpPr/>
          <p:nvPr/>
        </p:nvSpPr>
        <p:spPr>
          <a:xfrm>
            <a:off x="1649050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E9653EE6-0EAC-43E6-ACA6-23FC5B2FE6CE}"/>
              </a:ext>
            </a:extLst>
          </p:cNvPr>
          <p:cNvSpPr/>
          <p:nvPr/>
        </p:nvSpPr>
        <p:spPr>
          <a:xfrm>
            <a:off x="1534812" y="2428440"/>
            <a:ext cx="380347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566"/>
                </a:lnTo>
                <a:lnTo>
                  <a:pt x="570521" y="71566"/>
                </a:lnTo>
                <a:lnTo>
                  <a:pt x="570521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3B8D3037-AD41-E13A-0D85-20752351069F}"/>
              </a:ext>
            </a:extLst>
          </p:cNvPr>
          <p:cNvSpPr/>
          <p:nvPr/>
        </p:nvSpPr>
        <p:spPr>
          <a:xfrm>
            <a:off x="888354" y="2856499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9B3661C1-397B-DBE2-1397-D2335716AAC5}"/>
              </a:ext>
            </a:extLst>
          </p:cNvPr>
          <p:cNvSpPr/>
          <p:nvPr/>
        </p:nvSpPr>
        <p:spPr>
          <a:xfrm>
            <a:off x="888354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B0AF47A7-B6AD-9869-119B-CCE6A9B1B4A1}"/>
              </a:ext>
            </a:extLst>
          </p:cNvPr>
          <p:cNvSpPr/>
          <p:nvPr/>
        </p:nvSpPr>
        <p:spPr>
          <a:xfrm>
            <a:off x="888354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115A1BD9-60A9-AC66-F944-97A45F02B020}"/>
              </a:ext>
            </a:extLst>
          </p:cNvPr>
          <p:cNvSpPr/>
          <p:nvPr/>
        </p:nvSpPr>
        <p:spPr>
          <a:xfrm>
            <a:off x="888354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EFD80D80-0B5B-FBC4-68B5-551B54EC3BB7}"/>
              </a:ext>
            </a:extLst>
          </p:cNvPr>
          <p:cNvSpPr/>
          <p:nvPr/>
        </p:nvSpPr>
        <p:spPr>
          <a:xfrm>
            <a:off x="888354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DA11397D-BD33-273A-D85E-73BE9A31A6D6}"/>
              </a:ext>
            </a:extLst>
          </p:cNvPr>
          <p:cNvSpPr/>
          <p:nvPr/>
        </p:nvSpPr>
        <p:spPr>
          <a:xfrm>
            <a:off x="1154465" y="2428440"/>
            <a:ext cx="380347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70521" y="0"/>
                </a:moveTo>
                <a:lnTo>
                  <a:pt x="570521" y="71566"/>
                </a:lnTo>
                <a:lnTo>
                  <a:pt x="0" y="71566"/>
                </a:lnTo>
                <a:lnTo>
                  <a:pt x="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C0FF1A45-74BD-BFAE-6051-FE2B2F281B0D}"/>
              </a:ext>
            </a:extLst>
          </p:cNvPr>
          <p:cNvSpPr/>
          <p:nvPr/>
        </p:nvSpPr>
        <p:spPr>
          <a:xfrm>
            <a:off x="1534812" y="1676771"/>
            <a:ext cx="4595819" cy="4190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893729" y="0"/>
                </a:moveTo>
                <a:lnTo>
                  <a:pt x="6893729" y="556982"/>
                </a:lnTo>
                <a:lnTo>
                  <a:pt x="0" y="556982"/>
                </a:lnTo>
                <a:lnTo>
                  <a:pt x="0" y="6285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298451EC-6011-D657-D180-35B108295C79}"/>
              </a:ext>
            </a:extLst>
          </p:cNvPr>
          <p:cNvSpPr/>
          <p:nvPr/>
        </p:nvSpPr>
        <p:spPr>
          <a:xfrm>
            <a:off x="172223" y="2428440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59A77235-6294-8F01-65E3-50E313355050}"/>
              </a:ext>
            </a:extLst>
          </p:cNvPr>
          <p:cNvSpPr/>
          <p:nvPr/>
        </p:nvSpPr>
        <p:spPr>
          <a:xfrm>
            <a:off x="172223" y="2428440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63B8393B-BFFE-36DC-708F-4FB3759BB0B7}"/>
              </a:ext>
            </a:extLst>
          </p:cNvPr>
          <p:cNvSpPr/>
          <p:nvPr/>
        </p:nvSpPr>
        <p:spPr>
          <a:xfrm>
            <a:off x="172223" y="2428440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1017D6CE-94DE-72D2-AF29-0499F8CAA678}"/>
              </a:ext>
            </a:extLst>
          </p:cNvPr>
          <p:cNvSpPr/>
          <p:nvPr/>
        </p:nvSpPr>
        <p:spPr>
          <a:xfrm>
            <a:off x="172223" y="2428440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4FF53BDC-FA92-168F-F1B7-DD1E4811C651}"/>
              </a:ext>
            </a:extLst>
          </p:cNvPr>
          <p:cNvSpPr/>
          <p:nvPr/>
        </p:nvSpPr>
        <p:spPr>
          <a:xfrm>
            <a:off x="172223" y="2428441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349D4053-3BEA-0D34-14F3-540A38FAE188}"/>
              </a:ext>
            </a:extLst>
          </p:cNvPr>
          <p:cNvSpPr/>
          <p:nvPr/>
        </p:nvSpPr>
        <p:spPr>
          <a:xfrm>
            <a:off x="438333" y="1676771"/>
            <a:ext cx="5692299" cy="4190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8538448" y="0"/>
                </a:moveTo>
                <a:lnTo>
                  <a:pt x="8538448" y="556982"/>
                </a:lnTo>
                <a:lnTo>
                  <a:pt x="0" y="556982"/>
                </a:lnTo>
                <a:lnTo>
                  <a:pt x="0" y="6285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EA1BEBC6-5BFB-EE33-5DF3-2D85793467B2}"/>
              </a:ext>
            </a:extLst>
          </p:cNvPr>
          <p:cNvSpPr/>
          <p:nvPr/>
        </p:nvSpPr>
        <p:spPr>
          <a:xfrm>
            <a:off x="6100151" y="1026320"/>
            <a:ext cx="60960" cy="1634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45156"/>
                </a:lnTo>
              </a:path>
            </a:pathLst>
          </a:custGeom>
          <a:noFill/>
        </p:spPr>
        <p:style>
          <a:lnRef idx="2">
            <a:schemeClr val="accent4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27D3E175-39E0-257C-2A56-BA6576DAC380}"/>
              </a:ext>
            </a:extLst>
          </p:cNvPr>
          <p:cNvSpPr/>
          <p:nvPr/>
        </p:nvSpPr>
        <p:spPr>
          <a:xfrm>
            <a:off x="5488011" y="383699"/>
            <a:ext cx="1285240" cy="642620"/>
          </a:xfrm>
          <a:custGeom>
            <a:avLst/>
            <a:gdLst>
              <a:gd name="connsiteX0" fmla="*/ 0 w 1927860"/>
              <a:gd name="connsiteY0" fmla="*/ 160658 h 963930"/>
              <a:gd name="connsiteX1" fmla="*/ 160658 w 1927860"/>
              <a:gd name="connsiteY1" fmla="*/ 0 h 963930"/>
              <a:gd name="connsiteX2" fmla="*/ 1767202 w 1927860"/>
              <a:gd name="connsiteY2" fmla="*/ 0 h 963930"/>
              <a:gd name="connsiteX3" fmla="*/ 1927860 w 1927860"/>
              <a:gd name="connsiteY3" fmla="*/ 160658 h 963930"/>
              <a:gd name="connsiteX4" fmla="*/ 1927860 w 1927860"/>
              <a:gd name="connsiteY4" fmla="*/ 803272 h 963930"/>
              <a:gd name="connsiteX5" fmla="*/ 1767202 w 1927860"/>
              <a:gd name="connsiteY5" fmla="*/ 963930 h 963930"/>
              <a:gd name="connsiteX6" fmla="*/ 160658 w 1927860"/>
              <a:gd name="connsiteY6" fmla="*/ 963930 h 963930"/>
              <a:gd name="connsiteX7" fmla="*/ 0 w 1927860"/>
              <a:gd name="connsiteY7" fmla="*/ 803272 h 963930"/>
              <a:gd name="connsiteX8" fmla="*/ 0 w 1927860"/>
              <a:gd name="connsiteY8" fmla="*/ 160658 h 963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27860" h="963930">
                <a:moveTo>
                  <a:pt x="0" y="160658"/>
                </a:moveTo>
                <a:cubicBezTo>
                  <a:pt x="0" y="71929"/>
                  <a:pt x="71929" y="0"/>
                  <a:pt x="160658" y="0"/>
                </a:cubicBezTo>
                <a:lnTo>
                  <a:pt x="1767202" y="0"/>
                </a:lnTo>
                <a:cubicBezTo>
                  <a:pt x="1855931" y="0"/>
                  <a:pt x="1927860" y="71929"/>
                  <a:pt x="1927860" y="160658"/>
                </a:cubicBezTo>
                <a:lnTo>
                  <a:pt x="1927860" y="803272"/>
                </a:lnTo>
                <a:cubicBezTo>
                  <a:pt x="1927860" y="892001"/>
                  <a:pt x="1855931" y="963930"/>
                  <a:pt x="1767202" y="963930"/>
                </a:cubicBezTo>
                <a:lnTo>
                  <a:pt x="160658" y="963930"/>
                </a:lnTo>
                <a:cubicBezTo>
                  <a:pt x="71929" y="963930"/>
                  <a:pt x="0" y="892001"/>
                  <a:pt x="0" y="803272"/>
                </a:cubicBezTo>
                <a:lnTo>
                  <a:pt x="0" y="16065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3223" tIns="43223" rIns="43223" bIns="43223" numCol="1" spcCol="1270" anchor="ctr" anchorCtr="0">
            <a:noAutofit/>
          </a:bodyPr>
          <a:lstStyle/>
          <a:p>
            <a:pPr algn="ctr" defTabSz="8297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7" b="1" dirty="0">
                <a:latin typeface="Oswald" panose="00000500000000000000" pitchFamily="2" charset="0"/>
              </a:rPr>
              <a:t>Chairman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98AD3A1D-DDB9-1D1C-9AC6-708D8E4B9483}"/>
              </a:ext>
            </a:extLst>
          </p:cNvPr>
          <p:cNvSpPr/>
          <p:nvPr/>
        </p:nvSpPr>
        <p:spPr>
          <a:xfrm>
            <a:off x="5643618" y="1189757"/>
            <a:ext cx="974027" cy="487013"/>
          </a:xfrm>
          <a:custGeom>
            <a:avLst/>
            <a:gdLst>
              <a:gd name="connsiteX0" fmla="*/ 0 w 1461041"/>
              <a:gd name="connsiteY0" fmla="*/ 121756 h 730520"/>
              <a:gd name="connsiteX1" fmla="*/ 121756 w 1461041"/>
              <a:gd name="connsiteY1" fmla="*/ 0 h 730520"/>
              <a:gd name="connsiteX2" fmla="*/ 1339285 w 1461041"/>
              <a:gd name="connsiteY2" fmla="*/ 0 h 730520"/>
              <a:gd name="connsiteX3" fmla="*/ 1461041 w 1461041"/>
              <a:gd name="connsiteY3" fmla="*/ 121756 h 730520"/>
              <a:gd name="connsiteX4" fmla="*/ 1461041 w 1461041"/>
              <a:gd name="connsiteY4" fmla="*/ 608764 h 730520"/>
              <a:gd name="connsiteX5" fmla="*/ 1339285 w 1461041"/>
              <a:gd name="connsiteY5" fmla="*/ 730520 h 730520"/>
              <a:gd name="connsiteX6" fmla="*/ 121756 w 1461041"/>
              <a:gd name="connsiteY6" fmla="*/ 730520 h 730520"/>
              <a:gd name="connsiteX7" fmla="*/ 0 w 1461041"/>
              <a:gd name="connsiteY7" fmla="*/ 608764 h 730520"/>
              <a:gd name="connsiteX8" fmla="*/ 0 w 1461041"/>
              <a:gd name="connsiteY8" fmla="*/ 121756 h 73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1041" h="730520">
                <a:moveTo>
                  <a:pt x="0" y="121756"/>
                </a:moveTo>
                <a:cubicBezTo>
                  <a:pt x="0" y="54512"/>
                  <a:pt x="54512" y="0"/>
                  <a:pt x="121756" y="0"/>
                </a:cubicBezTo>
                <a:lnTo>
                  <a:pt x="1339285" y="0"/>
                </a:lnTo>
                <a:cubicBezTo>
                  <a:pt x="1406529" y="0"/>
                  <a:pt x="1461041" y="54512"/>
                  <a:pt x="1461041" y="121756"/>
                </a:cubicBezTo>
                <a:lnTo>
                  <a:pt x="1461041" y="608764"/>
                </a:lnTo>
                <a:cubicBezTo>
                  <a:pt x="1461041" y="676008"/>
                  <a:pt x="1406529" y="730520"/>
                  <a:pt x="1339285" y="730520"/>
                </a:cubicBezTo>
                <a:lnTo>
                  <a:pt x="121756" y="730520"/>
                </a:lnTo>
                <a:cubicBezTo>
                  <a:pt x="54512" y="730520"/>
                  <a:pt x="0" y="676008"/>
                  <a:pt x="0" y="608764"/>
                </a:cubicBezTo>
                <a:lnTo>
                  <a:pt x="0" y="12175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701" tIns="29701" rIns="29701" bIns="29701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Chief Executive Officer (CEO)</a:t>
            </a:r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98AE972E-7F09-5255-514B-F7C0A3A7A400}"/>
              </a:ext>
            </a:extLst>
          </p:cNvPr>
          <p:cNvSpPr/>
          <p:nvPr/>
        </p:nvSpPr>
        <p:spPr>
          <a:xfrm>
            <a:off x="105696" y="2095804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48" tIns="20048" rIns="20048" bIns="20048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Claims Officer (CCO)</a:t>
            </a: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F06C4209-279A-5DCE-2421-341F1879D45B}"/>
              </a:ext>
            </a:extLst>
          </p:cNvPr>
          <p:cNvSpPr/>
          <p:nvPr/>
        </p:nvSpPr>
        <p:spPr>
          <a:xfrm>
            <a:off x="272014" y="252386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Department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8FD226EF-8654-3C56-9B48-CF4CFB5AF1ED}"/>
              </a:ext>
            </a:extLst>
          </p:cNvPr>
          <p:cNvSpPr/>
          <p:nvPr/>
        </p:nvSpPr>
        <p:spPr>
          <a:xfrm>
            <a:off x="272014" y="2846480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Director</a:t>
            </a: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9C99FF2B-C403-36DC-BD7F-8BCA9DC087D3}"/>
              </a:ext>
            </a:extLst>
          </p:cNvPr>
          <p:cNvSpPr/>
          <p:nvPr/>
        </p:nvSpPr>
        <p:spPr>
          <a:xfrm>
            <a:off x="272014" y="3169098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Supervisor</a:t>
            </a: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21B2D012-69AF-D9D0-5F1C-AA27C21F8831}"/>
              </a:ext>
            </a:extLst>
          </p:cNvPr>
          <p:cNvSpPr/>
          <p:nvPr/>
        </p:nvSpPr>
        <p:spPr>
          <a:xfrm>
            <a:off x="272014" y="3491715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Team Leads</a:t>
            </a:r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292F258E-6207-0DA6-0E60-4FF686D9ED2E}"/>
              </a:ext>
            </a:extLst>
          </p:cNvPr>
          <p:cNvSpPr/>
          <p:nvPr/>
        </p:nvSpPr>
        <p:spPr>
          <a:xfrm>
            <a:off x="272014" y="381433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Adjustors and Investigations</a:t>
            </a: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688DB599-6BA2-9275-4A4D-DD8EC77BE09B}"/>
              </a:ext>
            </a:extLst>
          </p:cNvPr>
          <p:cNvSpPr/>
          <p:nvPr/>
        </p:nvSpPr>
        <p:spPr>
          <a:xfrm>
            <a:off x="1202175" y="2095804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48" tIns="20048" rIns="20048" bIns="20048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Risk Officer (CRO)</a:t>
            </a: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958926B3-6292-932D-2649-85DCBE2A0987}"/>
              </a:ext>
            </a:extLst>
          </p:cNvPr>
          <p:cNvSpPr/>
          <p:nvPr/>
        </p:nvSpPr>
        <p:spPr>
          <a:xfrm>
            <a:off x="821827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Actuarial Officer (CAO)</a:t>
            </a: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BFD88329-9BAA-6C28-7FC4-403C3B1F07CD}"/>
              </a:ext>
            </a:extLst>
          </p:cNvPr>
          <p:cNvSpPr/>
          <p:nvPr/>
        </p:nvSpPr>
        <p:spPr>
          <a:xfrm>
            <a:off x="988145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Department</a:t>
            </a: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35F78050-0E4F-677B-53BA-DD8A12DE5DB2}"/>
              </a:ext>
            </a:extLst>
          </p:cNvPr>
          <p:cNvSpPr/>
          <p:nvPr/>
        </p:nvSpPr>
        <p:spPr>
          <a:xfrm>
            <a:off x="988145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Director</a:t>
            </a: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906EF62A-7DB7-D0B8-86E0-59A062CC8526}"/>
              </a:ext>
            </a:extLst>
          </p:cNvPr>
          <p:cNvSpPr/>
          <p:nvPr/>
        </p:nvSpPr>
        <p:spPr>
          <a:xfrm>
            <a:off x="988145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Supervisor</a:t>
            </a: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9536708B-FA6D-7460-83BC-8E58C239B3C0}"/>
              </a:ext>
            </a:extLst>
          </p:cNvPr>
          <p:cNvSpPr/>
          <p:nvPr/>
        </p:nvSpPr>
        <p:spPr>
          <a:xfrm>
            <a:off x="988145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Associate</a:t>
            </a: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94DD8FCC-27BB-BEA1-08CF-0DAE6527C3C4}"/>
              </a:ext>
            </a:extLst>
          </p:cNvPr>
          <p:cNvSpPr/>
          <p:nvPr/>
        </p:nvSpPr>
        <p:spPr>
          <a:xfrm>
            <a:off x="988145" y="424239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Actuaries</a:t>
            </a: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0A79F4CB-E2CD-6CF2-E01E-566D3DBD4F53}"/>
              </a:ext>
            </a:extLst>
          </p:cNvPr>
          <p:cNvSpPr/>
          <p:nvPr/>
        </p:nvSpPr>
        <p:spPr>
          <a:xfrm>
            <a:off x="1582523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Underwriting Officer (CUO)</a:t>
            </a: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CA65507C-F6CD-5853-1C12-9F8B5A680DB1}"/>
              </a:ext>
            </a:extLst>
          </p:cNvPr>
          <p:cNvSpPr/>
          <p:nvPr/>
        </p:nvSpPr>
        <p:spPr>
          <a:xfrm>
            <a:off x="1748841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Director</a:t>
            </a: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9C556369-28B2-5EC5-7293-40A942C8EA21}"/>
              </a:ext>
            </a:extLst>
          </p:cNvPr>
          <p:cNvSpPr/>
          <p:nvPr/>
        </p:nvSpPr>
        <p:spPr>
          <a:xfrm>
            <a:off x="1748841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Manager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DEDE0014-23B2-DED9-8DB5-416B00EF70C4}"/>
              </a:ext>
            </a:extLst>
          </p:cNvPr>
          <p:cNvSpPr/>
          <p:nvPr/>
        </p:nvSpPr>
        <p:spPr>
          <a:xfrm>
            <a:off x="1748841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Supervisor</a:t>
            </a: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6DA13F51-6DFB-6286-3BFD-71658AE46374}"/>
              </a:ext>
            </a:extLst>
          </p:cNvPr>
          <p:cNvSpPr/>
          <p:nvPr/>
        </p:nvSpPr>
        <p:spPr>
          <a:xfrm>
            <a:off x="1748841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Team Leads</a:t>
            </a: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08C4BC31-6F2B-DD97-95FB-47526D0D9813}"/>
              </a:ext>
            </a:extLst>
          </p:cNvPr>
          <p:cNvSpPr/>
          <p:nvPr/>
        </p:nvSpPr>
        <p:spPr>
          <a:xfrm>
            <a:off x="1748841" y="424239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Underwriters</a:t>
            </a: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03036146-1B39-D192-BE5E-7926FAECB5D7}"/>
              </a:ext>
            </a:extLst>
          </p:cNvPr>
          <p:cNvSpPr/>
          <p:nvPr/>
        </p:nvSpPr>
        <p:spPr>
          <a:xfrm>
            <a:off x="3103914" y="2095804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48" tIns="20048" rIns="20048" bIns="20048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Commercial Officer (CCO)</a:t>
            </a: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58813B2D-5C27-D703-D8E4-680B1FA2259C}"/>
              </a:ext>
            </a:extLst>
          </p:cNvPr>
          <p:cNvSpPr/>
          <p:nvPr/>
        </p:nvSpPr>
        <p:spPr>
          <a:xfrm>
            <a:off x="2343219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Marketing Department</a:t>
            </a: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9269713F-AC94-4DD3-77DE-83352572FE63}"/>
              </a:ext>
            </a:extLst>
          </p:cNvPr>
          <p:cNvSpPr/>
          <p:nvPr/>
        </p:nvSpPr>
        <p:spPr>
          <a:xfrm>
            <a:off x="2509537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Director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9BDDDE5-CAD1-10FF-D3F6-AFC37E7FE3A8}"/>
              </a:ext>
            </a:extLst>
          </p:cNvPr>
          <p:cNvSpPr/>
          <p:nvPr/>
        </p:nvSpPr>
        <p:spPr>
          <a:xfrm>
            <a:off x="2509537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Manager</a:t>
            </a: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86F9D08B-100E-E0F1-4C28-91520807147E}"/>
              </a:ext>
            </a:extLst>
          </p:cNvPr>
          <p:cNvSpPr/>
          <p:nvPr/>
        </p:nvSpPr>
        <p:spPr>
          <a:xfrm>
            <a:off x="2509537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Supervisor</a:t>
            </a: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D903057E-81E5-8AC9-D810-97249D8BA6E8}"/>
              </a:ext>
            </a:extLst>
          </p:cNvPr>
          <p:cNvSpPr/>
          <p:nvPr/>
        </p:nvSpPr>
        <p:spPr>
          <a:xfrm>
            <a:off x="2509537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Team Leads</a:t>
            </a: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DF55F994-3A4E-0480-FB43-3DC9EA86338C}"/>
              </a:ext>
            </a:extLst>
          </p:cNvPr>
          <p:cNvSpPr/>
          <p:nvPr/>
        </p:nvSpPr>
        <p:spPr>
          <a:xfrm>
            <a:off x="2509537" y="424239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Specialist</a:t>
            </a: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B4D4C0E4-CC4E-6007-25E0-D4A80B4A1758}"/>
              </a:ext>
            </a:extLst>
          </p:cNvPr>
          <p:cNvSpPr/>
          <p:nvPr/>
        </p:nvSpPr>
        <p:spPr>
          <a:xfrm>
            <a:off x="3103914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Sales Department</a:t>
            </a:r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723973C4-62E9-C5D1-9C07-7FA945542ACC}"/>
              </a:ext>
            </a:extLst>
          </p:cNvPr>
          <p:cNvSpPr/>
          <p:nvPr/>
        </p:nvSpPr>
        <p:spPr>
          <a:xfrm>
            <a:off x="3270233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Director</a:t>
            </a: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A8AD1A8A-07C3-68E6-63E2-EF9164FD141E}"/>
              </a:ext>
            </a:extLst>
          </p:cNvPr>
          <p:cNvSpPr/>
          <p:nvPr/>
        </p:nvSpPr>
        <p:spPr>
          <a:xfrm>
            <a:off x="3270233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Manager</a:t>
            </a: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8ADAC839-1484-BF48-6DE7-3E46A6F1E18D}"/>
              </a:ext>
            </a:extLst>
          </p:cNvPr>
          <p:cNvSpPr/>
          <p:nvPr/>
        </p:nvSpPr>
        <p:spPr>
          <a:xfrm>
            <a:off x="3270233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Supervisor</a:t>
            </a:r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B41A7310-F898-A221-F441-8B64BDE3D0C6}"/>
              </a:ext>
            </a:extLst>
          </p:cNvPr>
          <p:cNvSpPr/>
          <p:nvPr/>
        </p:nvSpPr>
        <p:spPr>
          <a:xfrm>
            <a:off x="3270233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Team Leads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A086482E-6084-6404-3D5D-CA29DCA39F36}"/>
              </a:ext>
            </a:extLst>
          </p:cNvPr>
          <p:cNvSpPr/>
          <p:nvPr/>
        </p:nvSpPr>
        <p:spPr>
          <a:xfrm>
            <a:off x="3270233" y="424239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Salespeople</a:t>
            </a: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3FFBD9BC-8A48-B38F-CF51-5A8AE4F0ACE9}"/>
              </a:ext>
            </a:extLst>
          </p:cNvPr>
          <p:cNvSpPr/>
          <p:nvPr/>
        </p:nvSpPr>
        <p:spPr>
          <a:xfrm>
            <a:off x="3864610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Business Development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B1DE6DD3-158F-3B7E-4EFB-18201E4E0F81}"/>
              </a:ext>
            </a:extLst>
          </p:cNvPr>
          <p:cNvSpPr/>
          <p:nvPr/>
        </p:nvSpPr>
        <p:spPr>
          <a:xfrm>
            <a:off x="4030929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Director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8179735D-3559-70FD-F312-841DD9A09410}"/>
              </a:ext>
            </a:extLst>
          </p:cNvPr>
          <p:cNvSpPr/>
          <p:nvPr/>
        </p:nvSpPr>
        <p:spPr>
          <a:xfrm>
            <a:off x="4030929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Manager</a:t>
            </a:r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DB6A7903-29E1-C973-CD5A-28A3ED936623}"/>
              </a:ext>
            </a:extLst>
          </p:cNvPr>
          <p:cNvSpPr/>
          <p:nvPr/>
        </p:nvSpPr>
        <p:spPr>
          <a:xfrm>
            <a:off x="4030929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Associate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FECDD0E2-F307-C4B7-CF23-A3BCC06DC274}"/>
              </a:ext>
            </a:extLst>
          </p:cNvPr>
          <p:cNvSpPr/>
          <p:nvPr/>
        </p:nvSpPr>
        <p:spPr>
          <a:xfrm>
            <a:off x="4030929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Representative</a:t>
            </a:r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F8663381-60F2-F6B4-2D24-78CDCE53F4D9}"/>
              </a:ext>
            </a:extLst>
          </p:cNvPr>
          <p:cNvSpPr/>
          <p:nvPr/>
        </p:nvSpPr>
        <p:spPr>
          <a:xfrm>
            <a:off x="4030929" y="424239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 Research Analyst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EF996376-8939-16DD-E931-9E6B716B731E}"/>
              </a:ext>
            </a:extLst>
          </p:cNvPr>
          <p:cNvSpPr/>
          <p:nvPr/>
        </p:nvSpPr>
        <p:spPr>
          <a:xfrm>
            <a:off x="5005654" y="2095804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48" tIns="20048" rIns="20048" bIns="20048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Information Officer (CIO)</a:t>
            </a:r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FB1E3A67-AECA-82EC-3962-B76176677AC6}"/>
              </a:ext>
            </a:extLst>
          </p:cNvPr>
          <p:cNvSpPr/>
          <p:nvPr/>
        </p:nvSpPr>
        <p:spPr>
          <a:xfrm>
            <a:off x="4625306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IT Department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743D90E0-BE80-5651-359D-3EA96D48BFC3}"/>
              </a:ext>
            </a:extLst>
          </p:cNvPr>
          <p:cNvSpPr/>
          <p:nvPr/>
        </p:nvSpPr>
        <p:spPr>
          <a:xfrm>
            <a:off x="4791624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Manager</a:t>
            </a:r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946CBC89-3282-ABF7-2809-A9F47D55A468}"/>
              </a:ext>
            </a:extLst>
          </p:cNvPr>
          <p:cNvSpPr/>
          <p:nvPr/>
        </p:nvSpPr>
        <p:spPr>
          <a:xfrm>
            <a:off x="4791624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Supervisor</a:t>
            </a:r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554DEC8C-8F21-6277-E43D-EEC8290E2583}"/>
              </a:ext>
            </a:extLst>
          </p:cNvPr>
          <p:cNvSpPr/>
          <p:nvPr/>
        </p:nvSpPr>
        <p:spPr>
          <a:xfrm>
            <a:off x="4791624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Team Leads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F0232287-C220-B38B-339D-6F26E331626B}"/>
              </a:ext>
            </a:extLst>
          </p:cNvPr>
          <p:cNvSpPr/>
          <p:nvPr/>
        </p:nvSpPr>
        <p:spPr>
          <a:xfrm>
            <a:off x="4791624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Developers</a:t>
            </a: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A0976F3D-097F-D808-BCAF-E4605FB768BB}"/>
              </a:ext>
            </a:extLst>
          </p:cNvPr>
          <p:cNvSpPr/>
          <p:nvPr/>
        </p:nvSpPr>
        <p:spPr>
          <a:xfrm>
            <a:off x="5386002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Support Department</a:t>
            </a:r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F8479D32-459C-14C8-4B4F-F0EDEB845DE4}"/>
              </a:ext>
            </a:extLst>
          </p:cNvPr>
          <p:cNvSpPr/>
          <p:nvPr/>
        </p:nvSpPr>
        <p:spPr>
          <a:xfrm>
            <a:off x="5552320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Manager</a:t>
            </a:r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0EC13D64-0421-A4A9-410A-7E5254BDE03B}"/>
              </a:ext>
            </a:extLst>
          </p:cNvPr>
          <p:cNvSpPr/>
          <p:nvPr/>
        </p:nvSpPr>
        <p:spPr>
          <a:xfrm>
            <a:off x="5552320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Supervisor</a:t>
            </a:r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6D8372F3-5733-E650-60B7-59B57DA3704A}"/>
              </a:ext>
            </a:extLst>
          </p:cNvPr>
          <p:cNvSpPr/>
          <p:nvPr/>
        </p:nvSpPr>
        <p:spPr>
          <a:xfrm>
            <a:off x="5552320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Team Leads</a:t>
            </a:r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E03D3FDF-90FB-C01E-8735-9DEC4DB7B588}"/>
              </a:ext>
            </a:extLst>
          </p:cNvPr>
          <p:cNvSpPr/>
          <p:nvPr/>
        </p:nvSpPr>
        <p:spPr>
          <a:xfrm>
            <a:off x="5552320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Engineers</a:t>
            </a:r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8E2F234A-EEA6-97BD-064D-857025C7FCCD}"/>
              </a:ext>
            </a:extLst>
          </p:cNvPr>
          <p:cNvSpPr/>
          <p:nvPr/>
        </p:nvSpPr>
        <p:spPr>
          <a:xfrm>
            <a:off x="6146698" y="2095804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48" tIns="20048" rIns="20048" bIns="20048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Financial Officer (CFO)</a:t>
            </a: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740776FC-BD44-56A8-FEBC-E2DD884FFD63}"/>
              </a:ext>
            </a:extLst>
          </p:cNvPr>
          <p:cNvSpPr/>
          <p:nvPr/>
        </p:nvSpPr>
        <p:spPr>
          <a:xfrm>
            <a:off x="6146698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Finance and Accounting Department</a:t>
            </a:r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B2966BD1-2FCA-9C53-3E56-9A72484B39F7}"/>
              </a:ext>
            </a:extLst>
          </p:cNvPr>
          <p:cNvSpPr/>
          <p:nvPr/>
        </p:nvSpPr>
        <p:spPr>
          <a:xfrm>
            <a:off x="6313015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Director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1A84E945-109F-7DB6-9C26-99D797A8FA86}"/>
              </a:ext>
            </a:extLst>
          </p:cNvPr>
          <p:cNvSpPr/>
          <p:nvPr/>
        </p:nvSpPr>
        <p:spPr>
          <a:xfrm>
            <a:off x="6313015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Manager</a:t>
            </a:r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1A972515-3287-CBD8-AF3A-9DA654751DFA}"/>
              </a:ext>
            </a:extLst>
          </p:cNvPr>
          <p:cNvSpPr/>
          <p:nvPr/>
        </p:nvSpPr>
        <p:spPr>
          <a:xfrm>
            <a:off x="6313015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Supervisor</a:t>
            </a:r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1AA714C9-178A-51A9-5505-947F79734F3C}"/>
              </a:ext>
            </a:extLst>
          </p:cNvPr>
          <p:cNvSpPr/>
          <p:nvPr/>
        </p:nvSpPr>
        <p:spPr>
          <a:xfrm>
            <a:off x="6313015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Analysts</a:t>
            </a:r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F8F3C0BC-F68B-5177-01AA-1A9B3DF5D917}"/>
              </a:ext>
            </a:extLst>
          </p:cNvPr>
          <p:cNvSpPr/>
          <p:nvPr/>
        </p:nvSpPr>
        <p:spPr>
          <a:xfrm>
            <a:off x="6313015" y="424239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Accountants</a:t>
            </a: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F7466F1F-B6EC-7D72-4DBE-8552F2846F2F}"/>
              </a:ext>
            </a:extLst>
          </p:cNvPr>
          <p:cNvSpPr/>
          <p:nvPr/>
        </p:nvSpPr>
        <p:spPr>
          <a:xfrm>
            <a:off x="9094954" y="2095804"/>
            <a:ext cx="803790" cy="332637"/>
          </a:xfrm>
          <a:custGeom>
            <a:avLst/>
            <a:gdLst>
              <a:gd name="connsiteX0" fmla="*/ 0 w 1205685"/>
              <a:gd name="connsiteY0" fmla="*/ 83161 h 498955"/>
              <a:gd name="connsiteX1" fmla="*/ 83161 w 1205685"/>
              <a:gd name="connsiteY1" fmla="*/ 0 h 498955"/>
              <a:gd name="connsiteX2" fmla="*/ 1122524 w 1205685"/>
              <a:gd name="connsiteY2" fmla="*/ 0 h 498955"/>
              <a:gd name="connsiteX3" fmla="*/ 1205685 w 1205685"/>
              <a:gd name="connsiteY3" fmla="*/ 83161 h 498955"/>
              <a:gd name="connsiteX4" fmla="*/ 1205685 w 1205685"/>
              <a:gd name="connsiteY4" fmla="*/ 415794 h 498955"/>
              <a:gd name="connsiteX5" fmla="*/ 1122524 w 1205685"/>
              <a:gd name="connsiteY5" fmla="*/ 498955 h 498955"/>
              <a:gd name="connsiteX6" fmla="*/ 83161 w 1205685"/>
              <a:gd name="connsiteY6" fmla="*/ 498955 h 498955"/>
              <a:gd name="connsiteX7" fmla="*/ 0 w 1205685"/>
              <a:gd name="connsiteY7" fmla="*/ 415794 h 498955"/>
              <a:gd name="connsiteX8" fmla="*/ 0 w 1205685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5685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1122524" y="0"/>
                </a:lnTo>
                <a:cubicBezTo>
                  <a:pt x="1168453" y="0"/>
                  <a:pt x="1205685" y="37232"/>
                  <a:pt x="1205685" y="83161"/>
                </a:cubicBezTo>
                <a:lnTo>
                  <a:pt x="1205685" y="415794"/>
                </a:lnTo>
                <a:cubicBezTo>
                  <a:pt x="1205685" y="461723"/>
                  <a:pt x="1168453" y="498955"/>
                  <a:pt x="1122524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48" tIns="20048" rIns="20048" bIns="20048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Operations Officer (COO)</a:t>
            </a: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BDAF8473-BF4F-D78A-F4C0-C19B24BA9D49}"/>
              </a:ext>
            </a:extLst>
          </p:cNvPr>
          <p:cNvSpPr/>
          <p:nvPr/>
        </p:nvSpPr>
        <p:spPr>
          <a:xfrm>
            <a:off x="7084592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Customer Service Department</a:t>
            </a:r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9424DA35-4C61-2267-CE46-7E8664477787}"/>
              </a:ext>
            </a:extLst>
          </p:cNvPr>
          <p:cNvSpPr/>
          <p:nvPr/>
        </p:nvSpPr>
        <p:spPr>
          <a:xfrm>
            <a:off x="7250910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Director</a:t>
            </a: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4BAA2A70-4BD8-BDCD-221B-4D76D9F464C9}"/>
              </a:ext>
            </a:extLst>
          </p:cNvPr>
          <p:cNvSpPr/>
          <p:nvPr/>
        </p:nvSpPr>
        <p:spPr>
          <a:xfrm>
            <a:off x="7250910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Manager</a:t>
            </a:r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0957D210-41A1-4187-FB35-934D9734FF88}"/>
              </a:ext>
            </a:extLst>
          </p:cNvPr>
          <p:cNvSpPr/>
          <p:nvPr/>
        </p:nvSpPr>
        <p:spPr>
          <a:xfrm>
            <a:off x="7250910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Supervisor</a:t>
            </a: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8EE303A9-3B17-6CD3-65F9-A3F3C305421C}"/>
              </a:ext>
            </a:extLst>
          </p:cNvPr>
          <p:cNvSpPr/>
          <p:nvPr/>
        </p:nvSpPr>
        <p:spPr>
          <a:xfrm>
            <a:off x="7250910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Team Leads</a:t>
            </a:r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35ADBA48-C989-8BA2-0CC7-6F033791A615}"/>
              </a:ext>
            </a:extLst>
          </p:cNvPr>
          <p:cNvSpPr/>
          <p:nvPr/>
        </p:nvSpPr>
        <p:spPr>
          <a:xfrm>
            <a:off x="7250910" y="424239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Agents</a:t>
            </a: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D7FDEB10-B02D-617D-7969-6DA110699D58}"/>
              </a:ext>
            </a:extLst>
          </p:cNvPr>
          <p:cNvSpPr/>
          <p:nvPr/>
        </p:nvSpPr>
        <p:spPr>
          <a:xfrm>
            <a:off x="7845288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Auditing Department</a:t>
            </a:r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FE45EB18-6158-367A-6D29-9F56056BEEB6}"/>
              </a:ext>
            </a:extLst>
          </p:cNvPr>
          <p:cNvSpPr/>
          <p:nvPr/>
        </p:nvSpPr>
        <p:spPr>
          <a:xfrm>
            <a:off x="8011606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Internal Audit Director</a:t>
            </a:r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F161F6BB-B7BA-8F91-126E-A330F825BBF1}"/>
              </a:ext>
            </a:extLst>
          </p:cNvPr>
          <p:cNvSpPr/>
          <p:nvPr/>
        </p:nvSpPr>
        <p:spPr>
          <a:xfrm>
            <a:off x="8011606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Manager</a:t>
            </a:r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5B0E7559-B59A-97EE-41EB-EE5C3BA6DBED}"/>
              </a:ext>
            </a:extLst>
          </p:cNvPr>
          <p:cNvSpPr/>
          <p:nvPr/>
        </p:nvSpPr>
        <p:spPr>
          <a:xfrm>
            <a:off x="8011606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Lead Auditor</a:t>
            </a:r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017085E6-B1DF-49F1-B4B9-434D8F561F9A}"/>
              </a:ext>
            </a:extLst>
          </p:cNvPr>
          <p:cNvSpPr/>
          <p:nvPr/>
        </p:nvSpPr>
        <p:spPr>
          <a:xfrm>
            <a:off x="8011606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Associates</a:t>
            </a: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4E7B1F9C-450D-E99F-EE8C-931402F5A0C0}"/>
              </a:ext>
            </a:extLst>
          </p:cNvPr>
          <p:cNvSpPr/>
          <p:nvPr/>
        </p:nvSpPr>
        <p:spPr>
          <a:xfrm>
            <a:off x="8730884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Legal Compliance Department</a:t>
            </a:r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472811FE-6A8E-CCD7-EB38-FBAB4790C09D}"/>
              </a:ext>
            </a:extLst>
          </p:cNvPr>
          <p:cNvSpPr/>
          <p:nvPr/>
        </p:nvSpPr>
        <p:spPr>
          <a:xfrm>
            <a:off x="8730884" y="295192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General Counsel</a:t>
            </a:r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C6368F54-61FD-886D-758C-52971C8257ED}"/>
              </a:ext>
            </a:extLst>
          </p:cNvPr>
          <p:cNvSpPr/>
          <p:nvPr/>
        </p:nvSpPr>
        <p:spPr>
          <a:xfrm>
            <a:off x="8561419" y="3379981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Deputy General Counsel</a:t>
            </a:r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7B609352-52C8-E0DA-5156-D9CF59CD703E}"/>
              </a:ext>
            </a:extLst>
          </p:cNvPr>
          <p:cNvSpPr/>
          <p:nvPr/>
        </p:nvSpPr>
        <p:spPr>
          <a:xfrm>
            <a:off x="9111232" y="3379981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Manager</a:t>
            </a:r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FB658332-C30D-EE7A-D4C2-C47DAC205D32}"/>
              </a:ext>
            </a:extLst>
          </p:cNvPr>
          <p:cNvSpPr/>
          <p:nvPr/>
        </p:nvSpPr>
        <p:spPr>
          <a:xfrm>
            <a:off x="9224829" y="3702598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Specialists</a:t>
            </a: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E08BD1AB-5FFA-E126-139C-DC785B4A33E1}"/>
              </a:ext>
            </a:extLst>
          </p:cNvPr>
          <p:cNvSpPr/>
          <p:nvPr/>
        </p:nvSpPr>
        <p:spPr>
          <a:xfrm>
            <a:off x="9224829" y="4025216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Assistants</a:t>
            </a:r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757AD125-C4B8-A9A2-3A66-A80012B37DB2}"/>
              </a:ext>
            </a:extLst>
          </p:cNvPr>
          <p:cNvSpPr/>
          <p:nvPr/>
        </p:nvSpPr>
        <p:spPr>
          <a:xfrm>
            <a:off x="10098451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542ECCD6-F257-C23B-16D9-9009370E042C}"/>
              </a:ext>
            </a:extLst>
          </p:cNvPr>
          <p:cNvSpPr/>
          <p:nvPr/>
        </p:nvSpPr>
        <p:spPr>
          <a:xfrm>
            <a:off x="10098451" y="295192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 Director</a:t>
            </a:r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3DE87E6C-190D-EA54-0429-96AB35D6C4C1}"/>
              </a:ext>
            </a:extLst>
          </p:cNvPr>
          <p:cNvSpPr/>
          <p:nvPr/>
        </p:nvSpPr>
        <p:spPr>
          <a:xfrm>
            <a:off x="9839639" y="340379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Branch Manager</a:t>
            </a: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ACD92FBE-4DE5-1FD5-7483-AB528780F138}"/>
              </a:ext>
            </a:extLst>
          </p:cNvPr>
          <p:cNvSpPr/>
          <p:nvPr/>
        </p:nvSpPr>
        <p:spPr>
          <a:xfrm>
            <a:off x="9841656" y="3723050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Coordinators</a:t>
            </a:r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CC3A8491-E758-8EA8-C818-1CDA351DF008}"/>
              </a:ext>
            </a:extLst>
          </p:cNvPr>
          <p:cNvSpPr/>
          <p:nvPr/>
        </p:nvSpPr>
        <p:spPr>
          <a:xfrm>
            <a:off x="9843673" y="408655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Collections</a:t>
            </a:r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0FDFD55F-38B4-71A7-4488-B85CC269DC88}"/>
              </a:ext>
            </a:extLst>
          </p:cNvPr>
          <p:cNvSpPr/>
          <p:nvPr/>
        </p:nvSpPr>
        <p:spPr>
          <a:xfrm>
            <a:off x="10599903" y="340368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Admin Assistants</a:t>
            </a:r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A1A822F0-D5FE-ABD9-3445-DFCC599B79D1}"/>
              </a:ext>
            </a:extLst>
          </p:cNvPr>
          <p:cNvSpPr/>
          <p:nvPr/>
        </p:nvSpPr>
        <p:spPr>
          <a:xfrm>
            <a:off x="10599567" y="372584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Functions</a:t>
            </a:r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6F1DB195-CDA6-19B3-4C46-748CC6C688C5}"/>
              </a:ext>
            </a:extLst>
          </p:cNvPr>
          <p:cNvSpPr/>
          <p:nvPr/>
        </p:nvSpPr>
        <p:spPr>
          <a:xfrm>
            <a:off x="10664831" y="409485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Couriers and Office Boys</a:t>
            </a:r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973CF555-553F-517C-E7F5-FDACE048F654}"/>
              </a:ext>
            </a:extLst>
          </p:cNvPr>
          <p:cNvSpPr/>
          <p:nvPr/>
        </p:nvSpPr>
        <p:spPr>
          <a:xfrm>
            <a:off x="11168394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Human Resources Department</a:t>
            </a:r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FFB1D645-7A1F-1373-1FCA-FABB2E0087CC}"/>
              </a:ext>
            </a:extLst>
          </p:cNvPr>
          <p:cNvSpPr/>
          <p:nvPr/>
        </p:nvSpPr>
        <p:spPr>
          <a:xfrm>
            <a:off x="11334712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Director</a:t>
            </a:r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4A9BA030-79BF-871C-8BD2-F8F9FD760E95}"/>
              </a:ext>
            </a:extLst>
          </p:cNvPr>
          <p:cNvSpPr/>
          <p:nvPr/>
        </p:nvSpPr>
        <p:spPr>
          <a:xfrm>
            <a:off x="11334712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Business Partner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30936A0B-B278-FE9A-9547-196DFC2F9E4E}"/>
              </a:ext>
            </a:extLst>
          </p:cNvPr>
          <p:cNvSpPr/>
          <p:nvPr/>
        </p:nvSpPr>
        <p:spPr>
          <a:xfrm>
            <a:off x="11334712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Compensation and Benefits Manager</a:t>
            </a: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F45091F-A4AC-2846-4DFD-4EABE272669B}"/>
              </a:ext>
            </a:extLst>
          </p:cNvPr>
          <p:cNvSpPr/>
          <p:nvPr/>
        </p:nvSpPr>
        <p:spPr>
          <a:xfrm>
            <a:off x="11334712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Recruitment and Talent Acquisition Manager</a:t>
            </a:r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0EEA0862-CB95-8C3A-5537-A17C96408808}"/>
              </a:ext>
            </a:extLst>
          </p:cNvPr>
          <p:cNvSpPr/>
          <p:nvPr/>
        </p:nvSpPr>
        <p:spPr>
          <a:xfrm>
            <a:off x="11334712" y="424239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L&amp;D Manager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106DDFC4-25D6-5D24-7600-1302E5E55917}"/>
              </a:ext>
            </a:extLst>
          </p:cNvPr>
          <p:cNvSpPr/>
          <p:nvPr/>
        </p:nvSpPr>
        <p:spPr>
          <a:xfrm>
            <a:off x="11334712" y="456500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Employee Relations Manager</a:t>
            </a:r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A2B4D331-C56D-81BE-BF14-0A62AC617FC6}"/>
              </a:ext>
            </a:extLst>
          </p:cNvPr>
          <p:cNvSpPr/>
          <p:nvPr/>
        </p:nvSpPr>
        <p:spPr>
          <a:xfrm>
            <a:off x="11334712" y="488762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Payroll Manager</a:t>
            </a:r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CA679C57-D7CA-04FA-0D0F-A7E8473AF794}"/>
              </a:ext>
            </a:extLst>
          </p:cNvPr>
          <p:cNvSpPr/>
          <p:nvPr/>
        </p:nvSpPr>
        <p:spPr>
          <a:xfrm>
            <a:off x="11334712" y="5210245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Generalist</a:t>
            </a:r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E00FF402-5242-305E-749E-ED4FB0CB7795}"/>
              </a:ext>
            </a:extLst>
          </p:cNvPr>
          <p:cNvSpPr/>
          <p:nvPr/>
        </p:nvSpPr>
        <p:spPr>
          <a:xfrm>
            <a:off x="11334712" y="553286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Administrators</a:t>
            </a:r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0999B370-8295-B1EC-F0F3-9B61EF317C5B}"/>
              </a:ext>
            </a:extLst>
          </p:cNvPr>
          <p:cNvSpPr/>
          <p:nvPr/>
        </p:nvSpPr>
        <p:spPr>
          <a:xfrm>
            <a:off x="11334712" y="585547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Assistants</a:t>
            </a:r>
          </a:p>
        </p:txBody>
      </p:sp>
      <p:pic>
        <p:nvPicPr>
          <p:cNvPr id="2" name="Picture 1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DC8D23E2-A115-A9F7-43B0-8C012E9AB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77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2604199-57CA-EDA6-7203-BFCE5DF7D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5A2658D0-71FA-54AC-757D-3116A87CF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7411CD0-CD20-3051-6406-551A9ED4BB9A}"/>
              </a:ext>
            </a:extLst>
          </p:cNvPr>
          <p:cNvSpPr/>
          <p:nvPr/>
        </p:nvSpPr>
        <p:spPr>
          <a:xfrm>
            <a:off x="19620134" y="6899138"/>
            <a:ext cx="99791" cy="31125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668866"/>
                </a:lnTo>
                <a:lnTo>
                  <a:pt x="149686" y="466886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3A806AF-4772-618B-5DED-DE2A567492AF}"/>
              </a:ext>
            </a:extLst>
          </p:cNvPr>
          <p:cNvSpPr/>
          <p:nvPr/>
        </p:nvSpPr>
        <p:spPr>
          <a:xfrm>
            <a:off x="19620134" y="6899138"/>
            <a:ext cx="99791" cy="27899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184939"/>
                </a:lnTo>
                <a:lnTo>
                  <a:pt x="149686" y="41849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D0004DE-1B80-012C-EAEF-FCE4CE0F0813}"/>
              </a:ext>
            </a:extLst>
          </p:cNvPr>
          <p:cNvSpPr/>
          <p:nvPr/>
        </p:nvSpPr>
        <p:spPr>
          <a:xfrm>
            <a:off x="19620134" y="6899138"/>
            <a:ext cx="99791" cy="246734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701013"/>
                </a:lnTo>
                <a:lnTo>
                  <a:pt x="149686" y="370101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A6EF2DE-11A9-731E-6B40-4A6CC8A39360}"/>
              </a:ext>
            </a:extLst>
          </p:cNvPr>
          <p:cNvSpPr/>
          <p:nvPr/>
        </p:nvSpPr>
        <p:spPr>
          <a:xfrm>
            <a:off x="19620134" y="6899138"/>
            <a:ext cx="99791" cy="21447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217087"/>
                </a:lnTo>
                <a:lnTo>
                  <a:pt x="149686" y="321708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6B3FB4C-FFDD-1AB5-F427-B6A604E01D7C}"/>
              </a:ext>
            </a:extLst>
          </p:cNvPr>
          <p:cNvSpPr/>
          <p:nvPr/>
        </p:nvSpPr>
        <p:spPr>
          <a:xfrm>
            <a:off x="19620134" y="6899138"/>
            <a:ext cx="99791" cy="182210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33161"/>
                </a:lnTo>
                <a:lnTo>
                  <a:pt x="149686" y="273316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FEFDAD6-7A7B-EA09-F1C4-3243EACCEBB1}"/>
              </a:ext>
            </a:extLst>
          </p:cNvPr>
          <p:cNvSpPr/>
          <p:nvPr/>
        </p:nvSpPr>
        <p:spPr>
          <a:xfrm>
            <a:off x="19620134" y="6899138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C221156-CB72-839E-2F8C-37442A3BE444}"/>
              </a:ext>
            </a:extLst>
          </p:cNvPr>
          <p:cNvSpPr/>
          <p:nvPr/>
        </p:nvSpPr>
        <p:spPr>
          <a:xfrm>
            <a:off x="19620134" y="6899138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3D2A68-C5FF-28B5-66B6-410F481F2A41}"/>
              </a:ext>
            </a:extLst>
          </p:cNvPr>
          <p:cNvSpPr/>
          <p:nvPr/>
        </p:nvSpPr>
        <p:spPr>
          <a:xfrm>
            <a:off x="19620134" y="6899138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BFF7D27-967D-28E3-1818-AC252DDD7190}"/>
              </a:ext>
            </a:extLst>
          </p:cNvPr>
          <p:cNvSpPr/>
          <p:nvPr/>
        </p:nvSpPr>
        <p:spPr>
          <a:xfrm>
            <a:off x="19947121" y="-363390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5836767-AD73-E328-9C66-80B0F4AFC5EF}"/>
              </a:ext>
            </a:extLst>
          </p:cNvPr>
          <p:cNvSpPr/>
          <p:nvPr/>
        </p:nvSpPr>
        <p:spPr>
          <a:xfrm>
            <a:off x="19947121" y="-3633908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8F2F7E-AEE7-2E0E-B94D-2E8193FC598B}"/>
              </a:ext>
            </a:extLst>
          </p:cNvPr>
          <p:cNvSpPr/>
          <p:nvPr/>
        </p:nvSpPr>
        <p:spPr>
          <a:xfrm>
            <a:off x="18209049" y="-4061967"/>
            <a:ext cx="2004181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566"/>
                </a:lnTo>
                <a:lnTo>
                  <a:pt x="3006272" y="71566"/>
                </a:lnTo>
                <a:lnTo>
                  <a:pt x="3006272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2EFBFCF-BF36-9D05-C61F-41FE28523028}"/>
              </a:ext>
            </a:extLst>
          </p:cNvPr>
          <p:cNvSpPr/>
          <p:nvPr/>
        </p:nvSpPr>
        <p:spPr>
          <a:xfrm>
            <a:off x="18999739" y="7995677"/>
            <a:ext cx="60960" cy="2554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83119"/>
                </a:lnTo>
                <a:lnTo>
                  <a:pt x="75457" y="38311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4BD55E0-5B21-E545-7D6C-BDE78C469DAD}"/>
              </a:ext>
            </a:extLst>
          </p:cNvPr>
          <p:cNvSpPr/>
          <p:nvPr/>
        </p:nvSpPr>
        <p:spPr>
          <a:xfrm>
            <a:off x="19181495" y="7673518"/>
            <a:ext cx="60960" cy="949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6224" y="0"/>
                </a:moveTo>
                <a:lnTo>
                  <a:pt x="46224" y="70878"/>
                </a:lnTo>
                <a:lnTo>
                  <a:pt x="45720" y="70878"/>
                </a:lnTo>
                <a:lnTo>
                  <a:pt x="45720" y="14244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932FAE5-8B69-FFCF-204D-C08CB354DF25}"/>
              </a:ext>
            </a:extLst>
          </p:cNvPr>
          <p:cNvSpPr/>
          <p:nvPr/>
        </p:nvSpPr>
        <p:spPr>
          <a:xfrm>
            <a:off x="19143287" y="-3205849"/>
            <a:ext cx="396011" cy="1191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7121"/>
                </a:lnTo>
                <a:lnTo>
                  <a:pt x="594016" y="107121"/>
                </a:lnTo>
                <a:lnTo>
                  <a:pt x="594016" y="17868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EF9FEFE-AEF7-5BEA-0897-10EBC85CE17A}"/>
              </a:ext>
            </a:extLst>
          </p:cNvPr>
          <p:cNvSpPr/>
          <p:nvPr/>
        </p:nvSpPr>
        <p:spPr>
          <a:xfrm>
            <a:off x="18456082" y="7327197"/>
            <a:ext cx="360218" cy="80199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40327" y="0"/>
                </a:moveTo>
                <a:lnTo>
                  <a:pt x="540327" y="1131433"/>
                </a:lnTo>
                <a:lnTo>
                  <a:pt x="0" y="1131433"/>
                </a:lnTo>
                <a:lnTo>
                  <a:pt x="0" y="120299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8C8C4B-442C-E9D3-F296-894348197EA8}"/>
              </a:ext>
            </a:extLst>
          </p:cNvPr>
          <p:cNvSpPr/>
          <p:nvPr/>
        </p:nvSpPr>
        <p:spPr>
          <a:xfrm>
            <a:off x="18454065" y="7327197"/>
            <a:ext cx="362235" cy="43849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43353" y="0"/>
                </a:moveTo>
                <a:lnTo>
                  <a:pt x="543353" y="586171"/>
                </a:lnTo>
                <a:lnTo>
                  <a:pt x="0" y="586171"/>
                </a:lnTo>
                <a:lnTo>
                  <a:pt x="0" y="65773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8126238-3B87-0BD8-385A-064D3A7703A7}"/>
              </a:ext>
            </a:extLst>
          </p:cNvPr>
          <p:cNvSpPr/>
          <p:nvPr/>
        </p:nvSpPr>
        <p:spPr>
          <a:xfrm>
            <a:off x="18779034" y="-3205850"/>
            <a:ext cx="364253" cy="1192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46380" y="0"/>
                </a:moveTo>
                <a:lnTo>
                  <a:pt x="546380" y="107291"/>
                </a:lnTo>
                <a:lnTo>
                  <a:pt x="0" y="107291"/>
                </a:lnTo>
                <a:lnTo>
                  <a:pt x="0" y="17885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7D76205-4E96-9A56-75C9-FF73AE1E7B00}"/>
              </a:ext>
            </a:extLst>
          </p:cNvPr>
          <p:cNvSpPr/>
          <p:nvPr/>
        </p:nvSpPr>
        <p:spPr>
          <a:xfrm>
            <a:off x="19112807" y="-3633909"/>
            <a:ext cx="60960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EC91B8A-9E3C-97DF-D54A-093DC3ABDAC8}"/>
              </a:ext>
            </a:extLst>
          </p:cNvPr>
          <p:cNvSpPr/>
          <p:nvPr/>
        </p:nvSpPr>
        <p:spPr>
          <a:xfrm>
            <a:off x="18209049" y="-4061967"/>
            <a:ext cx="934239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566"/>
                </a:lnTo>
                <a:lnTo>
                  <a:pt x="1401358" y="71566"/>
                </a:lnTo>
                <a:lnTo>
                  <a:pt x="1401358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74EDEA5-F72B-2B4C-A27B-FB5B919E4128}"/>
              </a:ext>
            </a:extLst>
          </p:cNvPr>
          <p:cNvSpPr/>
          <p:nvPr/>
        </p:nvSpPr>
        <p:spPr>
          <a:xfrm>
            <a:off x="17541884" y="7649815"/>
            <a:ext cx="68158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02237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2B796EE-920E-5223-8190-4365BC351830}"/>
              </a:ext>
            </a:extLst>
          </p:cNvPr>
          <p:cNvSpPr/>
          <p:nvPr/>
        </p:nvSpPr>
        <p:spPr>
          <a:xfrm>
            <a:off x="17541884" y="7649815"/>
            <a:ext cx="68158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02237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32CD02A-4579-3475-849F-90262F8D85D1}"/>
              </a:ext>
            </a:extLst>
          </p:cNvPr>
          <p:cNvSpPr/>
          <p:nvPr/>
        </p:nvSpPr>
        <p:spPr>
          <a:xfrm>
            <a:off x="17775721" y="-3205849"/>
            <a:ext cx="274906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566"/>
                </a:lnTo>
                <a:lnTo>
                  <a:pt x="412359" y="71566"/>
                </a:lnTo>
                <a:lnTo>
                  <a:pt x="412359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F2A0FD5-2CAD-689C-C615-E5C4A8BD6F4E}"/>
              </a:ext>
            </a:extLst>
          </p:cNvPr>
          <p:cNvSpPr/>
          <p:nvPr/>
        </p:nvSpPr>
        <p:spPr>
          <a:xfrm>
            <a:off x="17500814" y="-3205849"/>
            <a:ext cx="274906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12359" y="0"/>
                </a:moveTo>
                <a:lnTo>
                  <a:pt x="412359" y="71566"/>
                </a:lnTo>
                <a:lnTo>
                  <a:pt x="0" y="71566"/>
                </a:lnTo>
                <a:lnTo>
                  <a:pt x="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82B4EA6-E198-7F0C-6C27-7AA12F07A913}"/>
              </a:ext>
            </a:extLst>
          </p:cNvPr>
          <p:cNvSpPr/>
          <p:nvPr/>
        </p:nvSpPr>
        <p:spPr>
          <a:xfrm>
            <a:off x="17745241" y="-3633909"/>
            <a:ext cx="60960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AB6D4F0-302F-409C-8FCE-2313FA2615C6}"/>
              </a:ext>
            </a:extLst>
          </p:cNvPr>
          <p:cNvSpPr/>
          <p:nvPr/>
        </p:nvSpPr>
        <p:spPr>
          <a:xfrm>
            <a:off x="17775721" y="-4061967"/>
            <a:ext cx="433327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49991" y="0"/>
                </a:moveTo>
                <a:lnTo>
                  <a:pt x="649991" y="71566"/>
                </a:lnTo>
                <a:lnTo>
                  <a:pt x="0" y="71566"/>
                </a:lnTo>
                <a:lnTo>
                  <a:pt x="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F282446-34B5-91A7-A5C2-BC89B71A2FB9}"/>
              </a:ext>
            </a:extLst>
          </p:cNvPr>
          <p:cNvSpPr/>
          <p:nvPr/>
        </p:nvSpPr>
        <p:spPr>
          <a:xfrm>
            <a:off x="16297028" y="6899138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CA8B34F-5AA1-C1F6-A5CA-73F7FBB3C765}"/>
              </a:ext>
            </a:extLst>
          </p:cNvPr>
          <p:cNvSpPr/>
          <p:nvPr/>
        </p:nvSpPr>
        <p:spPr>
          <a:xfrm>
            <a:off x="16297028" y="6899138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089958F9-B5AF-85A8-7E6B-99E88B29664A}"/>
              </a:ext>
            </a:extLst>
          </p:cNvPr>
          <p:cNvSpPr/>
          <p:nvPr/>
        </p:nvSpPr>
        <p:spPr>
          <a:xfrm>
            <a:off x="16624015" y="-363390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6EB6ADF-A5A7-2F86-4E17-F234B37C2E0F}"/>
              </a:ext>
            </a:extLst>
          </p:cNvPr>
          <p:cNvSpPr/>
          <p:nvPr/>
        </p:nvSpPr>
        <p:spPr>
          <a:xfrm>
            <a:off x="16624015" y="-3633908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D056357-4989-928F-EA6F-4C8DCC0892F6}"/>
              </a:ext>
            </a:extLst>
          </p:cNvPr>
          <p:cNvSpPr/>
          <p:nvPr/>
        </p:nvSpPr>
        <p:spPr>
          <a:xfrm>
            <a:off x="16890125" y="-4061967"/>
            <a:ext cx="1318924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978386" y="0"/>
                </a:moveTo>
                <a:lnTo>
                  <a:pt x="1978386" y="71566"/>
                </a:lnTo>
                <a:lnTo>
                  <a:pt x="0" y="71566"/>
                </a:lnTo>
                <a:lnTo>
                  <a:pt x="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5C71ED6-BBDF-6B66-E4B4-807D4235B85B}"/>
              </a:ext>
            </a:extLst>
          </p:cNvPr>
          <p:cNvSpPr/>
          <p:nvPr/>
        </p:nvSpPr>
        <p:spPr>
          <a:xfrm>
            <a:off x="15536333" y="6899138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8DFF0A4-90D1-4248-CE06-C426CB4329D5}"/>
              </a:ext>
            </a:extLst>
          </p:cNvPr>
          <p:cNvSpPr/>
          <p:nvPr/>
        </p:nvSpPr>
        <p:spPr>
          <a:xfrm>
            <a:off x="15536333" y="6899138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7FCA43D-3184-10A0-44AD-F7D0B15EFB51}"/>
              </a:ext>
            </a:extLst>
          </p:cNvPr>
          <p:cNvSpPr/>
          <p:nvPr/>
        </p:nvSpPr>
        <p:spPr>
          <a:xfrm>
            <a:off x="15536333" y="6899138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A278F41-2837-CB50-F77E-C012A15A1308}"/>
              </a:ext>
            </a:extLst>
          </p:cNvPr>
          <p:cNvSpPr/>
          <p:nvPr/>
        </p:nvSpPr>
        <p:spPr>
          <a:xfrm>
            <a:off x="15863319" y="-363390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4A9764-45F1-34EC-63F7-2AD6E6624F35}"/>
              </a:ext>
            </a:extLst>
          </p:cNvPr>
          <p:cNvSpPr/>
          <p:nvPr/>
        </p:nvSpPr>
        <p:spPr>
          <a:xfrm>
            <a:off x="15863319" y="-3633908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DDCE2A-7091-E78C-4712-79E832FE86BF}"/>
              </a:ext>
            </a:extLst>
          </p:cNvPr>
          <p:cNvSpPr/>
          <p:nvPr/>
        </p:nvSpPr>
        <p:spPr>
          <a:xfrm>
            <a:off x="16129429" y="-4061967"/>
            <a:ext cx="2079619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119429" y="0"/>
                </a:moveTo>
                <a:lnTo>
                  <a:pt x="3119429" y="71566"/>
                </a:lnTo>
                <a:lnTo>
                  <a:pt x="0" y="71566"/>
                </a:lnTo>
                <a:lnTo>
                  <a:pt x="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E6A59E62-2080-DD7D-6686-941A5D648171}"/>
              </a:ext>
            </a:extLst>
          </p:cNvPr>
          <p:cNvSpPr/>
          <p:nvPr/>
        </p:nvSpPr>
        <p:spPr>
          <a:xfrm>
            <a:off x="6569571" y="-2996829"/>
            <a:ext cx="3366217" cy="4190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56982"/>
                </a:lnTo>
                <a:lnTo>
                  <a:pt x="5049325" y="556982"/>
                </a:lnTo>
                <a:lnTo>
                  <a:pt x="5049325" y="6285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AAADD00-3278-FF7F-398C-59A893DA209B}"/>
              </a:ext>
            </a:extLst>
          </p:cNvPr>
          <p:cNvSpPr/>
          <p:nvPr/>
        </p:nvSpPr>
        <p:spPr>
          <a:xfrm>
            <a:off x="6242584" y="8789265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BF66BF68-F1D8-308E-BA51-66CA29EA14F9}"/>
              </a:ext>
            </a:extLst>
          </p:cNvPr>
          <p:cNvSpPr/>
          <p:nvPr/>
        </p:nvSpPr>
        <p:spPr>
          <a:xfrm>
            <a:off x="6242584" y="8789265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6F7368-CFB0-55E3-8E2C-C3809608229A}"/>
              </a:ext>
            </a:extLst>
          </p:cNvPr>
          <p:cNvSpPr/>
          <p:nvPr/>
        </p:nvSpPr>
        <p:spPr>
          <a:xfrm>
            <a:off x="6242584" y="8789265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239217E-281D-C255-8E29-2C88317E4A57}"/>
              </a:ext>
            </a:extLst>
          </p:cNvPr>
          <p:cNvSpPr/>
          <p:nvPr/>
        </p:nvSpPr>
        <p:spPr>
          <a:xfrm>
            <a:off x="6242584" y="8789265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6ECAC14-A773-89EE-3FE6-6F0EFCB2F8A9}"/>
              </a:ext>
            </a:extLst>
          </p:cNvPr>
          <p:cNvSpPr/>
          <p:nvPr/>
        </p:nvSpPr>
        <p:spPr>
          <a:xfrm>
            <a:off x="6242584" y="8789265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2C836DE-4CB1-964E-E78F-08C0687A9D81}"/>
              </a:ext>
            </a:extLst>
          </p:cNvPr>
          <p:cNvSpPr/>
          <p:nvPr/>
        </p:nvSpPr>
        <p:spPr>
          <a:xfrm>
            <a:off x="6478213" y="8361206"/>
            <a:ext cx="60960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88694E20-A18E-C63C-AFB1-BFC43643385B}"/>
              </a:ext>
            </a:extLst>
          </p:cNvPr>
          <p:cNvSpPr/>
          <p:nvPr/>
        </p:nvSpPr>
        <p:spPr>
          <a:xfrm>
            <a:off x="6569571" y="-2996829"/>
            <a:ext cx="348703" cy="4190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56982"/>
                </a:lnTo>
                <a:lnTo>
                  <a:pt x="523054" y="556982"/>
                </a:lnTo>
                <a:lnTo>
                  <a:pt x="523054" y="6285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8C024799-2003-BBA0-4228-22375FA0A9BA}"/>
              </a:ext>
            </a:extLst>
          </p:cNvPr>
          <p:cNvSpPr/>
          <p:nvPr/>
        </p:nvSpPr>
        <p:spPr>
          <a:xfrm>
            <a:off x="5481888" y="8789265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1CDD85E-42EA-566C-8CFC-67C22E3EDCEE}"/>
              </a:ext>
            </a:extLst>
          </p:cNvPr>
          <p:cNvSpPr/>
          <p:nvPr/>
        </p:nvSpPr>
        <p:spPr>
          <a:xfrm>
            <a:off x="5481888" y="8789265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E354B6AB-3586-F9FF-C908-ED654677EF40}"/>
              </a:ext>
            </a:extLst>
          </p:cNvPr>
          <p:cNvSpPr/>
          <p:nvPr/>
        </p:nvSpPr>
        <p:spPr>
          <a:xfrm>
            <a:off x="5481888" y="8789265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684BF381-528F-0DCE-55D6-20E233B44D04}"/>
              </a:ext>
            </a:extLst>
          </p:cNvPr>
          <p:cNvSpPr/>
          <p:nvPr/>
        </p:nvSpPr>
        <p:spPr>
          <a:xfrm>
            <a:off x="5481888" y="8789265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D2E6F7-75D7-3647-A538-7039C4EA4C43}"/>
              </a:ext>
            </a:extLst>
          </p:cNvPr>
          <p:cNvSpPr/>
          <p:nvPr/>
        </p:nvSpPr>
        <p:spPr>
          <a:xfrm>
            <a:off x="5367651" y="8361206"/>
            <a:ext cx="380347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566"/>
                </a:lnTo>
                <a:lnTo>
                  <a:pt x="570521" y="71566"/>
                </a:lnTo>
                <a:lnTo>
                  <a:pt x="570521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BAA1B956-2ABE-6CAA-3D1E-E6C4BE30C352}"/>
              </a:ext>
            </a:extLst>
          </p:cNvPr>
          <p:cNvSpPr/>
          <p:nvPr/>
        </p:nvSpPr>
        <p:spPr>
          <a:xfrm>
            <a:off x="4721193" y="8789265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6979EC4B-793B-009A-2B4B-2230B92528BC}"/>
              </a:ext>
            </a:extLst>
          </p:cNvPr>
          <p:cNvSpPr/>
          <p:nvPr/>
        </p:nvSpPr>
        <p:spPr>
          <a:xfrm>
            <a:off x="4721193" y="8789265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A5F9D02-1BEF-11B6-6D83-95BB35F24655}"/>
              </a:ext>
            </a:extLst>
          </p:cNvPr>
          <p:cNvSpPr/>
          <p:nvPr/>
        </p:nvSpPr>
        <p:spPr>
          <a:xfrm>
            <a:off x="4721193" y="8789265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62A370FE-0895-8737-F9EC-A638A0D05053}"/>
              </a:ext>
            </a:extLst>
          </p:cNvPr>
          <p:cNvSpPr/>
          <p:nvPr/>
        </p:nvSpPr>
        <p:spPr>
          <a:xfrm>
            <a:off x="4721193" y="8789265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605B76C3-B686-52D6-FDE8-BB0B8074FF82}"/>
              </a:ext>
            </a:extLst>
          </p:cNvPr>
          <p:cNvSpPr/>
          <p:nvPr/>
        </p:nvSpPr>
        <p:spPr>
          <a:xfrm>
            <a:off x="4987303" y="8361206"/>
            <a:ext cx="380347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70521" y="0"/>
                </a:moveTo>
                <a:lnTo>
                  <a:pt x="570521" y="71566"/>
                </a:lnTo>
                <a:lnTo>
                  <a:pt x="0" y="71566"/>
                </a:lnTo>
                <a:lnTo>
                  <a:pt x="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45636379-F7E0-0857-3D75-EE585D93F1B1}"/>
              </a:ext>
            </a:extLst>
          </p:cNvPr>
          <p:cNvSpPr/>
          <p:nvPr/>
        </p:nvSpPr>
        <p:spPr>
          <a:xfrm>
            <a:off x="5777230" y="-2996829"/>
            <a:ext cx="792341" cy="4190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188511" y="0"/>
                </a:moveTo>
                <a:lnTo>
                  <a:pt x="1188511" y="556982"/>
                </a:lnTo>
                <a:lnTo>
                  <a:pt x="0" y="556982"/>
                </a:lnTo>
                <a:lnTo>
                  <a:pt x="0" y="6285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B6B6CB34-4F47-6213-B6AD-0A7C2FA48C6F}"/>
              </a:ext>
            </a:extLst>
          </p:cNvPr>
          <p:cNvSpPr/>
          <p:nvPr/>
        </p:nvSpPr>
        <p:spPr>
          <a:xfrm>
            <a:off x="-5060463" y="5286050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1C7DF00E-DDAA-B562-4158-8E8EA75D492D}"/>
              </a:ext>
            </a:extLst>
          </p:cNvPr>
          <p:cNvSpPr/>
          <p:nvPr/>
        </p:nvSpPr>
        <p:spPr>
          <a:xfrm>
            <a:off x="-5060463" y="5286050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1D5F1A7-BD48-F442-07C4-5B29F2A77521}"/>
              </a:ext>
            </a:extLst>
          </p:cNvPr>
          <p:cNvSpPr/>
          <p:nvPr/>
        </p:nvSpPr>
        <p:spPr>
          <a:xfrm>
            <a:off x="-5060463" y="5286050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9E3FBD26-94D4-BE68-AF13-360766C90F3F}"/>
              </a:ext>
            </a:extLst>
          </p:cNvPr>
          <p:cNvSpPr/>
          <p:nvPr/>
        </p:nvSpPr>
        <p:spPr>
          <a:xfrm>
            <a:off x="-5060463" y="5286050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F7716FE6-3490-DCAF-7690-FFD30323DE6C}"/>
              </a:ext>
            </a:extLst>
          </p:cNvPr>
          <p:cNvSpPr/>
          <p:nvPr/>
        </p:nvSpPr>
        <p:spPr>
          <a:xfrm>
            <a:off x="-5060463" y="5286051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1DEB3F15-321A-8E5A-9600-B93EB4D13CD7}"/>
              </a:ext>
            </a:extLst>
          </p:cNvPr>
          <p:cNvSpPr/>
          <p:nvPr/>
        </p:nvSpPr>
        <p:spPr>
          <a:xfrm>
            <a:off x="-5555048" y="4857992"/>
            <a:ext cx="760695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566"/>
                </a:lnTo>
                <a:lnTo>
                  <a:pt x="1141043" y="71566"/>
                </a:lnTo>
                <a:lnTo>
                  <a:pt x="1141043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5DF57D1-CD8B-3C38-BB54-D575A6560FDB}"/>
              </a:ext>
            </a:extLst>
          </p:cNvPr>
          <p:cNvSpPr/>
          <p:nvPr/>
        </p:nvSpPr>
        <p:spPr>
          <a:xfrm>
            <a:off x="-5821159" y="5286050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7181B75-A23C-1F4F-7E34-5B4FE20C6C68}"/>
              </a:ext>
            </a:extLst>
          </p:cNvPr>
          <p:cNvSpPr/>
          <p:nvPr/>
        </p:nvSpPr>
        <p:spPr>
          <a:xfrm>
            <a:off x="-5821159" y="5286050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31EA1D7-2E08-9285-AFA7-86EBF903CA7A}"/>
              </a:ext>
            </a:extLst>
          </p:cNvPr>
          <p:cNvSpPr/>
          <p:nvPr/>
        </p:nvSpPr>
        <p:spPr>
          <a:xfrm>
            <a:off x="-5821159" y="5286050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716E5A68-ECCF-2F16-C00D-7DF9903D1B65}"/>
              </a:ext>
            </a:extLst>
          </p:cNvPr>
          <p:cNvSpPr/>
          <p:nvPr/>
        </p:nvSpPr>
        <p:spPr>
          <a:xfrm>
            <a:off x="-5821159" y="5286050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D36F23EC-1993-4BBB-AF71-3F840BB91971}"/>
              </a:ext>
            </a:extLst>
          </p:cNvPr>
          <p:cNvSpPr/>
          <p:nvPr/>
        </p:nvSpPr>
        <p:spPr>
          <a:xfrm>
            <a:off x="-5821159" y="5286051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3898924-1CA7-670B-C2D4-402BDF72B7AD}"/>
              </a:ext>
            </a:extLst>
          </p:cNvPr>
          <p:cNvSpPr/>
          <p:nvPr/>
        </p:nvSpPr>
        <p:spPr>
          <a:xfrm>
            <a:off x="-5585529" y="4857992"/>
            <a:ext cx="60960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A5296023-4FEA-6318-0AAD-286B83D7C602}"/>
              </a:ext>
            </a:extLst>
          </p:cNvPr>
          <p:cNvSpPr/>
          <p:nvPr/>
        </p:nvSpPr>
        <p:spPr>
          <a:xfrm>
            <a:off x="-6581854" y="5286050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CAFACD4A-06FD-CA5E-4D09-397EDBAA1312}"/>
              </a:ext>
            </a:extLst>
          </p:cNvPr>
          <p:cNvSpPr/>
          <p:nvPr/>
        </p:nvSpPr>
        <p:spPr>
          <a:xfrm>
            <a:off x="-6581854" y="5286050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76552D5-79AE-28EB-CB87-E6C2DA264CAB}"/>
              </a:ext>
            </a:extLst>
          </p:cNvPr>
          <p:cNvSpPr/>
          <p:nvPr/>
        </p:nvSpPr>
        <p:spPr>
          <a:xfrm>
            <a:off x="-6581854" y="5286050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C88EBF75-A6FA-1213-625A-71C807B9D145}"/>
              </a:ext>
            </a:extLst>
          </p:cNvPr>
          <p:cNvSpPr/>
          <p:nvPr/>
        </p:nvSpPr>
        <p:spPr>
          <a:xfrm>
            <a:off x="-6581854" y="5286050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6D4923FC-1739-039E-E637-5FF0CC566E7C}"/>
              </a:ext>
            </a:extLst>
          </p:cNvPr>
          <p:cNvSpPr/>
          <p:nvPr/>
        </p:nvSpPr>
        <p:spPr>
          <a:xfrm>
            <a:off x="-6581854" y="5286051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FC7DB080-8639-8654-945A-A91B3ADB64C1}"/>
              </a:ext>
            </a:extLst>
          </p:cNvPr>
          <p:cNvSpPr/>
          <p:nvPr/>
        </p:nvSpPr>
        <p:spPr>
          <a:xfrm>
            <a:off x="-6315744" y="4857992"/>
            <a:ext cx="760695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141043" y="0"/>
                </a:moveTo>
                <a:lnTo>
                  <a:pt x="1141043" y="71566"/>
                </a:lnTo>
                <a:lnTo>
                  <a:pt x="0" y="71566"/>
                </a:lnTo>
                <a:lnTo>
                  <a:pt x="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DD4107CA-408C-B073-AD82-24C1B5909F59}"/>
              </a:ext>
            </a:extLst>
          </p:cNvPr>
          <p:cNvSpPr/>
          <p:nvPr/>
        </p:nvSpPr>
        <p:spPr>
          <a:xfrm>
            <a:off x="3875491" y="-2996829"/>
            <a:ext cx="2694080" cy="4190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041120" y="0"/>
                </a:moveTo>
                <a:lnTo>
                  <a:pt x="4041120" y="556982"/>
                </a:lnTo>
                <a:lnTo>
                  <a:pt x="0" y="556982"/>
                </a:lnTo>
                <a:lnTo>
                  <a:pt x="0" y="6285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AE9BBCD3-7CA0-C80E-3D08-ECA66C0A6603}"/>
              </a:ext>
            </a:extLst>
          </p:cNvPr>
          <p:cNvSpPr/>
          <p:nvPr/>
        </p:nvSpPr>
        <p:spPr>
          <a:xfrm>
            <a:off x="-7342550" y="5286050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4B518D71-EF5E-65D9-9DB4-17E6874969DE}"/>
              </a:ext>
            </a:extLst>
          </p:cNvPr>
          <p:cNvSpPr/>
          <p:nvPr/>
        </p:nvSpPr>
        <p:spPr>
          <a:xfrm>
            <a:off x="-7342550" y="5286050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50769014-5A9E-2C1D-020C-A6A358021D56}"/>
              </a:ext>
            </a:extLst>
          </p:cNvPr>
          <p:cNvSpPr/>
          <p:nvPr/>
        </p:nvSpPr>
        <p:spPr>
          <a:xfrm>
            <a:off x="-7342550" y="5286050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C08F08D2-2F66-9209-7CE2-8A5792AC7689}"/>
              </a:ext>
            </a:extLst>
          </p:cNvPr>
          <p:cNvSpPr/>
          <p:nvPr/>
        </p:nvSpPr>
        <p:spPr>
          <a:xfrm>
            <a:off x="-7342550" y="5286050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5CCE0560-3B5B-5B9E-296D-50FA94F195BD}"/>
              </a:ext>
            </a:extLst>
          </p:cNvPr>
          <p:cNvSpPr/>
          <p:nvPr/>
        </p:nvSpPr>
        <p:spPr>
          <a:xfrm>
            <a:off x="-7342550" y="5286051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70C1C12A-11D1-FB03-8CAF-C00E447BBB14}"/>
              </a:ext>
            </a:extLst>
          </p:cNvPr>
          <p:cNvSpPr/>
          <p:nvPr/>
        </p:nvSpPr>
        <p:spPr>
          <a:xfrm>
            <a:off x="-7456788" y="4857992"/>
            <a:ext cx="380347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566"/>
                </a:lnTo>
                <a:lnTo>
                  <a:pt x="570521" y="71566"/>
                </a:lnTo>
                <a:lnTo>
                  <a:pt x="570521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261BFBCD-B562-355B-13DD-4BBD245836A4}"/>
              </a:ext>
            </a:extLst>
          </p:cNvPr>
          <p:cNvSpPr/>
          <p:nvPr/>
        </p:nvSpPr>
        <p:spPr>
          <a:xfrm>
            <a:off x="-8103246" y="5286050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0EFC88B5-5605-7249-23B6-0D1B0EC3F5C4}"/>
              </a:ext>
            </a:extLst>
          </p:cNvPr>
          <p:cNvSpPr/>
          <p:nvPr/>
        </p:nvSpPr>
        <p:spPr>
          <a:xfrm>
            <a:off x="-8103246" y="5286050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04E7F7A2-4616-8BE5-CC16-80C2D92CFA2F}"/>
              </a:ext>
            </a:extLst>
          </p:cNvPr>
          <p:cNvSpPr/>
          <p:nvPr/>
        </p:nvSpPr>
        <p:spPr>
          <a:xfrm>
            <a:off x="-8103246" y="5286050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9653BD3D-D1A9-BD78-1BF6-02DB9CDFC694}"/>
              </a:ext>
            </a:extLst>
          </p:cNvPr>
          <p:cNvSpPr/>
          <p:nvPr/>
        </p:nvSpPr>
        <p:spPr>
          <a:xfrm>
            <a:off x="-8103246" y="5286050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A8364DF7-4A62-36F1-8D4A-8BC69C356CD5}"/>
              </a:ext>
            </a:extLst>
          </p:cNvPr>
          <p:cNvSpPr/>
          <p:nvPr/>
        </p:nvSpPr>
        <p:spPr>
          <a:xfrm>
            <a:off x="-8103246" y="5286051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004D287B-CC6E-54AC-2B4D-C2487A471469}"/>
              </a:ext>
            </a:extLst>
          </p:cNvPr>
          <p:cNvSpPr/>
          <p:nvPr/>
        </p:nvSpPr>
        <p:spPr>
          <a:xfrm>
            <a:off x="-7837136" y="4857992"/>
            <a:ext cx="380347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70521" y="0"/>
                </a:moveTo>
                <a:lnTo>
                  <a:pt x="570521" y="71566"/>
                </a:lnTo>
                <a:lnTo>
                  <a:pt x="0" y="71566"/>
                </a:lnTo>
                <a:lnTo>
                  <a:pt x="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FC565AC6-4AC7-5EC6-AC46-D00AB518741B}"/>
              </a:ext>
            </a:extLst>
          </p:cNvPr>
          <p:cNvSpPr/>
          <p:nvPr/>
        </p:nvSpPr>
        <p:spPr>
          <a:xfrm>
            <a:off x="1973751" y="-2996829"/>
            <a:ext cx="4595819" cy="4190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893729" y="0"/>
                </a:moveTo>
                <a:lnTo>
                  <a:pt x="6893729" y="556982"/>
                </a:lnTo>
                <a:lnTo>
                  <a:pt x="0" y="556982"/>
                </a:lnTo>
                <a:lnTo>
                  <a:pt x="0" y="6285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EA566232-CF6C-D0D5-2078-E5D81C1DE8DB}"/>
              </a:ext>
            </a:extLst>
          </p:cNvPr>
          <p:cNvSpPr/>
          <p:nvPr/>
        </p:nvSpPr>
        <p:spPr>
          <a:xfrm>
            <a:off x="-8819378" y="4857992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9F64C480-B62B-F2A4-7AE8-A5976E4353D9}"/>
              </a:ext>
            </a:extLst>
          </p:cNvPr>
          <p:cNvSpPr/>
          <p:nvPr/>
        </p:nvSpPr>
        <p:spPr>
          <a:xfrm>
            <a:off x="-8819378" y="4857991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64E7183C-17EC-5296-9730-E377111F1FB8}"/>
              </a:ext>
            </a:extLst>
          </p:cNvPr>
          <p:cNvSpPr/>
          <p:nvPr/>
        </p:nvSpPr>
        <p:spPr>
          <a:xfrm>
            <a:off x="-8819378" y="4857991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C6AD7421-0B23-8A06-C0F9-30408E6A9BDC}"/>
              </a:ext>
            </a:extLst>
          </p:cNvPr>
          <p:cNvSpPr/>
          <p:nvPr/>
        </p:nvSpPr>
        <p:spPr>
          <a:xfrm>
            <a:off x="-8819378" y="4857992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BF37CFB8-08F0-E32F-C96C-971880CB5248}"/>
              </a:ext>
            </a:extLst>
          </p:cNvPr>
          <p:cNvSpPr/>
          <p:nvPr/>
        </p:nvSpPr>
        <p:spPr>
          <a:xfrm>
            <a:off x="-8819378" y="4857992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132C0EE6-1684-4121-CC8C-4EA46F653BBF}"/>
              </a:ext>
            </a:extLst>
          </p:cNvPr>
          <p:cNvSpPr/>
          <p:nvPr/>
        </p:nvSpPr>
        <p:spPr>
          <a:xfrm>
            <a:off x="877272" y="-2996829"/>
            <a:ext cx="5692299" cy="4190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8538448" y="0"/>
                </a:moveTo>
                <a:lnTo>
                  <a:pt x="8538448" y="556982"/>
                </a:lnTo>
                <a:lnTo>
                  <a:pt x="0" y="556982"/>
                </a:lnTo>
                <a:lnTo>
                  <a:pt x="0" y="6285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51DB0BF3-88DD-A9D3-C3D4-E0AE8D561A86}"/>
              </a:ext>
            </a:extLst>
          </p:cNvPr>
          <p:cNvSpPr/>
          <p:nvPr/>
        </p:nvSpPr>
        <p:spPr>
          <a:xfrm>
            <a:off x="6351799" y="-2021680"/>
            <a:ext cx="60960" cy="1634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45156"/>
                </a:lnTo>
              </a:path>
            </a:pathLst>
          </a:custGeom>
          <a:noFill/>
        </p:spPr>
        <p:style>
          <a:lnRef idx="2">
            <a:schemeClr val="accent4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5670575C-038E-DA9F-6518-E68782B14362}"/>
              </a:ext>
            </a:extLst>
          </p:cNvPr>
          <p:cNvSpPr/>
          <p:nvPr/>
        </p:nvSpPr>
        <p:spPr>
          <a:xfrm>
            <a:off x="5488011" y="-5255101"/>
            <a:ext cx="1285240" cy="642620"/>
          </a:xfrm>
          <a:custGeom>
            <a:avLst/>
            <a:gdLst>
              <a:gd name="connsiteX0" fmla="*/ 0 w 1927860"/>
              <a:gd name="connsiteY0" fmla="*/ 160658 h 963930"/>
              <a:gd name="connsiteX1" fmla="*/ 160658 w 1927860"/>
              <a:gd name="connsiteY1" fmla="*/ 0 h 963930"/>
              <a:gd name="connsiteX2" fmla="*/ 1767202 w 1927860"/>
              <a:gd name="connsiteY2" fmla="*/ 0 h 963930"/>
              <a:gd name="connsiteX3" fmla="*/ 1927860 w 1927860"/>
              <a:gd name="connsiteY3" fmla="*/ 160658 h 963930"/>
              <a:gd name="connsiteX4" fmla="*/ 1927860 w 1927860"/>
              <a:gd name="connsiteY4" fmla="*/ 803272 h 963930"/>
              <a:gd name="connsiteX5" fmla="*/ 1767202 w 1927860"/>
              <a:gd name="connsiteY5" fmla="*/ 963930 h 963930"/>
              <a:gd name="connsiteX6" fmla="*/ 160658 w 1927860"/>
              <a:gd name="connsiteY6" fmla="*/ 963930 h 963930"/>
              <a:gd name="connsiteX7" fmla="*/ 0 w 1927860"/>
              <a:gd name="connsiteY7" fmla="*/ 803272 h 963930"/>
              <a:gd name="connsiteX8" fmla="*/ 0 w 1927860"/>
              <a:gd name="connsiteY8" fmla="*/ 160658 h 963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27860" h="963930">
                <a:moveTo>
                  <a:pt x="0" y="160658"/>
                </a:moveTo>
                <a:cubicBezTo>
                  <a:pt x="0" y="71929"/>
                  <a:pt x="71929" y="0"/>
                  <a:pt x="160658" y="0"/>
                </a:cubicBezTo>
                <a:lnTo>
                  <a:pt x="1767202" y="0"/>
                </a:lnTo>
                <a:cubicBezTo>
                  <a:pt x="1855931" y="0"/>
                  <a:pt x="1927860" y="71929"/>
                  <a:pt x="1927860" y="160658"/>
                </a:cubicBezTo>
                <a:lnTo>
                  <a:pt x="1927860" y="803272"/>
                </a:lnTo>
                <a:cubicBezTo>
                  <a:pt x="1927860" y="892001"/>
                  <a:pt x="1855931" y="963930"/>
                  <a:pt x="1767202" y="963930"/>
                </a:cubicBezTo>
                <a:lnTo>
                  <a:pt x="160658" y="963930"/>
                </a:lnTo>
                <a:cubicBezTo>
                  <a:pt x="71929" y="963930"/>
                  <a:pt x="0" y="892001"/>
                  <a:pt x="0" y="803272"/>
                </a:cubicBezTo>
                <a:lnTo>
                  <a:pt x="0" y="16065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3223" tIns="43223" rIns="43223" bIns="43223" numCol="1" spcCol="1270" anchor="ctr" anchorCtr="0">
            <a:noAutofit/>
          </a:bodyPr>
          <a:lstStyle/>
          <a:p>
            <a:pPr algn="ctr" defTabSz="8297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7" b="1" dirty="0">
                <a:latin typeface="Oswald" panose="00000500000000000000" pitchFamily="2" charset="0"/>
              </a:rPr>
              <a:t>Chairman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79E871B8-B7BD-6271-3B43-FE436CE6A77F}"/>
              </a:ext>
            </a:extLst>
          </p:cNvPr>
          <p:cNvSpPr/>
          <p:nvPr/>
        </p:nvSpPr>
        <p:spPr>
          <a:xfrm>
            <a:off x="5643618" y="-4449043"/>
            <a:ext cx="974027" cy="487013"/>
          </a:xfrm>
          <a:custGeom>
            <a:avLst/>
            <a:gdLst>
              <a:gd name="connsiteX0" fmla="*/ 0 w 1461041"/>
              <a:gd name="connsiteY0" fmla="*/ 121756 h 730520"/>
              <a:gd name="connsiteX1" fmla="*/ 121756 w 1461041"/>
              <a:gd name="connsiteY1" fmla="*/ 0 h 730520"/>
              <a:gd name="connsiteX2" fmla="*/ 1339285 w 1461041"/>
              <a:gd name="connsiteY2" fmla="*/ 0 h 730520"/>
              <a:gd name="connsiteX3" fmla="*/ 1461041 w 1461041"/>
              <a:gd name="connsiteY3" fmla="*/ 121756 h 730520"/>
              <a:gd name="connsiteX4" fmla="*/ 1461041 w 1461041"/>
              <a:gd name="connsiteY4" fmla="*/ 608764 h 730520"/>
              <a:gd name="connsiteX5" fmla="*/ 1339285 w 1461041"/>
              <a:gd name="connsiteY5" fmla="*/ 730520 h 730520"/>
              <a:gd name="connsiteX6" fmla="*/ 121756 w 1461041"/>
              <a:gd name="connsiteY6" fmla="*/ 730520 h 730520"/>
              <a:gd name="connsiteX7" fmla="*/ 0 w 1461041"/>
              <a:gd name="connsiteY7" fmla="*/ 608764 h 730520"/>
              <a:gd name="connsiteX8" fmla="*/ 0 w 1461041"/>
              <a:gd name="connsiteY8" fmla="*/ 121756 h 73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1041" h="730520">
                <a:moveTo>
                  <a:pt x="0" y="121756"/>
                </a:moveTo>
                <a:cubicBezTo>
                  <a:pt x="0" y="54512"/>
                  <a:pt x="54512" y="0"/>
                  <a:pt x="121756" y="0"/>
                </a:cubicBezTo>
                <a:lnTo>
                  <a:pt x="1339285" y="0"/>
                </a:lnTo>
                <a:cubicBezTo>
                  <a:pt x="1406529" y="0"/>
                  <a:pt x="1461041" y="54512"/>
                  <a:pt x="1461041" y="121756"/>
                </a:cubicBezTo>
                <a:lnTo>
                  <a:pt x="1461041" y="608764"/>
                </a:lnTo>
                <a:cubicBezTo>
                  <a:pt x="1461041" y="676008"/>
                  <a:pt x="1406529" y="730520"/>
                  <a:pt x="1339285" y="730520"/>
                </a:cubicBezTo>
                <a:lnTo>
                  <a:pt x="121756" y="730520"/>
                </a:lnTo>
                <a:cubicBezTo>
                  <a:pt x="54512" y="730520"/>
                  <a:pt x="0" y="676008"/>
                  <a:pt x="0" y="608764"/>
                </a:cubicBezTo>
                <a:lnTo>
                  <a:pt x="0" y="12175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701" tIns="29701" rIns="29701" bIns="29701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Chief Executive Officer (CEO)</a:t>
            </a:r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1733466E-3FF7-F36B-3582-B26D86B90F5C}"/>
              </a:ext>
            </a:extLst>
          </p:cNvPr>
          <p:cNvSpPr/>
          <p:nvPr/>
        </p:nvSpPr>
        <p:spPr>
          <a:xfrm>
            <a:off x="544635" y="-2577797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48" tIns="20048" rIns="20048" bIns="20048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Claims Officer (CCO)</a:t>
            </a: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B9B268E1-9465-6053-C49D-3D881957CAE3}"/>
              </a:ext>
            </a:extLst>
          </p:cNvPr>
          <p:cNvSpPr/>
          <p:nvPr/>
        </p:nvSpPr>
        <p:spPr>
          <a:xfrm>
            <a:off x="-8719586" y="495341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Department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A01C95C6-AA2E-2BCD-8BE1-333572381E37}"/>
              </a:ext>
            </a:extLst>
          </p:cNvPr>
          <p:cNvSpPr/>
          <p:nvPr/>
        </p:nvSpPr>
        <p:spPr>
          <a:xfrm>
            <a:off x="-8719586" y="5276031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Director</a:t>
            </a: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3A3EBCBD-82D2-A518-1F77-7C03EF261F09}"/>
              </a:ext>
            </a:extLst>
          </p:cNvPr>
          <p:cNvSpPr/>
          <p:nvPr/>
        </p:nvSpPr>
        <p:spPr>
          <a:xfrm>
            <a:off x="-8719586" y="559864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Supervisor</a:t>
            </a: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7F3A9EEB-7C3D-B22D-5D90-8EB58701EDDE}"/>
              </a:ext>
            </a:extLst>
          </p:cNvPr>
          <p:cNvSpPr/>
          <p:nvPr/>
        </p:nvSpPr>
        <p:spPr>
          <a:xfrm>
            <a:off x="-8719586" y="592126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Team Leads</a:t>
            </a:r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C8A25401-D86F-E5CC-382E-6A20AC2DF539}"/>
              </a:ext>
            </a:extLst>
          </p:cNvPr>
          <p:cNvSpPr/>
          <p:nvPr/>
        </p:nvSpPr>
        <p:spPr>
          <a:xfrm>
            <a:off x="-8719586" y="624388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Adjustors and Investigations</a:t>
            </a: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DB1C0B23-C450-9799-53AB-836AF05F0307}"/>
              </a:ext>
            </a:extLst>
          </p:cNvPr>
          <p:cNvSpPr/>
          <p:nvPr/>
        </p:nvSpPr>
        <p:spPr>
          <a:xfrm>
            <a:off x="1641114" y="-2577797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48" tIns="20048" rIns="20048" bIns="20048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Risk Officer (CRO)</a:t>
            </a: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D06488CA-F32A-9A5D-AAA0-4205209D8C02}"/>
              </a:ext>
            </a:extLst>
          </p:cNvPr>
          <p:cNvSpPr/>
          <p:nvPr/>
        </p:nvSpPr>
        <p:spPr>
          <a:xfrm>
            <a:off x="-8169773" y="4953414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Actuarial Officer (CAO)</a:t>
            </a: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DD2810C6-5F3E-9012-C12B-92F1E9C73199}"/>
              </a:ext>
            </a:extLst>
          </p:cNvPr>
          <p:cNvSpPr/>
          <p:nvPr/>
        </p:nvSpPr>
        <p:spPr>
          <a:xfrm>
            <a:off x="-8003455" y="538147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Department</a:t>
            </a: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171AA232-B9F0-B97D-0EAC-2FE109B55E89}"/>
              </a:ext>
            </a:extLst>
          </p:cNvPr>
          <p:cNvSpPr/>
          <p:nvPr/>
        </p:nvSpPr>
        <p:spPr>
          <a:xfrm>
            <a:off x="-8003455" y="5704091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Director</a:t>
            </a: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A22DADCF-BBD1-5235-DF22-2351E729E6AF}"/>
              </a:ext>
            </a:extLst>
          </p:cNvPr>
          <p:cNvSpPr/>
          <p:nvPr/>
        </p:nvSpPr>
        <p:spPr>
          <a:xfrm>
            <a:off x="-8003455" y="6026708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Supervisor</a:t>
            </a: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1990363D-1AB6-9A6B-A313-F38D641ADC8A}"/>
              </a:ext>
            </a:extLst>
          </p:cNvPr>
          <p:cNvSpPr/>
          <p:nvPr/>
        </p:nvSpPr>
        <p:spPr>
          <a:xfrm>
            <a:off x="-8003455" y="6349325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Associate</a:t>
            </a: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F66075F0-4DF0-19A7-C937-BF5B7DDB8531}"/>
              </a:ext>
            </a:extLst>
          </p:cNvPr>
          <p:cNvSpPr/>
          <p:nvPr/>
        </p:nvSpPr>
        <p:spPr>
          <a:xfrm>
            <a:off x="-8003455" y="667194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Actuaries</a:t>
            </a: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256C0CC0-4064-6FB1-D60C-11CD0CE77054}"/>
              </a:ext>
            </a:extLst>
          </p:cNvPr>
          <p:cNvSpPr/>
          <p:nvPr/>
        </p:nvSpPr>
        <p:spPr>
          <a:xfrm>
            <a:off x="-7409077" y="4953414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Underwriting Officer (CUO)</a:t>
            </a: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1D2526E6-013F-3EDA-B380-BDC075763DBC}"/>
              </a:ext>
            </a:extLst>
          </p:cNvPr>
          <p:cNvSpPr/>
          <p:nvPr/>
        </p:nvSpPr>
        <p:spPr>
          <a:xfrm>
            <a:off x="-7242759" y="538147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Director</a:t>
            </a: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98B3C69F-6525-C9DE-A13D-5A41E8F962E8}"/>
              </a:ext>
            </a:extLst>
          </p:cNvPr>
          <p:cNvSpPr/>
          <p:nvPr/>
        </p:nvSpPr>
        <p:spPr>
          <a:xfrm>
            <a:off x="-7242759" y="5704091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Manager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A04076B-036B-BA2D-8FDB-36784F4EC267}"/>
              </a:ext>
            </a:extLst>
          </p:cNvPr>
          <p:cNvSpPr/>
          <p:nvPr/>
        </p:nvSpPr>
        <p:spPr>
          <a:xfrm>
            <a:off x="-7242759" y="6026708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Supervisor</a:t>
            </a: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6FE6DA48-390C-5833-AC17-1FE262B682C9}"/>
              </a:ext>
            </a:extLst>
          </p:cNvPr>
          <p:cNvSpPr/>
          <p:nvPr/>
        </p:nvSpPr>
        <p:spPr>
          <a:xfrm>
            <a:off x="-7242759" y="6349325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Team Leads</a:t>
            </a: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4319A2A0-3ACE-9186-BFA5-936ABD371E19}"/>
              </a:ext>
            </a:extLst>
          </p:cNvPr>
          <p:cNvSpPr/>
          <p:nvPr/>
        </p:nvSpPr>
        <p:spPr>
          <a:xfrm>
            <a:off x="-7242759" y="667194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Underwriters</a:t>
            </a: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825F2577-F826-B5D1-07C7-910432C5827C}"/>
              </a:ext>
            </a:extLst>
          </p:cNvPr>
          <p:cNvSpPr/>
          <p:nvPr/>
        </p:nvSpPr>
        <p:spPr>
          <a:xfrm>
            <a:off x="3542854" y="-2577797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48" tIns="20048" rIns="20048" bIns="20048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Commercial Officer (CCO)</a:t>
            </a: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B1DC3AB3-DA43-3410-1E10-69C0464C2C67}"/>
              </a:ext>
            </a:extLst>
          </p:cNvPr>
          <p:cNvSpPr/>
          <p:nvPr/>
        </p:nvSpPr>
        <p:spPr>
          <a:xfrm>
            <a:off x="-6648381" y="4953414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Marketing Department</a:t>
            </a: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F9C9F998-EA87-D575-F10C-F614B39BEE35}"/>
              </a:ext>
            </a:extLst>
          </p:cNvPr>
          <p:cNvSpPr/>
          <p:nvPr/>
        </p:nvSpPr>
        <p:spPr>
          <a:xfrm>
            <a:off x="-6482064" y="538147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Director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CA7B799A-57C7-0FA3-409C-7AC29B8C9FF2}"/>
              </a:ext>
            </a:extLst>
          </p:cNvPr>
          <p:cNvSpPr/>
          <p:nvPr/>
        </p:nvSpPr>
        <p:spPr>
          <a:xfrm>
            <a:off x="-6482064" y="5704091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Manager</a:t>
            </a: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43042284-EC55-1E2F-CA1D-74B97B7BBAD4}"/>
              </a:ext>
            </a:extLst>
          </p:cNvPr>
          <p:cNvSpPr/>
          <p:nvPr/>
        </p:nvSpPr>
        <p:spPr>
          <a:xfrm>
            <a:off x="-6482064" y="6026708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Supervisor</a:t>
            </a: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64F1DC30-0B19-1F19-0079-090E5D10D3B6}"/>
              </a:ext>
            </a:extLst>
          </p:cNvPr>
          <p:cNvSpPr/>
          <p:nvPr/>
        </p:nvSpPr>
        <p:spPr>
          <a:xfrm>
            <a:off x="-6482064" y="6349325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Team Leads</a:t>
            </a: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B96F362A-94B0-44B1-B930-A5EF885CE7D8}"/>
              </a:ext>
            </a:extLst>
          </p:cNvPr>
          <p:cNvSpPr/>
          <p:nvPr/>
        </p:nvSpPr>
        <p:spPr>
          <a:xfrm>
            <a:off x="-6482064" y="667194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Specialist</a:t>
            </a: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611AD9C1-FFDC-BB32-4EA9-F502DFDF32BF}"/>
              </a:ext>
            </a:extLst>
          </p:cNvPr>
          <p:cNvSpPr/>
          <p:nvPr/>
        </p:nvSpPr>
        <p:spPr>
          <a:xfrm>
            <a:off x="-5887686" y="4953414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Sales Department</a:t>
            </a:r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04291030-814D-87A5-BF0C-D96D3EF7A029}"/>
              </a:ext>
            </a:extLst>
          </p:cNvPr>
          <p:cNvSpPr/>
          <p:nvPr/>
        </p:nvSpPr>
        <p:spPr>
          <a:xfrm>
            <a:off x="-5721368" y="538147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Director</a:t>
            </a: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19CCC601-A76A-FC9F-1539-1E567996E793}"/>
              </a:ext>
            </a:extLst>
          </p:cNvPr>
          <p:cNvSpPr/>
          <p:nvPr/>
        </p:nvSpPr>
        <p:spPr>
          <a:xfrm>
            <a:off x="-5721368" y="5704091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Manager</a:t>
            </a: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76D9189D-4B27-911B-3F75-021EEB31B270}"/>
              </a:ext>
            </a:extLst>
          </p:cNvPr>
          <p:cNvSpPr/>
          <p:nvPr/>
        </p:nvSpPr>
        <p:spPr>
          <a:xfrm>
            <a:off x="-5721368" y="6026708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Supervisor</a:t>
            </a:r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E76B286C-9AB7-42CC-F7E9-C62FC813A7BC}"/>
              </a:ext>
            </a:extLst>
          </p:cNvPr>
          <p:cNvSpPr/>
          <p:nvPr/>
        </p:nvSpPr>
        <p:spPr>
          <a:xfrm>
            <a:off x="-5721368" y="6349325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Team Leads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89C3CD5E-ECF8-EACF-EAF3-BF2D7BEF029A}"/>
              </a:ext>
            </a:extLst>
          </p:cNvPr>
          <p:cNvSpPr/>
          <p:nvPr/>
        </p:nvSpPr>
        <p:spPr>
          <a:xfrm>
            <a:off x="-5721368" y="667194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Salespeople</a:t>
            </a: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3C36E114-197D-8D70-9CD7-CE870949D608}"/>
              </a:ext>
            </a:extLst>
          </p:cNvPr>
          <p:cNvSpPr/>
          <p:nvPr/>
        </p:nvSpPr>
        <p:spPr>
          <a:xfrm>
            <a:off x="-5126990" y="4953414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Business Development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5C216D2B-B127-5E3B-6C6D-786BF63D4717}"/>
              </a:ext>
            </a:extLst>
          </p:cNvPr>
          <p:cNvSpPr/>
          <p:nvPr/>
        </p:nvSpPr>
        <p:spPr>
          <a:xfrm>
            <a:off x="-4960672" y="538147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Director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5154DB2F-DC00-CDF7-8494-9D7E3493D03C}"/>
              </a:ext>
            </a:extLst>
          </p:cNvPr>
          <p:cNvSpPr/>
          <p:nvPr/>
        </p:nvSpPr>
        <p:spPr>
          <a:xfrm>
            <a:off x="-4960672" y="5704091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Manager</a:t>
            </a:r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ED7F410D-F298-C234-A541-42E8945F12ED}"/>
              </a:ext>
            </a:extLst>
          </p:cNvPr>
          <p:cNvSpPr/>
          <p:nvPr/>
        </p:nvSpPr>
        <p:spPr>
          <a:xfrm>
            <a:off x="-4960672" y="6026708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Associate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CA14C38B-FDF0-39AC-5882-D5E69FAE6F30}"/>
              </a:ext>
            </a:extLst>
          </p:cNvPr>
          <p:cNvSpPr/>
          <p:nvPr/>
        </p:nvSpPr>
        <p:spPr>
          <a:xfrm>
            <a:off x="-4960672" y="6349325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Representative</a:t>
            </a:r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3E63E70E-4CC6-475F-1E39-AB68CDF2EAEB}"/>
              </a:ext>
            </a:extLst>
          </p:cNvPr>
          <p:cNvSpPr/>
          <p:nvPr/>
        </p:nvSpPr>
        <p:spPr>
          <a:xfrm>
            <a:off x="-4960672" y="667194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 Research Analyst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9338596F-4F3A-3D4A-04DB-C1F44EA03A9B}"/>
              </a:ext>
            </a:extLst>
          </p:cNvPr>
          <p:cNvSpPr/>
          <p:nvPr/>
        </p:nvSpPr>
        <p:spPr>
          <a:xfrm>
            <a:off x="5444593" y="-2577797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48" tIns="20048" rIns="20048" bIns="20048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Information Officer (CIO)</a:t>
            </a:r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2BE26FB8-FFF8-C345-7028-30C76AFD7FA3}"/>
              </a:ext>
            </a:extLst>
          </p:cNvPr>
          <p:cNvSpPr/>
          <p:nvPr/>
        </p:nvSpPr>
        <p:spPr>
          <a:xfrm>
            <a:off x="4654666" y="8456628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IT Department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3002E9EA-9805-9107-4FD5-D0192241A119}"/>
              </a:ext>
            </a:extLst>
          </p:cNvPr>
          <p:cNvSpPr/>
          <p:nvPr/>
        </p:nvSpPr>
        <p:spPr>
          <a:xfrm>
            <a:off x="4820983" y="888468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Manager</a:t>
            </a:r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72E3CBA0-5F80-E0AE-0653-4630DFC63F74}"/>
              </a:ext>
            </a:extLst>
          </p:cNvPr>
          <p:cNvSpPr/>
          <p:nvPr/>
        </p:nvSpPr>
        <p:spPr>
          <a:xfrm>
            <a:off x="4820983" y="9207305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Supervisor</a:t>
            </a:r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E33C4178-5C81-408F-70AE-D8D8670FD3E6}"/>
              </a:ext>
            </a:extLst>
          </p:cNvPr>
          <p:cNvSpPr/>
          <p:nvPr/>
        </p:nvSpPr>
        <p:spPr>
          <a:xfrm>
            <a:off x="4820983" y="9529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Team Leads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A1776964-CCF8-B9D2-E3F0-ABAFE9E13D08}"/>
              </a:ext>
            </a:extLst>
          </p:cNvPr>
          <p:cNvSpPr/>
          <p:nvPr/>
        </p:nvSpPr>
        <p:spPr>
          <a:xfrm>
            <a:off x="4820983" y="9852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Developers</a:t>
            </a: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DF0069BF-E84A-F3F7-06E5-B145FA909B44}"/>
              </a:ext>
            </a:extLst>
          </p:cNvPr>
          <p:cNvSpPr/>
          <p:nvPr/>
        </p:nvSpPr>
        <p:spPr>
          <a:xfrm>
            <a:off x="5415361" y="8456628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Support Department</a:t>
            </a:r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A3298A37-C64C-EC95-771F-D983E6626712}"/>
              </a:ext>
            </a:extLst>
          </p:cNvPr>
          <p:cNvSpPr/>
          <p:nvPr/>
        </p:nvSpPr>
        <p:spPr>
          <a:xfrm>
            <a:off x="5581679" y="888468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Manager</a:t>
            </a:r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BE842380-6E9F-D4EB-2687-4899B65CB7D9}"/>
              </a:ext>
            </a:extLst>
          </p:cNvPr>
          <p:cNvSpPr/>
          <p:nvPr/>
        </p:nvSpPr>
        <p:spPr>
          <a:xfrm>
            <a:off x="5581679" y="9207305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Supervisor</a:t>
            </a:r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7EA04B5D-891B-35EF-53A9-59F04DF60529}"/>
              </a:ext>
            </a:extLst>
          </p:cNvPr>
          <p:cNvSpPr/>
          <p:nvPr/>
        </p:nvSpPr>
        <p:spPr>
          <a:xfrm>
            <a:off x="5581679" y="9529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Team Leads</a:t>
            </a:r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0A77546C-9983-91F7-D1B6-F83750769D7C}"/>
              </a:ext>
            </a:extLst>
          </p:cNvPr>
          <p:cNvSpPr/>
          <p:nvPr/>
        </p:nvSpPr>
        <p:spPr>
          <a:xfrm>
            <a:off x="5581679" y="9852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Engineers</a:t>
            </a:r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6C34F3E0-8B39-0821-5FF6-9F086E2A70C7}"/>
              </a:ext>
            </a:extLst>
          </p:cNvPr>
          <p:cNvSpPr/>
          <p:nvPr/>
        </p:nvSpPr>
        <p:spPr>
          <a:xfrm>
            <a:off x="6585637" y="-2577797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48" tIns="20048" rIns="20048" bIns="20048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Financial Officer (CFO)</a:t>
            </a: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B2348AA5-5791-993B-5096-79F39E132331}"/>
              </a:ext>
            </a:extLst>
          </p:cNvPr>
          <p:cNvSpPr/>
          <p:nvPr/>
        </p:nvSpPr>
        <p:spPr>
          <a:xfrm>
            <a:off x="6206537" y="8555908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Finance and Accounting Department</a:t>
            </a:r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179907AE-B855-34F5-B6DC-ABAD00997BCB}"/>
              </a:ext>
            </a:extLst>
          </p:cNvPr>
          <p:cNvSpPr/>
          <p:nvPr/>
        </p:nvSpPr>
        <p:spPr>
          <a:xfrm>
            <a:off x="6342375" y="888468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Director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49906874-3126-5F33-D7B6-237B42715CAA}"/>
              </a:ext>
            </a:extLst>
          </p:cNvPr>
          <p:cNvSpPr/>
          <p:nvPr/>
        </p:nvSpPr>
        <p:spPr>
          <a:xfrm>
            <a:off x="6342375" y="9207305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Manager</a:t>
            </a:r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CB0BA992-7DD2-877A-D6F4-2BD7F3177487}"/>
              </a:ext>
            </a:extLst>
          </p:cNvPr>
          <p:cNvSpPr/>
          <p:nvPr/>
        </p:nvSpPr>
        <p:spPr>
          <a:xfrm>
            <a:off x="6342375" y="9529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Supervisor</a:t>
            </a:r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FE9702B6-55EF-1CA9-3A48-91C54E48A3DB}"/>
              </a:ext>
            </a:extLst>
          </p:cNvPr>
          <p:cNvSpPr/>
          <p:nvPr/>
        </p:nvSpPr>
        <p:spPr>
          <a:xfrm>
            <a:off x="6342375" y="9852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Analysts</a:t>
            </a:r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7A010D78-4256-0531-6A03-5165B9B22E62}"/>
              </a:ext>
            </a:extLst>
          </p:cNvPr>
          <p:cNvSpPr/>
          <p:nvPr/>
        </p:nvSpPr>
        <p:spPr>
          <a:xfrm>
            <a:off x="6342375" y="10175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Accountants</a:t>
            </a: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C49D76D2-B405-3DB5-0DD4-1AA38A40C84E}"/>
              </a:ext>
            </a:extLst>
          </p:cNvPr>
          <p:cNvSpPr/>
          <p:nvPr/>
        </p:nvSpPr>
        <p:spPr>
          <a:xfrm>
            <a:off x="9533893" y="-2577797"/>
            <a:ext cx="803790" cy="332637"/>
          </a:xfrm>
          <a:custGeom>
            <a:avLst/>
            <a:gdLst>
              <a:gd name="connsiteX0" fmla="*/ 0 w 1205685"/>
              <a:gd name="connsiteY0" fmla="*/ 83161 h 498955"/>
              <a:gd name="connsiteX1" fmla="*/ 83161 w 1205685"/>
              <a:gd name="connsiteY1" fmla="*/ 0 h 498955"/>
              <a:gd name="connsiteX2" fmla="*/ 1122524 w 1205685"/>
              <a:gd name="connsiteY2" fmla="*/ 0 h 498955"/>
              <a:gd name="connsiteX3" fmla="*/ 1205685 w 1205685"/>
              <a:gd name="connsiteY3" fmla="*/ 83161 h 498955"/>
              <a:gd name="connsiteX4" fmla="*/ 1205685 w 1205685"/>
              <a:gd name="connsiteY4" fmla="*/ 415794 h 498955"/>
              <a:gd name="connsiteX5" fmla="*/ 1122524 w 1205685"/>
              <a:gd name="connsiteY5" fmla="*/ 498955 h 498955"/>
              <a:gd name="connsiteX6" fmla="*/ 83161 w 1205685"/>
              <a:gd name="connsiteY6" fmla="*/ 498955 h 498955"/>
              <a:gd name="connsiteX7" fmla="*/ 0 w 1205685"/>
              <a:gd name="connsiteY7" fmla="*/ 415794 h 498955"/>
              <a:gd name="connsiteX8" fmla="*/ 0 w 1205685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5685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1122524" y="0"/>
                </a:lnTo>
                <a:cubicBezTo>
                  <a:pt x="1168453" y="0"/>
                  <a:pt x="1205685" y="37232"/>
                  <a:pt x="1205685" y="83161"/>
                </a:cubicBezTo>
                <a:lnTo>
                  <a:pt x="1205685" y="415794"/>
                </a:lnTo>
                <a:cubicBezTo>
                  <a:pt x="1205685" y="461723"/>
                  <a:pt x="1168453" y="498955"/>
                  <a:pt x="1122524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48" tIns="20048" rIns="20048" bIns="20048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Operations Officer (COO)</a:t>
            </a: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2B90B1D4-99F1-ADC4-6AEE-4343E809542D}"/>
              </a:ext>
            </a:extLst>
          </p:cNvPr>
          <p:cNvSpPr/>
          <p:nvPr/>
        </p:nvSpPr>
        <p:spPr>
          <a:xfrm>
            <a:off x="15796792" y="-3966546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Customer Service Department</a:t>
            </a:r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263D0F8C-8893-7CA3-69CC-2D63F43E946C}"/>
              </a:ext>
            </a:extLst>
          </p:cNvPr>
          <p:cNvSpPr/>
          <p:nvPr/>
        </p:nvSpPr>
        <p:spPr>
          <a:xfrm>
            <a:off x="15963110" y="-3538486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Director</a:t>
            </a: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3D466DBB-3E1B-6B30-2E0B-15BC7C7BE913}"/>
              </a:ext>
            </a:extLst>
          </p:cNvPr>
          <p:cNvSpPr/>
          <p:nvPr/>
        </p:nvSpPr>
        <p:spPr>
          <a:xfrm>
            <a:off x="15963110" y="-3215868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Manager</a:t>
            </a:r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451AF922-2FAB-9E62-2127-96FFDD269CD5}"/>
              </a:ext>
            </a:extLst>
          </p:cNvPr>
          <p:cNvSpPr/>
          <p:nvPr/>
        </p:nvSpPr>
        <p:spPr>
          <a:xfrm>
            <a:off x="15636123" y="7639795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Supervisor</a:t>
            </a: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453C1F72-E8A7-27B9-85F2-14EDAC2296C2}"/>
              </a:ext>
            </a:extLst>
          </p:cNvPr>
          <p:cNvSpPr/>
          <p:nvPr/>
        </p:nvSpPr>
        <p:spPr>
          <a:xfrm>
            <a:off x="15636123" y="796241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Team Leads</a:t>
            </a:r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55369A5-8103-DAE3-D8E7-FCF6D9B420B0}"/>
              </a:ext>
            </a:extLst>
          </p:cNvPr>
          <p:cNvSpPr/>
          <p:nvPr/>
        </p:nvSpPr>
        <p:spPr>
          <a:xfrm>
            <a:off x="15636123" y="8285031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Agents</a:t>
            </a: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A3C23E12-6438-E5AF-9438-8F7D6444F9B3}"/>
              </a:ext>
            </a:extLst>
          </p:cNvPr>
          <p:cNvSpPr/>
          <p:nvPr/>
        </p:nvSpPr>
        <p:spPr>
          <a:xfrm>
            <a:off x="16557487" y="-3966546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Auditing Department</a:t>
            </a:r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FF308343-C9BD-3A1E-A5F7-62F7653CE4CD}"/>
              </a:ext>
            </a:extLst>
          </p:cNvPr>
          <p:cNvSpPr/>
          <p:nvPr/>
        </p:nvSpPr>
        <p:spPr>
          <a:xfrm>
            <a:off x="16723806" y="-3538486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Internal Audit Director</a:t>
            </a:r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F0FDDEDB-9031-9AA0-4194-7B9D7E3ED7C5}"/>
              </a:ext>
            </a:extLst>
          </p:cNvPr>
          <p:cNvSpPr/>
          <p:nvPr/>
        </p:nvSpPr>
        <p:spPr>
          <a:xfrm>
            <a:off x="16723806" y="-3215868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Manager</a:t>
            </a:r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30C33214-6039-247D-5B0B-536BE194EA44}"/>
              </a:ext>
            </a:extLst>
          </p:cNvPr>
          <p:cNvSpPr/>
          <p:nvPr/>
        </p:nvSpPr>
        <p:spPr>
          <a:xfrm>
            <a:off x="16396819" y="7639795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Lead Auditor</a:t>
            </a:r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B3A3BCC2-C959-56A5-630A-EFFB0F00878F}"/>
              </a:ext>
            </a:extLst>
          </p:cNvPr>
          <p:cNvSpPr/>
          <p:nvPr/>
        </p:nvSpPr>
        <p:spPr>
          <a:xfrm>
            <a:off x="16396819" y="796241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Associates</a:t>
            </a: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88B99253-EF63-9D12-233A-4A9CA10412C5}"/>
              </a:ext>
            </a:extLst>
          </p:cNvPr>
          <p:cNvSpPr/>
          <p:nvPr/>
        </p:nvSpPr>
        <p:spPr>
          <a:xfrm>
            <a:off x="17443084" y="-3966546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Legal Compliance Department</a:t>
            </a:r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BC9796ED-01B5-96D9-1541-9CC55488B0B8}"/>
              </a:ext>
            </a:extLst>
          </p:cNvPr>
          <p:cNvSpPr/>
          <p:nvPr/>
        </p:nvSpPr>
        <p:spPr>
          <a:xfrm>
            <a:off x="17443084" y="-3538486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General Counsel</a:t>
            </a:r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15538164-01C0-A0CD-3280-9EC87E148433}"/>
              </a:ext>
            </a:extLst>
          </p:cNvPr>
          <p:cNvSpPr/>
          <p:nvPr/>
        </p:nvSpPr>
        <p:spPr>
          <a:xfrm>
            <a:off x="17273619" y="-311042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Deputy General Counsel</a:t>
            </a:r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B4E59980-F484-83C9-E3E0-3748E2EA6E3D}"/>
              </a:ext>
            </a:extLst>
          </p:cNvPr>
          <p:cNvSpPr/>
          <p:nvPr/>
        </p:nvSpPr>
        <p:spPr>
          <a:xfrm>
            <a:off x="17823432" y="-311042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Manager</a:t>
            </a:r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15A8C485-6694-FF5D-7FB0-5E78505E4F93}"/>
              </a:ext>
            </a:extLst>
          </p:cNvPr>
          <p:cNvSpPr/>
          <p:nvPr/>
        </p:nvSpPr>
        <p:spPr>
          <a:xfrm>
            <a:off x="17610043" y="774523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Specialists</a:t>
            </a: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8864C820-D655-1E15-DC53-D7E2CD029D75}"/>
              </a:ext>
            </a:extLst>
          </p:cNvPr>
          <p:cNvSpPr/>
          <p:nvPr/>
        </p:nvSpPr>
        <p:spPr>
          <a:xfrm>
            <a:off x="17610043" y="8067855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Assistants</a:t>
            </a:r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88124FFB-AB73-B4AB-A200-E5B9DC752318}"/>
              </a:ext>
            </a:extLst>
          </p:cNvPr>
          <p:cNvSpPr/>
          <p:nvPr/>
        </p:nvSpPr>
        <p:spPr>
          <a:xfrm>
            <a:off x="18810651" y="-3966546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E81AF5AF-9B72-BE0A-5238-F199C9FF8448}"/>
              </a:ext>
            </a:extLst>
          </p:cNvPr>
          <p:cNvSpPr/>
          <p:nvPr/>
        </p:nvSpPr>
        <p:spPr>
          <a:xfrm>
            <a:off x="18810651" y="-3538486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 Director</a:t>
            </a:r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C79B80FC-1D4B-2AAE-1D90-452DC0472E1D}"/>
              </a:ext>
            </a:extLst>
          </p:cNvPr>
          <p:cNvSpPr/>
          <p:nvPr/>
        </p:nvSpPr>
        <p:spPr>
          <a:xfrm>
            <a:off x="18551839" y="-3086610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Branch Manager</a:t>
            </a: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75021787-F195-9B13-BEEC-75A6F0188899}"/>
              </a:ext>
            </a:extLst>
          </p:cNvPr>
          <p:cNvSpPr/>
          <p:nvPr/>
        </p:nvSpPr>
        <p:spPr>
          <a:xfrm>
            <a:off x="18226869" y="776568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Coordinators</a:t>
            </a:r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930C7F9E-20FD-386F-1764-02741372161B}"/>
              </a:ext>
            </a:extLst>
          </p:cNvPr>
          <p:cNvSpPr/>
          <p:nvPr/>
        </p:nvSpPr>
        <p:spPr>
          <a:xfrm>
            <a:off x="18228887" y="812919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Collections</a:t>
            </a:r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D4D75F21-E1C7-A49E-19A6-CF8C88C10AF4}"/>
              </a:ext>
            </a:extLst>
          </p:cNvPr>
          <p:cNvSpPr/>
          <p:nvPr/>
        </p:nvSpPr>
        <p:spPr>
          <a:xfrm>
            <a:off x="19312103" y="-308672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Admin Assistants</a:t>
            </a:r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9D7CB731-FE0D-DD62-5328-8DC57C310F96}"/>
              </a:ext>
            </a:extLst>
          </p:cNvPr>
          <p:cNvSpPr/>
          <p:nvPr/>
        </p:nvSpPr>
        <p:spPr>
          <a:xfrm>
            <a:off x="18984780" y="7768481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Functions</a:t>
            </a:r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EEF75D86-3DE2-EAC4-D764-84E2036BFAA0}"/>
              </a:ext>
            </a:extLst>
          </p:cNvPr>
          <p:cNvSpPr/>
          <p:nvPr/>
        </p:nvSpPr>
        <p:spPr>
          <a:xfrm>
            <a:off x="19050044" y="813749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Couriers and Office Boys</a:t>
            </a:r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14C589AE-7754-33C9-6DD9-A8F144ED5B36}"/>
              </a:ext>
            </a:extLst>
          </p:cNvPr>
          <p:cNvSpPr/>
          <p:nvPr/>
        </p:nvSpPr>
        <p:spPr>
          <a:xfrm>
            <a:off x="19880593" y="-3966546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Human Resources Department</a:t>
            </a:r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49DD5F33-96F5-917D-CB2C-53D5C24116F6}"/>
              </a:ext>
            </a:extLst>
          </p:cNvPr>
          <p:cNvSpPr/>
          <p:nvPr/>
        </p:nvSpPr>
        <p:spPr>
          <a:xfrm>
            <a:off x="20046912" y="-3538486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Director</a:t>
            </a:r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79A5CD1B-CB47-ACBF-2983-418C52478972}"/>
              </a:ext>
            </a:extLst>
          </p:cNvPr>
          <p:cNvSpPr/>
          <p:nvPr/>
        </p:nvSpPr>
        <p:spPr>
          <a:xfrm>
            <a:off x="20046912" y="-3215868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Business Partner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E64AB6C7-73B2-D845-52F5-14815D83FF01}"/>
              </a:ext>
            </a:extLst>
          </p:cNvPr>
          <p:cNvSpPr/>
          <p:nvPr/>
        </p:nvSpPr>
        <p:spPr>
          <a:xfrm>
            <a:off x="19719925" y="7639795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Compensation and Benefits Manager</a:t>
            </a: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5AF16D9E-52D9-1A16-3EDA-FAAA35DBF454}"/>
              </a:ext>
            </a:extLst>
          </p:cNvPr>
          <p:cNvSpPr/>
          <p:nvPr/>
        </p:nvSpPr>
        <p:spPr>
          <a:xfrm>
            <a:off x="19719925" y="796241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Recruitment and Talent Acquisition Manager</a:t>
            </a:r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1FE411BC-1758-30DC-AE75-7DF9D74AB3E4}"/>
              </a:ext>
            </a:extLst>
          </p:cNvPr>
          <p:cNvSpPr/>
          <p:nvPr/>
        </p:nvSpPr>
        <p:spPr>
          <a:xfrm>
            <a:off x="19719925" y="8285031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L&amp;D Manager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B3CAAE97-91AD-8894-2D14-D3EB39BAF69D}"/>
              </a:ext>
            </a:extLst>
          </p:cNvPr>
          <p:cNvSpPr/>
          <p:nvPr/>
        </p:nvSpPr>
        <p:spPr>
          <a:xfrm>
            <a:off x="19719925" y="8607648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Employee Relations Manager</a:t>
            </a:r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B8343F64-3984-B417-7CFD-2C53741C84BC}"/>
              </a:ext>
            </a:extLst>
          </p:cNvPr>
          <p:cNvSpPr/>
          <p:nvPr/>
        </p:nvSpPr>
        <p:spPr>
          <a:xfrm>
            <a:off x="19719925" y="8930265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Payroll Manager</a:t>
            </a:r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65741DE1-94DA-3FD6-924D-CAC9BCB6E89D}"/>
              </a:ext>
            </a:extLst>
          </p:cNvPr>
          <p:cNvSpPr/>
          <p:nvPr/>
        </p:nvSpPr>
        <p:spPr>
          <a:xfrm>
            <a:off x="19719925" y="925288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Generalist</a:t>
            </a:r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251084BF-639C-3091-C79B-CAB4160F884E}"/>
              </a:ext>
            </a:extLst>
          </p:cNvPr>
          <p:cNvSpPr/>
          <p:nvPr/>
        </p:nvSpPr>
        <p:spPr>
          <a:xfrm>
            <a:off x="19719925" y="9575501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Administrators</a:t>
            </a:r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5FB99676-FD91-DAD5-03BB-06E897B2D697}"/>
              </a:ext>
            </a:extLst>
          </p:cNvPr>
          <p:cNvSpPr/>
          <p:nvPr/>
        </p:nvSpPr>
        <p:spPr>
          <a:xfrm>
            <a:off x="19719925" y="9898118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Assistants</a:t>
            </a:r>
          </a:p>
        </p:txBody>
      </p:sp>
      <p:pic>
        <p:nvPicPr>
          <p:cNvPr id="195" name="Picture 194" descr="A blue and green paint&#10;&#10;Description automatically generated">
            <a:extLst>
              <a:ext uri="{FF2B5EF4-FFF2-40B4-BE49-F238E27FC236}">
                <a16:creationId xmlns:a16="http://schemas.microsoft.com/office/drawing/2014/main" id="{58316887-4575-EF08-35C3-0189D56F01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645" r="17871" b="9989"/>
          <a:stretch/>
        </p:blipFill>
        <p:spPr>
          <a:xfrm>
            <a:off x="4503175" y="1524000"/>
            <a:ext cx="3224980" cy="3429413"/>
          </a:xfrm>
          <a:prstGeom prst="rect">
            <a:avLst/>
          </a:prstGeom>
        </p:spPr>
      </p:pic>
      <p:pic>
        <p:nvPicPr>
          <p:cNvPr id="201" name="Google Shape;154;p9">
            <a:extLst>
              <a:ext uri="{FF2B5EF4-FFF2-40B4-BE49-F238E27FC236}">
                <a16:creationId xmlns:a16="http://schemas.microsoft.com/office/drawing/2014/main" id="{E24562B4-157E-1B50-F6F1-E79393B708F8}"/>
              </a:ext>
            </a:extLst>
          </p:cNvPr>
          <p:cNvPicPr preferRelativeResize="0"/>
          <p:nvPr/>
        </p:nvPicPr>
        <p:blipFill rotWithShape="1">
          <a:blip r:embed="rId5">
            <a:alphaModFix amt="35000"/>
          </a:blip>
          <a:srcRect r="38702" b="64256"/>
          <a:stretch/>
        </p:blipFill>
        <p:spPr>
          <a:xfrm flipH="1">
            <a:off x="-13263867" y="8076010"/>
            <a:ext cx="9498117" cy="5560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155;p9">
            <a:extLst>
              <a:ext uri="{FF2B5EF4-FFF2-40B4-BE49-F238E27FC236}">
                <a16:creationId xmlns:a16="http://schemas.microsoft.com/office/drawing/2014/main" id="{01C49813-8D2B-055E-E560-EB056125E577}"/>
              </a:ext>
            </a:extLst>
          </p:cNvPr>
          <p:cNvPicPr preferRelativeResize="0"/>
          <p:nvPr/>
        </p:nvPicPr>
        <p:blipFill rotWithShape="1">
          <a:blip r:embed="rId6">
            <a:alphaModFix amt="35000"/>
          </a:blip>
          <a:srcRect l="26847" t="45808"/>
          <a:stretch/>
        </p:blipFill>
        <p:spPr>
          <a:xfrm flipH="1">
            <a:off x="24477883" y="-10769669"/>
            <a:ext cx="5731184" cy="38789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" name="Google Shape;156;p9">
            <a:extLst>
              <a:ext uri="{FF2B5EF4-FFF2-40B4-BE49-F238E27FC236}">
                <a16:creationId xmlns:a16="http://schemas.microsoft.com/office/drawing/2014/main" id="{FC1B858D-F065-905C-5419-04DA75CECDDD}"/>
              </a:ext>
            </a:extLst>
          </p:cNvPr>
          <p:cNvGrpSpPr/>
          <p:nvPr/>
        </p:nvGrpSpPr>
        <p:grpSpPr>
          <a:xfrm>
            <a:off x="19173767" y="1845103"/>
            <a:ext cx="8554083" cy="1265371"/>
            <a:chOff x="-173139" y="-68690"/>
            <a:chExt cx="2869766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04" name="Google Shape;157;p9">
              <a:extLst>
                <a:ext uri="{FF2B5EF4-FFF2-40B4-BE49-F238E27FC236}">
                  <a16:creationId xmlns:a16="http://schemas.microsoft.com/office/drawing/2014/main" id="{D72518A2-4FF6-DD10-7910-66C448349082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05" name="Google Shape;158;p9">
              <a:extLst>
                <a:ext uri="{FF2B5EF4-FFF2-40B4-BE49-F238E27FC236}">
                  <a16:creationId xmlns:a16="http://schemas.microsoft.com/office/drawing/2014/main" id="{E98FE385-E301-DED7-2D07-B6822B58E32B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6" name="Google Shape;159;p9">
            <a:extLst>
              <a:ext uri="{FF2B5EF4-FFF2-40B4-BE49-F238E27FC236}">
                <a16:creationId xmlns:a16="http://schemas.microsoft.com/office/drawing/2014/main" id="{8AC758E1-B310-822C-252E-D3D492A4E2B2}"/>
              </a:ext>
            </a:extLst>
          </p:cNvPr>
          <p:cNvGrpSpPr/>
          <p:nvPr/>
        </p:nvGrpSpPr>
        <p:grpSpPr>
          <a:xfrm>
            <a:off x="-21194138" y="3747754"/>
            <a:ext cx="9498117" cy="1588420"/>
            <a:chOff x="0" y="-95250"/>
            <a:chExt cx="3247082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07" name="Google Shape;160;p9">
              <a:extLst>
                <a:ext uri="{FF2B5EF4-FFF2-40B4-BE49-F238E27FC236}">
                  <a16:creationId xmlns:a16="http://schemas.microsoft.com/office/drawing/2014/main" id="{E6679783-6A6F-681F-5FA9-36E11439D7A3}"/>
                </a:ext>
              </a:extLst>
            </p:cNvPr>
            <p:cNvSpPr/>
            <p:nvPr/>
          </p:nvSpPr>
          <p:spPr>
            <a:xfrm>
              <a:off x="0" y="0"/>
              <a:ext cx="3247082" cy="458438"/>
            </a:xfrm>
            <a:custGeom>
              <a:avLst/>
              <a:gdLst/>
              <a:ahLst/>
              <a:cxnLst/>
              <a:rect l="l" t="t" r="r" b="b"/>
              <a:pathLst>
                <a:path w="3247082" h="458438" extrusionOk="0">
                  <a:moveTo>
                    <a:pt x="0" y="0"/>
                  </a:moveTo>
                  <a:lnTo>
                    <a:pt x="3247082" y="0"/>
                  </a:lnTo>
                  <a:lnTo>
                    <a:pt x="3247082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08" name="Google Shape;161;p9">
              <a:extLst>
                <a:ext uri="{FF2B5EF4-FFF2-40B4-BE49-F238E27FC236}">
                  <a16:creationId xmlns:a16="http://schemas.microsoft.com/office/drawing/2014/main" id="{3ECBF606-C26B-9166-1F4D-3FDF2968E3B5}"/>
                </a:ext>
              </a:extLst>
            </p:cNvPr>
            <p:cNvSpPr txBox="1"/>
            <p:nvPr/>
          </p:nvSpPr>
          <p:spPr>
            <a:xfrm>
              <a:off x="0" y="-95250"/>
              <a:ext cx="3247082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9" name="Picture 208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D2208990-3396-47CD-39AF-A184A18970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3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9"/>
          <p:cNvGrpSpPr/>
          <p:nvPr/>
        </p:nvGrpSpPr>
        <p:grpSpPr>
          <a:xfrm>
            <a:off x="1255493" y="3106937"/>
            <a:ext cx="9498117" cy="1588420"/>
            <a:chOff x="0" y="-95250"/>
            <a:chExt cx="3247082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60" name="Google Shape;160;p9"/>
            <p:cNvSpPr/>
            <p:nvPr/>
          </p:nvSpPr>
          <p:spPr>
            <a:xfrm>
              <a:off x="0" y="0"/>
              <a:ext cx="3247082" cy="458438"/>
            </a:xfrm>
            <a:custGeom>
              <a:avLst/>
              <a:gdLst/>
              <a:ahLst/>
              <a:cxnLst/>
              <a:rect l="l" t="t" r="r" b="b"/>
              <a:pathLst>
                <a:path w="3247082" h="458438" extrusionOk="0">
                  <a:moveTo>
                    <a:pt x="0" y="0"/>
                  </a:moveTo>
                  <a:lnTo>
                    <a:pt x="3247082" y="0"/>
                  </a:lnTo>
                  <a:lnTo>
                    <a:pt x="3247082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61" name="Google Shape;161;p9"/>
            <p:cNvSpPr txBox="1"/>
            <p:nvPr/>
          </p:nvSpPr>
          <p:spPr>
            <a:xfrm>
              <a:off x="0" y="-95250"/>
              <a:ext cx="3247082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" name="Google Shape;156;p9"/>
          <p:cNvGrpSpPr/>
          <p:nvPr/>
        </p:nvGrpSpPr>
        <p:grpSpPr>
          <a:xfrm>
            <a:off x="1896535" y="1663823"/>
            <a:ext cx="8554083" cy="1265371"/>
            <a:chOff x="-173139" y="-68690"/>
            <a:chExt cx="2869766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57" name="Google Shape;157;p9"/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58" name="Google Shape;158;p9"/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A447C569-7E1A-3837-673E-A30A9C992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sp>
        <p:nvSpPr>
          <p:cNvPr id="162" name="Google Shape;162;p9"/>
          <p:cNvSpPr txBox="1"/>
          <p:nvPr/>
        </p:nvSpPr>
        <p:spPr>
          <a:xfrm>
            <a:off x="952500" y="1793622"/>
            <a:ext cx="10286996" cy="2663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7867" b="1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Departmental Workflow Management Challenges</a:t>
            </a:r>
            <a:endParaRPr sz="800" dirty="0"/>
          </a:p>
        </p:txBody>
      </p:sp>
      <p:pic>
        <p:nvPicPr>
          <p:cNvPr id="3" name="Picture 2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789C7D04-DCBE-D21D-000A-74845F18B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69DE49B-A770-9EF3-5C91-A6109098AA91}"/>
              </a:ext>
            </a:extLst>
          </p:cNvPr>
          <p:cNvSpPr/>
          <p:nvPr/>
        </p:nvSpPr>
        <p:spPr>
          <a:xfrm>
            <a:off x="-10702392" y="-13540989"/>
            <a:ext cx="34037132" cy="34037128"/>
          </a:xfrm>
          <a:custGeom>
            <a:avLst/>
            <a:gdLst>
              <a:gd name="connsiteX0" fmla="*/ 4572000 w 9144000"/>
              <a:gd name="connsiteY0" fmla="*/ 1581150 h 9144000"/>
              <a:gd name="connsiteX1" fmla="*/ 1581150 w 9144000"/>
              <a:gd name="connsiteY1" fmla="*/ 4572000 h 9144000"/>
              <a:gd name="connsiteX2" fmla="*/ 4572000 w 9144000"/>
              <a:gd name="connsiteY2" fmla="*/ 7562850 h 9144000"/>
              <a:gd name="connsiteX3" fmla="*/ 7562850 w 9144000"/>
              <a:gd name="connsiteY3" fmla="*/ 4572000 h 9144000"/>
              <a:gd name="connsiteX4" fmla="*/ 4572000 w 9144000"/>
              <a:gd name="connsiteY4" fmla="*/ 1581150 h 9144000"/>
              <a:gd name="connsiteX5" fmla="*/ 4572000 w 9144000"/>
              <a:gd name="connsiteY5" fmla="*/ 0 h 9144000"/>
              <a:gd name="connsiteX6" fmla="*/ 9144000 w 9144000"/>
              <a:gd name="connsiteY6" fmla="*/ 4572000 h 9144000"/>
              <a:gd name="connsiteX7" fmla="*/ 4572000 w 9144000"/>
              <a:gd name="connsiteY7" fmla="*/ 9144000 h 9144000"/>
              <a:gd name="connsiteX8" fmla="*/ 0 w 9144000"/>
              <a:gd name="connsiteY8" fmla="*/ 4572000 h 9144000"/>
              <a:gd name="connsiteX9" fmla="*/ 4572000 w 9144000"/>
              <a:gd name="connsiteY9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9144000">
                <a:moveTo>
                  <a:pt x="4572000" y="1581150"/>
                </a:moveTo>
                <a:cubicBezTo>
                  <a:pt x="2920199" y="1581150"/>
                  <a:pt x="1581150" y="2920199"/>
                  <a:pt x="1581150" y="4572000"/>
                </a:cubicBezTo>
                <a:cubicBezTo>
                  <a:pt x="1581150" y="6223801"/>
                  <a:pt x="2920199" y="7562850"/>
                  <a:pt x="4572000" y="7562850"/>
                </a:cubicBezTo>
                <a:cubicBezTo>
                  <a:pt x="6223801" y="7562850"/>
                  <a:pt x="7562850" y="6223801"/>
                  <a:pt x="7562850" y="4572000"/>
                </a:cubicBezTo>
                <a:cubicBezTo>
                  <a:pt x="7562850" y="2920199"/>
                  <a:pt x="6223801" y="1581150"/>
                  <a:pt x="4572000" y="1581150"/>
                </a:cubicBezTo>
                <a:close/>
                <a:moveTo>
                  <a:pt x="4572000" y="0"/>
                </a:moveTo>
                <a:cubicBezTo>
                  <a:pt x="7097046" y="0"/>
                  <a:pt x="9144000" y="2046954"/>
                  <a:pt x="9144000" y="4572000"/>
                </a:cubicBezTo>
                <a:cubicBezTo>
                  <a:pt x="9144000" y="7097046"/>
                  <a:pt x="7097046" y="9144000"/>
                  <a:pt x="4572000" y="9144000"/>
                </a:cubicBezTo>
                <a:cubicBezTo>
                  <a:pt x="2046954" y="9144000"/>
                  <a:pt x="0" y="7097046"/>
                  <a:pt x="0" y="4572000"/>
                </a:cubicBezTo>
                <a:cubicBezTo>
                  <a:pt x="0" y="2046954"/>
                  <a:pt x="2046954" y="0"/>
                  <a:pt x="4572000" y="0"/>
                </a:cubicBezTo>
                <a:close/>
              </a:path>
            </a:pathLst>
          </a:custGeom>
          <a:solidFill>
            <a:srgbClr val="CAD1D2"/>
          </a:solidFill>
          <a:ln>
            <a:solidFill>
              <a:srgbClr val="CAD1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B90BE8-CC9A-6A41-FFB8-245292019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1828" y="-13378522"/>
            <a:ext cx="5365537" cy="53655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69FBB7-21B7-F38B-ED9D-A7148EFCA6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45511" y="-8608805"/>
            <a:ext cx="3602613" cy="36026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BFCE9B-B49B-7CF9-1F38-C10876A9D3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59260" y="1599233"/>
            <a:ext cx="4221167" cy="42211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EA240E-D9EA-110C-E6E2-4F13BE6DD2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13897701" y="10458301"/>
            <a:ext cx="5075480" cy="50754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D81190-9B90-8B1F-FCC8-5D9595899E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9425" y="15068685"/>
            <a:ext cx="4897481" cy="4897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5D7665-59A7-CD9F-5211-5D1B912D12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6300433" y="10844994"/>
            <a:ext cx="4874191" cy="48741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D31669-4396-A8E5-CBE7-E36883DBAC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1243733" y="372067"/>
            <a:ext cx="6675497" cy="66754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42D86B-FAAC-50A8-5769-D8302E9FD7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6531871" y="-9326604"/>
            <a:ext cx="4059591" cy="4059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DA4E9B8-40B4-4FF6-61F5-1C049D9E4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9">
            <a:extLst>
              <a:ext uri="{FF2B5EF4-FFF2-40B4-BE49-F238E27FC236}">
                <a16:creationId xmlns:a16="http://schemas.microsoft.com/office/drawing/2014/main" id="{B2976308-9A27-687B-3540-95D76359C052}"/>
              </a:ext>
            </a:extLst>
          </p:cNvPr>
          <p:cNvGrpSpPr/>
          <p:nvPr/>
        </p:nvGrpSpPr>
        <p:grpSpPr>
          <a:xfrm>
            <a:off x="13980893" y="3208537"/>
            <a:ext cx="9498117" cy="1588420"/>
            <a:chOff x="0" y="-95250"/>
            <a:chExt cx="3247082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60" name="Google Shape;160;p9">
              <a:extLst>
                <a:ext uri="{FF2B5EF4-FFF2-40B4-BE49-F238E27FC236}">
                  <a16:creationId xmlns:a16="http://schemas.microsoft.com/office/drawing/2014/main" id="{7155CD5F-6A1E-B9FC-EEC8-71CBD982F0BA}"/>
                </a:ext>
              </a:extLst>
            </p:cNvPr>
            <p:cNvSpPr/>
            <p:nvPr/>
          </p:nvSpPr>
          <p:spPr>
            <a:xfrm>
              <a:off x="0" y="0"/>
              <a:ext cx="3247082" cy="458438"/>
            </a:xfrm>
            <a:custGeom>
              <a:avLst/>
              <a:gdLst/>
              <a:ahLst/>
              <a:cxnLst/>
              <a:rect l="l" t="t" r="r" b="b"/>
              <a:pathLst>
                <a:path w="3247082" h="458438" extrusionOk="0">
                  <a:moveTo>
                    <a:pt x="0" y="0"/>
                  </a:moveTo>
                  <a:lnTo>
                    <a:pt x="3247082" y="0"/>
                  </a:lnTo>
                  <a:lnTo>
                    <a:pt x="3247082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61" name="Google Shape;161;p9">
              <a:extLst>
                <a:ext uri="{FF2B5EF4-FFF2-40B4-BE49-F238E27FC236}">
                  <a16:creationId xmlns:a16="http://schemas.microsoft.com/office/drawing/2014/main" id="{DB023CB9-7077-6536-018E-4F506DA89C6E}"/>
                </a:ext>
              </a:extLst>
            </p:cNvPr>
            <p:cNvSpPr txBox="1"/>
            <p:nvPr/>
          </p:nvSpPr>
          <p:spPr>
            <a:xfrm>
              <a:off x="0" y="-95250"/>
              <a:ext cx="3247082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" name="Google Shape;156;p9">
            <a:extLst>
              <a:ext uri="{FF2B5EF4-FFF2-40B4-BE49-F238E27FC236}">
                <a16:creationId xmlns:a16="http://schemas.microsoft.com/office/drawing/2014/main" id="{8890E85E-7B25-8217-C5D6-A399C97A9765}"/>
              </a:ext>
            </a:extLst>
          </p:cNvPr>
          <p:cNvGrpSpPr/>
          <p:nvPr/>
        </p:nvGrpSpPr>
        <p:grpSpPr>
          <a:xfrm>
            <a:off x="-12098866" y="1130423"/>
            <a:ext cx="8554083" cy="1265371"/>
            <a:chOff x="-173139" y="-68690"/>
            <a:chExt cx="2869766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57" name="Google Shape;157;p9">
              <a:extLst>
                <a:ext uri="{FF2B5EF4-FFF2-40B4-BE49-F238E27FC236}">
                  <a16:creationId xmlns:a16="http://schemas.microsoft.com/office/drawing/2014/main" id="{D0609A69-705A-F596-BF68-9C6A9C7E6696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58" name="Google Shape;158;p9">
              <a:extLst>
                <a:ext uri="{FF2B5EF4-FFF2-40B4-BE49-F238E27FC236}">
                  <a16:creationId xmlns:a16="http://schemas.microsoft.com/office/drawing/2014/main" id="{59E03702-18D9-A4AA-9888-7DB3C1C7C246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9CE47768-E38B-6C3F-0CD1-C83BB8166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sp>
        <p:nvSpPr>
          <p:cNvPr id="162" name="Google Shape;162;p9">
            <a:extLst>
              <a:ext uri="{FF2B5EF4-FFF2-40B4-BE49-F238E27FC236}">
                <a16:creationId xmlns:a16="http://schemas.microsoft.com/office/drawing/2014/main" id="{B9F2DD87-AB95-4B2D-E67E-4007CE0207B0}"/>
              </a:ext>
            </a:extLst>
          </p:cNvPr>
          <p:cNvSpPr txBox="1"/>
          <p:nvPr/>
        </p:nvSpPr>
        <p:spPr>
          <a:xfrm>
            <a:off x="861053" y="9159622"/>
            <a:ext cx="10286996" cy="2663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7867" b="1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Departmental workflow Management Challenges.</a:t>
            </a:r>
            <a:endParaRPr sz="800" dirty="0"/>
          </a:p>
        </p:txBody>
      </p:sp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ABB8A90D-AF1B-3817-1479-BC0C9894E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5966EA6-7BEF-1EE5-C385-ABA5F9E2225F}"/>
              </a:ext>
            </a:extLst>
          </p:cNvPr>
          <p:cNvSpPr/>
          <p:nvPr/>
        </p:nvSpPr>
        <p:spPr>
          <a:xfrm>
            <a:off x="2975424" y="357879"/>
            <a:ext cx="6239394" cy="6239393"/>
          </a:xfrm>
          <a:custGeom>
            <a:avLst/>
            <a:gdLst>
              <a:gd name="connsiteX0" fmla="*/ 4572000 w 9144000"/>
              <a:gd name="connsiteY0" fmla="*/ 1581150 h 9144000"/>
              <a:gd name="connsiteX1" fmla="*/ 1581150 w 9144000"/>
              <a:gd name="connsiteY1" fmla="*/ 4572000 h 9144000"/>
              <a:gd name="connsiteX2" fmla="*/ 4572000 w 9144000"/>
              <a:gd name="connsiteY2" fmla="*/ 7562850 h 9144000"/>
              <a:gd name="connsiteX3" fmla="*/ 7562850 w 9144000"/>
              <a:gd name="connsiteY3" fmla="*/ 4572000 h 9144000"/>
              <a:gd name="connsiteX4" fmla="*/ 4572000 w 9144000"/>
              <a:gd name="connsiteY4" fmla="*/ 1581150 h 9144000"/>
              <a:gd name="connsiteX5" fmla="*/ 4572000 w 9144000"/>
              <a:gd name="connsiteY5" fmla="*/ 0 h 9144000"/>
              <a:gd name="connsiteX6" fmla="*/ 9144000 w 9144000"/>
              <a:gd name="connsiteY6" fmla="*/ 4572000 h 9144000"/>
              <a:gd name="connsiteX7" fmla="*/ 4572000 w 9144000"/>
              <a:gd name="connsiteY7" fmla="*/ 9144000 h 9144000"/>
              <a:gd name="connsiteX8" fmla="*/ 0 w 9144000"/>
              <a:gd name="connsiteY8" fmla="*/ 4572000 h 9144000"/>
              <a:gd name="connsiteX9" fmla="*/ 4572000 w 9144000"/>
              <a:gd name="connsiteY9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9144000">
                <a:moveTo>
                  <a:pt x="4572000" y="1581150"/>
                </a:moveTo>
                <a:cubicBezTo>
                  <a:pt x="2920199" y="1581150"/>
                  <a:pt x="1581150" y="2920199"/>
                  <a:pt x="1581150" y="4572000"/>
                </a:cubicBezTo>
                <a:cubicBezTo>
                  <a:pt x="1581150" y="6223801"/>
                  <a:pt x="2920199" y="7562850"/>
                  <a:pt x="4572000" y="7562850"/>
                </a:cubicBezTo>
                <a:cubicBezTo>
                  <a:pt x="6223801" y="7562850"/>
                  <a:pt x="7562850" y="6223801"/>
                  <a:pt x="7562850" y="4572000"/>
                </a:cubicBezTo>
                <a:cubicBezTo>
                  <a:pt x="7562850" y="2920199"/>
                  <a:pt x="6223801" y="1581150"/>
                  <a:pt x="4572000" y="1581150"/>
                </a:cubicBezTo>
                <a:close/>
                <a:moveTo>
                  <a:pt x="4572000" y="0"/>
                </a:moveTo>
                <a:cubicBezTo>
                  <a:pt x="7097046" y="0"/>
                  <a:pt x="9144000" y="2046954"/>
                  <a:pt x="9144000" y="4572000"/>
                </a:cubicBezTo>
                <a:cubicBezTo>
                  <a:pt x="9144000" y="7097046"/>
                  <a:pt x="7097046" y="9144000"/>
                  <a:pt x="4572000" y="9144000"/>
                </a:cubicBezTo>
                <a:cubicBezTo>
                  <a:pt x="2046954" y="9144000"/>
                  <a:pt x="0" y="7097046"/>
                  <a:pt x="0" y="4572000"/>
                </a:cubicBezTo>
                <a:cubicBezTo>
                  <a:pt x="0" y="2046954"/>
                  <a:pt x="2046954" y="0"/>
                  <a:pt x="457200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5CE6C44-F73A-C7CD-0E08-195AEDD4EA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7714" y="387661"/>
            <a:ext cx="983564" cy="98356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7A698C3-F9CC-2316-61D7-9C54720E7B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6976" y="1262004"/>
            <a:ext cx="660400" cy="660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DC77881-3CF4-2946-DFE4-403CEC5CB8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4424" y="3133253"/>
            <a:ext cx="773788" cy="77378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E630E23-B8D8-F0D9-AAD2-61184AFF47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484901" y="4757222"/>
            <a:ext cx="930393" cy="93039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E2D08EE-C68B-8AF3-52E3-6A6938C1EC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41104" y="5602357"/>
            <a:ext cx="897764" cy="89776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E773B27-CD76-69AA-7CA2-AB564533C3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82353" y="4828107"/>
            <a:ext cx="893495" cy="89349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18660CD-3CFC-61B0-DB6F-DED45CF8DC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76189" y="2908300"/>
            <a:ext cx="1223695" cy="122369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CD91F29-AA51-8B19-109C-74EB822653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06604" y="1206626"/>
            <a:ext cx="744169" cy="744169"/>
          </a:xfrm>
          <a:prstGeom prst="rect">
            <a:avLst/>
          </a:prstGeom>
        </p:spPr>
      </p:pic>
      <p:sp>
        <p:nvSpPr>
          <p:cNvPr id="44" name="Google Shape;162;p9">
            <a:extLst>
              <a:ext uri="{FF2B5EF4-FFF2-40B4-BE49-F238E27FC236}">
                <a16:creationId xmlns:a16="http://schemas.microsoft.com/office/drawing/2014/main" id="{7AA52C43-E752-2FBF-E879-CF21E9BA938F}"/>
              </a:ext>
            </a:extLst>
          </p:cNvPr>
          <p:cNvSpPr txBox="1"/>
          <p:nvPr/>
        </p:nvSpPr>
        <p:spPr>
          <a:xfrm>
            <a:off x="4774758" y="1763109"/>
            <a:ext cx="2642484" cy="3983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3535" b="1" dirty="0">
                <a:solidFill>
                  <a:srgbClr val="595959"/>
                </a:solidFill>
                <a:latin typeface="Oswald"/>
                <a:ea typeface="Oswald"/>
                <a:cs typeface="Oswald"/>
                <a:sym typeface="Oswald"/>
              </a:rPr>
              <a:t>8</a:t>
            </a:r>
            <a:endParaRPr sz="1867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012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48A5B613-3CFD-60EF-8A97-A4A2AE06B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036FB741-95F5-5147-F109-FE0222496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AD96F88D-A470-C674-8053-EBC0028D6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5136EF1-E457-34C9-AF0D-5E693F05D56A}"/>
              </a:ext>
            </a:extLst>
          </p:cNvPr>
          <p:cNvSpPr/>
          <p:nvPr/>
        </p:nvSpPr>
        <p:spPr>
          <a:xfrm rot="5400000">
            <a:off x="0" y="1036892"/>
            <a:ext cx="4936617" cy="4936617"/>
          </a:xfrm>
          <a:custGeom>
            <a:avLst/>
            <a:gdLst>
              <a:gd name="connsiteX0" fmla="*/ 4572000 w 9144000"/>
              <a:gd name="connsiteY0" fmla="*/ 1581150 h 9144000"/>
              <a:gd name="connsiteX1" fmla="*/ 1581150 w 9144000"/>
              <a:gd name="connsiteY1" fmla="*/ 4572000 h 9144000"/>
              <a:gd name="connsiteX2" fmla="*/ 4572000 w 9144000"/>
              <a:gd name="connsiteY2" fmla="*/ 7562850 h 9144000"/>
              <a:gd name="connsiteX3" fmla="*/ 7562850 w 9144000"/>
              <a:gd name="connsiteY3" fmla="*/ 4572000 h 9144000"/>
              <a:gd name="connsiteX4" fmla="*/ 4572000 w 9144000"/>
              <a:gd name="connsiteY4" fmla="*/ 1581150 h 9144000"/>
              <a:gd name="connsiteX5" fmla="*/ 4572000 w 9144000"/>
              <a:gd name="connsiteY5" fmla="*/ 0 h 9144000"/>
              <a:gd name="connsiteX6" fmla="*/ 9144000 w 9144000"/>
              <a:gd name="connsiteY6" fmla="*/ 4572000 h 9144000"/>
              <a:gd name="connsiteX7" fmla="*/ 4572000 w 9144000"/>
              <a:gd name="connsiteY7" fmla="*/ 9144000 h 9144000"/>
              <a:gd name="connsiteX8" fmla="*/ 0 w 9144000"/>
              <a:gd name="connsiteY8" fmla="*/ 4572000 h 9144000"/>
              <a:gd name="connsiteX9" fmla="*/ 4572000 w 9144000"/>
              <a:gd name="connsiteY9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9144000">
                <a:moveTo>
                  <a:pt x="4572000" y="1581150"/>
                </a:moveTo>
                <a:cubicBezTo>
                  <a:pt x="2920199" y="1581150"/>
                  <a:pt x="1581150" y="2920199"/>
                  <a:pt x="1581150" y="4572000"/>
                </a:cubicBezTo>
                <a:cubicBezTo>
                  <a:pt x="1581150" y="6223801"/>
                  <a:pt x="2920199" y="7562850"/>
                  <a:pt x="4572000" y="7562850"/>
                </a:cubicBezTo>
                <a:cubicBezTo>
                  <a:pt x="6223801" y="7562850"/>
                  <a:pt x="7562850" y="6223801"/>
                  <a:pt x="7562850" y="4572000"/>
                </a:cubicBezTo>
                <a:cubicBezTo>
                  <a:pt x="7562850" y="2920199"/>
                  <a:pt x="6223801" y="1581150"/>
                  <a:pt x="4572000" y="1581150"/>
                </a:cubicBezTo>
                <a:close/>
                <a:moveTo>
                  <a:pt x="4572000" y="0"/>
                </a:moveTo>
                <a:cubicBezTo>
                  <a:pt x="7097046" y="0"/>
                  <a:pt x="9144000" y="2046954"/>
                  <a:pt x="9144000" y="4572000"/>
                </a:cubicBezTo>
                <a:cubicBezTo>
                  <a:pt x="9144000" y="7097046"/>
                  <a:pt x="7097046" y="9144000"/>
                  <a:pt x="4572000" y="9144000"/>
                </a:cubicBezTo>
                <a:cubicBezTo>
                  <a:pt x="2046954" y="9144000"/>
                  <a:pt x="0" y="7097046"/>
                  <a:pt x="0" y="4572000"/>
                </a:cubicBezTo>
                <a:cubicBezTo>
                  <a:pt x="0" y="2046954"/>
                  <a:pt x="2046954" y="0"/>
                  <a:pt x="457200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4EABBBD-19A6-AF3E-5892-E8AF2F1C7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0985" y="2436291"/>
            <a:ext cx="2176471" cy="217647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D26E032-A26C-7135-504E-C99AFE3071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8763" y="4756767"/>
            <a:ext cx="522509" cy="5225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4C4979B-9028-7457-481B-BAC309408A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8514" y="5237380"/>
            <a:ext cx="612222" cy="61222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75DCCCC-783F-9F80-BC0D-EF7C6B0801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19722" y="4604796"/>
            <a:ext cx="736129" cy="73612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687697B-000F-A2AC-ED14-B48117F68D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65" y="3145981"/>
            <a:ext cx="710312" cy="7103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63A52AC-6818-7DB3-EF49-7AECACD462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2831" y="1675335"/>
            <a:ext cx="706935" cy="7069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2A61F96-D57A-607C-EAF3-387F04B4CAE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29045" y="1036892"/>
            <a:ext cx="811161" cy="81116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7DC2A13-376A-D342-A869-28A2D3C3C9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50863" y="1746547"/>
            <a:ext cx="588788" cy="588788"/>
          </a:xfrm>
          <a:prstGeom prst="rect">
            <a:avLst/>
          </a:prstGeom>
        </p:spPr>
      </p:pic>
      <p:grpSp>
        <p:nvGrpSpPr>
          <p:cNvPr id="8" name="Google Shape;156;p9">
            <a:extLst>
              <a:ext uri="{FF2B5EF4-FFF2-40B4-BE49-F238E27FC236}">
                <a16:creationId xmlns:a16="http://schemas.microsoft.com/office/drawing/2014/main" id="{15778ADB-8336-CF9D-C9A1-D2A2A6BE9771}"/>
              </a:ext>
            </a:extLst>
          </p:cNvPr>
          <p:cNvGrpSpPr/>
          <p:nvPr/>
        </p:nvGrpSpPr>
        <p:grpSpPr>
          <a:xfrm>
            <a:off x="7142826" y="2683379"/>
            <a:ext cx="4249445" cy="628603"/>
            <a:chOff x="-173139" y="-68690"/>
            <a:chExt cx="2869766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9" name="Google Shape;157;p9">
              <a:extLst>
                <a:ext uri="{FF2B5EF4-FFF2-40B4-BE49-F238E27FC236}">
                  <a16:creationId xmlns:a16="http://schemas.microsoft.com/office/drawing/2014/main" id="{1F5C8E44-6736-F956-40B7-EDE1079566C5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0" name="Google Shape;158;p9">
              <a:extLst>
                <a:ext uri="{FF2B5EF4-FFF2-40B4-BE49-F238E27FC236}">
                  <a16:creationId xmlns:a16="http://schemas.microsoft.com/office/drawing/2014/main" id="{D4ABF8F8-F9AF-2E6F-0C74-365C7D822079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" name="Google Shape;156;p9">
            <a:extLst>
              <a:ext uri="{FF2B5EF4-FFF2-40B4-BE49-F238E27FC236}">
                <a16:creationId xmlns:a16="http://schemas.microsoft.com/office/drawing/2014/main" id="{416A899D-17D3-4038-4BFC-3AFF4BDC5000}"/>
              </a:ext>
            </a:extLst>
          </p:cNvPr>
          <p:cNvGrpSpPr/>
          <p:nvPr/>
        </p:nvGrpSpPr>
        <p:grpSpPr>
          <a:xfrm>
            <a:off x="7142826" y="3492731"/>
            <a:ext cx="4249445" cy="628603"/>
            <a:chOff x="-173139" y="-68690"/>
            <a:chExt cx="2869766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3" name="Google Shape;157;p9">
              <a:extLst>
                <a:ext uri="{FF2B5EF4-FFF2-40B4-BE49-F238E27FC236}">
                  <a16:creationId xmlns:a16="http://schemas.microsoft.com/office/drawing/2014/main" id="{FBBC96DB-BC8A-C4AF-7638-D1A4252C1504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4" name="Google Shape;158;p9">
              <a:extLst>
                <a:ext uri="{FF2B5EF4-FFF2-40B4-BE49-F238E27FC236}">
                  <a16:creationId xmlns:a16="http://schemas.microsoft.com/office/drawing/2014/main" id="{5AEC48C8-7F8F-7A46-1276-DBAD2830D062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" name="Google Shape;162;p9">
            <a:extLst>
              <a:ext uri="{FF2B5EF4-FFF2-40B4-BE49-F238E27FC236}">
                <a16:creationId xmlns:a16="http://schemas.microsoft.com/office/drawing/2014/main" id="{B950C054-89B2-B5FB-610D-59E9684381D8}"/>
              </a:ext>
            </a:extLst>
          </p:cNvPr>
          <p:cNvSpPr txBox="1"/>
          <p:nvPr/>
        </p:nvSpPr>
        <p:spPr>
          <a:xfrm>
            <a:off x="6843928" y="2657663"/>
            <a:ext cx="4072575" cy="1489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COMMUNICATION</a:t>
            </a:r>
            <a:b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GAPS</a:t>
            </a:r>
            <a:endParaRPr lang="en-US" sz="467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Google Shape;162;p9">
            <a:extLst>
              <a:ext uri="{FF2B5EF4-FFF2-40B4-BE49-F238E27FC236}">
                <a16:creationId xmlns:a16="http://schemas.microsoft.com/office/drawing/2014/main" id="{F618368A-1E74-1BBE-105C-523F877C4A66}"/>
              </a:ext>
            </a:extLst>
          </p:cNvPr>
          <p:cNvSpPr txBox="1"/>
          <p:nvPr/>
        </p:nvSpPr>
        <p:spPr>
          <a:xfrm>
            <a:off x="-5286387" y="1865948"/>
            <a:ext cx="2642484" cy="3983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3535" b="1" dirty="0">
                <a:solidFill>
                  <a:srgbClr val="595959"/>
                </a:solidFill>
                <a:latin typeface="Oswald"/>
                <a:ea typeface="Oswald"/>
                <a:cs typeface="Oswald"/>
                <a:sym typeface="Oswald"/>
              </a:rPr>
              <a:t>8</a:t>
            </a:r>
            <a:endParaRPr sz="1867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309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DB37BFB-3B0F-7D11-E5D1-A3984481A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6D26F1C-A9AC-7457-D7AA-1ADD388CB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3835FFDA-1CF7-D4FF-CDB1-50DDD02CF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6D60FEA-C991-125E-5E14-EA2FAEAEDEE6}"/>
              </a:ext>
            </a:extLst>
          </p:cNvPr>
          <p:cNvSpPr/>
          <p:nvPr/>
        </p:nvSpPr>
        <p:spPr>
          <a:xfrm rot="2641613">
            <a:off x="0" y="1036892"/>
            <a:ext cx="4936617" cy="4936617"/>
          </a:xfrm>
          <a:custGeom>
            <a:avLst/>
            <a:gdLst>
              <a:gd name="connsiteX0" fmla="*/ 4572000 w 9144000"/>
              <a:gd name="connsiteY0" fmla="*/ 1581150 h 9144000"/>
              <a:gd name="connsiteX1" fmla="*/ 1581150 w 9144000"/>
              <a:gd name="connsiteY1" fmla="*/ 4572000 h 9144000"/>
              <a:gd name="connsiteX2" fmla="*/ 4572000 w 9144000"/>
              <a:gd name="connsiteY2" fmla="*/ 7562850 h 9144000"/>
              <a:gd name="connsiteX3" fmla="*/ 7562850 w 9144000"/>
              <a:gd name="connsiteY3" fmla="*/ 4572000 h 9144000"/>
              <a:gd name="connsiteX4" fmla="*/ 4572000 w 9144000"/>
              <a:gd name="connsiteY4" fmla="*/ 1581150 h 9144000"/>
              <a:gd name="connsiteX5" fmla="*/ 4572000 w 9144000"/>
              <a:gd name="connsiteY5" fmla="*/ 0 h 9144000"/>
              <a:gd name="connsiteX6" fmla="*/ 9144000 w 9144000"/>
              <a:gd name="connsiteY6" fmla="*/ 4572000 h 9144000"/>
              <a:gd name="connsiteX7" fmla="*/ 4572000 w 9144000"/>
              <a:gd name="connsiteY7" fmla="*/ 9144000 h 9144000"/>
              <a:gd name="connsiteX8" fmla="*/ 0 w 9144000"/>
              <a:gd name="connsiteY8" fmla="*/ 4572000 h 9144000"/>
              <a:gd name="connsiteX9" fmla="*/ 4572000 w 9144000"/>
              <a:gd name="connsiteY9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9144000">
                <a:moveTo>
                  <a:pt x="4572000" y="1581150"/>
                </a:moveTo>
                <a:cubicBezTo>
                  <a:pt x="2920199" y="1581150"/>
                  <a:pt x="1581150" y="2920199"/>
                  <a:pt x="1581150" y="4572000"/>
                </a:cubicBezTo>
                <a:cubicBezTo>
                  <a:pt x="1581150" y="6223801"/>
                  <a:pt x="2920199" y="7562850"/>
                  <a:pt x="4572000" y="7562850"/>
                </a:cubicBezTo>
                <a:cubicBezTo>
                  <a:pt x="6223801" y="7562850"/>
                  <a:pt x="7562850" y="6223801"/>
                  <a:pt x="7562850" y="4572000"/>
                </a:cubicBezTo>
                <a:cubicBezTo>
                  <a:pt x="7562850" y="2920199"/>
                  <a:pt x="6223801" y="1581150"/>
                  <a:pt x="4572000" y="1581150"/>
                </a:cubicBezTo>
                <a:close/>
                <a:moveTo>
                  <a:pt x="4572000" y="0"/>
                </a:moveTo>
                <a:cubicBezTo>
                  <a:pt x="7097046" y="0"/>
                  <a:pt x="9144000" y="2046954"/>
                  <a:pt x="9144000" y="4572000"/>
                </a:cubicBezTo>
                <a:cubicBezTo>
                  <a:pt x="9144000" y="7097046"/>
                  <a:pt x="7097046" y="9144000"/>
                  <a:pt x="4572000" y="9144000"/>
                </a:cubicBezTo>
                <a:cubicBezTo>
                  <a:pt x="2046954" y="9144000"/>
                  <a:pt x="0" y="7097046"/>
                  <a:pt x="0" y="4572000"/>
                </a:cubicBezTo>
                <a:cubicBezTo>
                  <a:pt x="0" y="2046954"/>
                  <a:pt x="2046954" y="0"/>
                  <a:pt x="457200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C5F4AB6-427B-D073-B7D7-4CF1051606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6054" y="1645968"/>
            <a:ext cx="778197" cy="7781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DA6CE3D-431E-D7E0-FB7E-2A8C83FFEE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5490" y="2544014"/>
            <a:ext cx="1767889" cy="176788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9E585C7-4AAD-2673-50E6-596E698140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4347" y="4639912"/>
            <a:ext cx="612222" cy="61222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50611C1-D1D3-ECA3-A75E-83C7401816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2196056" y="5149768"/>
            <a:ext cx="736129" cy="73612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1B13928-AE2D-D8C6-318B-D0AFCD6D0C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021" y="4611339"/>
            <a:ext cx="710312" cy="7103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32A2106-0B7C-3CF5-646B-9D2CC1578F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999" y="3148088"/>
            <a:ext cx="706935" cy="7069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D6B3348-B752-0756-8C3F-332DF32BA0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6188" y="1690252"/>
            <a:ext cx="811161" cy="81116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A3CC243-F6A5-9D62-5E9A-3CDDEE04B0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6055" y="1101463"/>
            <a:ext cx="588788" cy="588788"/>
          </a:xfrm>
          <a:prstGeom prst="rect">
            <a:avLst/>
          </a:prstGeom>
        </p:spPr>
      </p:pic>
      <p:grpSp>
        <p:nvGrpSpPr>
          <p:cNvPr id="4" name="Google Shape;156;p9">
            <a:extLst>
              <a:ext uri="{FF2B5EF4-FFF2-40B4-BE49-F238E27FC236}">
                <a16:creationId xmlns:a16="http://schemas.microsoft.com/office/drawing/2014/main" id="{81B8CF38-C120-D4BC-0F96-3ABCE217BECE}"/>
              </a:ext>
            </a:extLst>
          </p:cNvPr>
          <p:cNvGrpSpPr/>
          <p:nvPr/>
        </p:nvGrpSpPr>
        <p:grpSpPr>
          <a:xfrm>
            <a:off x="7142826" y="2683379"/>
            <a:ext cx="4249445" cy="628603"/>
            <a:chOff x="-173139" y="-68690"/>
            <a:chExt cx="2869766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5" name="Google Shape;157;p9">
              <a:extLst>
                <a:ext uri="{FF2B5EF4-FFF2-40B4-BE49-F238E27FC236}">
                  <a16:creationId xmlns:a16="http://schemas.microsoft.com/office/drawing/2014/main" id="{7BC6A22B-EF42-2D19-ED1D-1F9AD84118E1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7" name="Google Shape;158;p9">
              <a:extLst>
                <a:ext uri="{FF2B5EF4-FFF2-40B4-BE49-F238E27FC236}">
                  <a16:creationId xmlns:a16="http://schemas.microsoft.com/office/drawing/2014/main" id="{BBB22294-A6E0-E3BD-3500-104D0959151B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" name="Google Shape;156;p9">
            <a:extLst>
              <a:ext uri="{FF2B5EF4-FFF2-40B4-BE49-F238E27FC236}">
                <a16:creationId xmlns:a16="http://schemas.microsoft.com/office/drawing/2014/main" id="{D13DE0B3-FD03-4756-0CC9-CD36935626EA}"/>
              </a:ext>
            </a:extLst>
          </p:cNvPr>
          <p:cNvGrpSpPr/>
          <p:nvPr/>
        </p:nvGrpSpPr>
        <p:grpSpPr>
          <a:xfrm>
            <a:off x="7142826" y="3492731"/>
            <a:ext cx="4249445" cy="628603"/>
            <a:chOff x="-173139" y="-68690"/>
            <a:chExt cx="2869766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9" name="Google Shape;157;p9">
              <a:extLst>
                <a:ext uri="{FF2B5EF4-FFF2-40B4-BE49-F238E27FC236}">
                  <a16:creationId xmlns:a16="http://schemas.microsoft.com/office/drawing/2014/main" id="{28D4CB72-6739-5B7B-F47D-6136BC838B9E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0" name="Google Shape;158;p9">
              <a:extLst>
                <a:ext uri="{FF2B5EF4-FFF2-40B4-BE49-F238E27FC236}">
                  <a16:creationId xmlns:a16="http://schemas.microsoft.com/office/drawing/2014/main" id="{98470C7A-90A7-DFCC-8BDB-B2B914CC6C70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" name="Google Shape;162;p9">
            <a:extLst>
              <a:ext uri="{FF2B5EF4-FFF2-40B4-BE49-F238E27FC236}">
                <a16:creationId xmlns:a16="http://schemas.microsoft.com/office/drawing/2014/main" id="{FE5E1DCF-AFAF-1A90-9BD9-937A82F2E6A3}"/>
              </a:ext>
            </a:extLst>
          </p:cNvPr>
          <p:cNvSpPr txBox="1"/>
          <p:nvPr/>
        </p:nvSpPr>
        <p:spPr>
          <a:xfrm>
            <a:off x="6953340" y="2987403"/>
            <a:ext cx="4072575" cy="74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COORDINATION</a:t>
            </a:r>
            <a:endParaRPr lang="en-US" sz="467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342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085356CC-36B3-A2C7-79AC-F93EF54FA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9940E907-A5AB-4DB5-D48A-8C4F1452D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5624B720-57DB-1910-DDD5-4F609B77E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0B0F295-109E-F1D7-14E4-53A4B6E675DB}"/>
              </a:ext>
            </a:extLst>
          </p:cNvPr>
          <p:cNvSpPr/>
          <p:nvPr/>
        </p:nvSpPr>
        <p:spPr>
          <a:xfrm>
            <a:off x="0" y="1036892"/>
            <a:ext cx="4936617" cy="4936617"/>
          </a:xfrm>
          <a:custGeom>
            <a:avLst/>
            <a:gdLst>
              <a:gd name="connsiteX0" fmla="*/ 4572000 w 9144000"/>
              <a:gd name="connsiteY0" fmla="*/ 1581150 h 9144000"/>
              <a:gd name="connsiteX1" fmla="*/ 1581150 w 9144000"/>
              <a:gd name="connsiteY1" fmla="*/ 4572000 h 9144000"/>
              <a:gd name="connsiteX2" fmla="*/ 4572000 w 9144000"/>
              <a:gd name="connsiteY2" fmla="*/ 7562850 h 9144000"/>
              <a:gd name="connsiteX3" fmla="*/ 7562850 w 9144000"/>
              <a:gd name="connsiteY3" fmla="*/ 4572000 h 9144000"/>
              <a:gd name="connsiteX4" fmla="*/ 4572000 w 9144000"/>
              <a:gd name="connsiteY4" fmla="*/ 1581150 h 9144000"/>
              <a:gd name="connsiteX5" fmla="*/ 4572000 w 9144000"/>
              <a:gd name="connsiteY5" fmla="*/ 0 h 9144000"/>
              <a:gd name="connsiteX6" fmla="*/ 9144000 w 9144000"/>
              <a:gd name="connsiteY6" fmla="*/ 4572000 h 9144000"/>
              <a:gd name="connsiteX7" fmla="*/ 4572000 w 9144000"/>
              <a:gd name="connsiteY7" fmla="*/ 9144000 h 9144000"/>
              <a:gd name="connsiteX8" fmla="*/ 0 w 9144000"/>
              <a:gd name="connsiteY8" fmla="*/ 4572000 h 9144000"/>
              <a:gd name="connsiteX9" fmla="*/ 4572000 w 9144000"/>
              <a:gd name="connsiteY9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9144000">
                <a:moveTo>
                  <a:pt x="4572000" y="1581150"/>
                </a:moveTo>
                <a:cubicBezTo>
                  <a:pt x="2920199" y="1581150"/>
                  <a:pt x="1581150" y="2920199"/>
                  <a:pt x="1581150" y="4572000"/>
                </a:cubicBezTo>
                <a:cubicBezTo>
                  <a:pt x="1581150" y="6223801"/>
                  <a:pt x="2920199" y="7562850"/>
                  <a:pt x="4572000" y="7562850"/>
                </a:cubicBezTo>
                <a:cubicBezTo>
                  <a:pt x="6223801" y="7562850"/>
                  <a:pt x="7562850" y="6223801"/>
                  <a:pt x="7562850" y="4572000"/>
                </a:cubicBezTo>
                <a:cubicBezTo>
                  <a:pt x="7562850" y="2920199"/>
                  <a:pt x="6223801" y="1581150"/>
                  <a:pt x="4572000" y="1581150"/>
                </a:cubicBezTo>
                <a:close/>
                <a:moveTo>
                  <a:pt x="4572000" y="0"/>
                </a:moveTo>
                <a:cubicBezTo>
                  <a:pt x="7097046" y="0"/>
                  <a:pt x="9144000" y="2046954"/>
                  <a:pt x="9144000" y="4572000"/>
                </a:cubicBezTo>
                <a:cubicBezTo>
                  <a:pt x="9144000" y="7097046"/>
                  <a:pt x="7097046" y="9144000"/>
                  <a:pt x="4572000" y="9144000"/>
                </a:cubicBezTo>
                <a:cubicBezTo>
                  <a:pt x="2046954" y="9144000"/>
                  <a:pt x="0" y="7097046"/>
                  <a:pt x="0" y="4572000"/>
                </a:cubicBezTo>
                <a:cubicBezTo>
                  <a:pt x="0" y="2046954"/>
                  <a:pt x="2046954" y="0"/>
                  <a:pt x="457200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512BDA1-F05D-95B4-0520-E3CF0E0BB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0584" y="1060455"/>
            <a:ext cx="778197" cy="7781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608D5F8-64A8-4429-0FE7-85963F4A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9876" y="1752237"/>
            <a:ext cx="522509" cy="5225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E1DE634-4E7D-CC82-68DB-D667A29D1B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2607" y="2651190"/>
            <a:ext cx="1708020" cy="17080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EFB73A6-53E1-BA80-5438-BD888F8C82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3567905" y="4517658"/>
            <a:ext cx="736129" cy="73612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4182ABE-D814-6740-00A8-BE95E08BC1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09090" y="5186331"/>
            <a:ext cx="710312" cy="7103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60196F4-6942-573C-8E3C-6E34ADC15C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443" y="4573744"/>
            <a:ext cx="706935" cy="7069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C5F5224-D8B6-088C-EBD9-71C99F1C8A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3133304"/>
            <a:ext cx="811161" cy="81116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704ABD4-3255-05C4-BCDA-D48BE0712F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1770" y="1713781"/>
            <a:ext cx="588788" cy="588788"/>
          </a:xfrm>
          <a:prstGeom prst="rect">
            <a:avLst/>
          </a:prstGeom>
        </p:spPr>
      </p:pic>
      <p:grpSp>
        <p:nvGrpSpPr>
          <p:cNvPr id="3" name="Google Shape;156;p9">
            <a:extLst>
              <a:ext uri="{FF2B5EF4-FFF2-40B4-BE49-F238E27FC236}">
                <a16:creationId xmlns:a16="http://schemas.microsoft.com/office/drawing/2014/main" id="{F34BD68F-8C16-BF3D-F2C2-2FD0614C6984}"/>
              </a:ext>
            </a:extLst>
          </p:cNvPr>
          <p:cNvGrpSpPr/>
          <p:nvPr/>
        </p:nvGrpSpPr>
        <p:grpSpPr>
          <a:xfrm>
            <a:off x="7142826" y="2683379"/>
            <a:ext cx="4249445" cy="628603"/>
            <a:chOff x="-173139" y="-68690"/>
            <a:chExt cx="2869766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4" name="Google Shape;157;p9">
              <a:extLst>
                <a:ext uri="{FF2B5EF4-FFF2-40B4-BE49-F238E27FC236}">
                  <a16:creationId xmlns:a16="http://schemas.microsoft.com/office/drawing/2014/main" id="{A7745D18-5DA3-B516-15C9-F60CBB8478FC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Google Shape;158;p9">
              <a:extLst>
                <a:ext uri="{FF2B5EF4-FFF2-40B4-BE49-F238E27FC236}">
                  <a16:creationId xmlns:a16="http://schemas.microsoft.com/office/drawing/2014/main" id="{8D23A2A8-4EF7-C1A2-875B-5341ECE2C287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" name="Google Shape;156;p9">
            <a:extLst>
              <a:ext uri="{FF2B5EF4-FFF2-40B4-BE49-F238E27FC236}">
                <a16:creationId xmlns:a16="http://schemas.microsoft.com/office/drawing/2014/main" id="{7C21BCBF-45B7-8ECC-F023-A531B75FB6ED}"/>
              </a:ext>
            </a:extLst>
          </p:cNvPr>
          <p:cNvGrpSpPr/>
          <p:nvPr/>
        </p:nvGrpSpPr>
        <p:grpSpPr>
          <a:xfrm>
            <a:off x="7142826" y="3492731"/>
            <a:ext cx="4249445" cy="628603"/>
            <a:chOff x="-173139" y="-68690"/>
            <a:chExt cx="2869766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8" name="Google Shape;157;p9">
              <a:extLst>
                <a:ext uri="{FF2B5EF4-FFF2-40B4-BE49-F238E27FC236}">
                  <a16:creationId xmlns:a16="http://schemas.microsoft.com/office/drawing/2014/main" id="{320D73AC-B971-2367-9033-27AC76EBD38B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Google Shape;158;p9">
              <a:extLst>
                <a:ext uri="{FF2B5EF4-FFF2-40B4-BE49-F238E27FC236}">
                  <a16:creationId xmlns:a16="http://schemas.microsoft.com/office/drawing/2014/main" id="{3BB05910-5074-A266-4A8F-3713E7C175A2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Google Shape;162;p9">
            <a:extLst>
              <a:ext uri="{FF2B5EF4-FFF2-40B4-BE49-F238E27FC236}">
                <a16:creationId xmlns:a16="http://schemas.microsoft.com/office/drawing/2014/main" id="{068274D1-9339-B026-C6E0-729EAA2A4020}"/>
              </a:ext>
            </a:extLst>
          </p:cNvPr>
          <p:cNvSpPr txBox="1"/>
          <p:nvPr/>
        </p:nvSpPr>
        <p:spPr>
          <a:xfrm>
            <a:off x="6846902" y="2684181"/>
            <a:ext cx="4072575" cy="1489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RESOURCE ALLOCATION</a:t>
            </a:r>
            <a:endParaRPr lang="en-US" sz="467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697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6887F3E9-C995-5E60-A119-3DADA728F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BA1FF488-40CE-E724-B642-6384EFCAB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64627837-4A72-C582-8615-C9C653E62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EBC59E6-2AB1-94CF-7F22-0E154E3DBF86}"/>
              </a:ext>
            </a:extLst>
          </p:cNvPr>
          <p:cNvSpPr/>
          <p:nvPr/>
        </p:nvSpPr>
        <p:spPr>
          <a:xfrm rot="18843824">
            <a:off x="0" y="1036892"/>
            <a:ext cx="4936617" cy="4936617"/>
          </a:xfrm>
          <a:custGeom>
            <a:avLst/>
            <a:gdLst>
              <a:gd name="connsiteX0" fmla="*/ 4572000 w 9144000"/>
              <a:gd name="connsiteY0" fmla="*/ 1581150 h 9144000"/>
              <a:gd name="connsiteX1" fmla="*/ 1581150 w 9144000"/>
              <a:gd name="connsiteY1" fmla="*/ 4572000 h 9144000"/>
              <a:gd name="connsiteX2" fmla="*/ 4572000 w 9144000"/>
              <a:gd name="connsiteY2" fmla="*/ 7562850 h 9144000"/>
              <a:gd name="connsiteX3" fmla="*/ 7562850 w 9144000"/>
              <a:gd name="connsiteY3" fmla="*/ 4572000 h 9144000"/>
              <a:gd name="connsiteX4" fmla="*/ 4572000 w 9144000"/>
              <a:gd name="connsiteY4" fmla="*/ 1581150 h 9144000"/>
              <a:gd name="connsiteX5" fmla="*/ 4572000 w 9144000"/>
              <a:gd name="connsiteY5" fmla="*/ 0 h 9144000"/>
              <a:gd name="connsiteX6" fmla="*/ 9144000 w 9144000"/>
              <a:gd name="connsiteY6" fmla="*/ 4572000 h 9144000"/>
              <a:gd name="connsiteX7" fmla="*/ 4572000 w 9144000"/>
              <a:gd name="connsiteY7" fmla="*/ 9144000 h 9144000"/>
              <a:gd name="connsiteX8" fmla="*/ 0 w 9144000"/>
              <a:gd name="connsiteY8" fmla="*/ 4572000 h 9144000"/>
              <a:gd name="connsiteX9" fmla="*/ 4572000 w 9144000"/>
              <a:gd name="connsiteY9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9144000">
                <a:moveTo>
                  <a:pt x="4572000" y="1581150"/>
                </a:moveTo>
                <a:cubicBezTo>
                  <a:pt x="2920199" y="1581150"/>
                  <a:pt x="1581150" y="2920199"/>
                  <a:pt x="1581150" y="4572000"/>
                </a:cubicBezTo>
                <a:cubicBezTo>
                  <a:pt x="1581150" y="6223801"/>
                  <a:pt x="2920199" y="7562850"/>
                  <a:pt x="4572000" y="7562850"/>
                </a:cubicBezTo>
                <a:cubicBezTo>
                  <a:pt x="6223801" y="7562850"/>
                  <a:pt x="7562850" y="6223801"/>
                  <a:pt x="7562850" y="4572000"/>
                </a:cubicBezTo>
                <a:cubicBezTo>
                  <a:pt x="7562850" y="2920199"/>
                  <a:pt x="6223801" y="1581150"/>
                  <a:pt x="4572000" y="1581150"/>
                </a:cubicBezTo>
                <a:close/>
                <a:moveTo>
                  <a:pt x="4572000" y="0"/>
                </a:moveTo>
                <a:cubicBezTo>
                  <a:pt x="7097046" y="0"/>
                  <a:pt x="9144000" y="2046954"/>
                  <a:pt x="9144000" y="4572000"/>
                </a:cubicBezTo>
                <a:cubicBezTo>
                  <a:pt x="9144000" y="7097046"/>
                  <a:pt x="7097046" y="9144000"/>
                  <a:pt x="4572000" y="9144000"/>
                </a:cubicBezTo>
                <a:cubicBezTo>
                  <a:pt x="2046954" y="9144000"/>
                  <a:pt x="0" y="7097046"/>
                  <a:pt x="0" y="4572000"/>
                </a:cubicBezTo>
                <a:cubicBezTo>
                  <a:pt x="0" y="2046954"/>
                  <a:pt x="2046954" y="0"/>
                  <a:pt x="457200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F1F2BF1-72E9-AD5A-3475-6F1DBEABB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002" y="1678312"/>
            <a:ext cx="778197" cy="7781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90A7D56-CD56-23B5-736C-7C3DBE581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7266" y="1119462"/>
            <a:ext cx="522509" cy="5225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9D5C26C-0BDC-F4DB-749C-A78A5DD6FE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3948" y="1757867"/>
            <a:ext cx="612222" cy="61222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C4454ED-3D6B-8706-25F3-5BD08A9A2C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4113221" y="2246608"/>
            <a:ext cx="2130744" cy="213074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D95D947-D522-D951-B456-D400C4686C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73535" y="4569116"/>
            <a:ext cx="710312" cy="7103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4651F25-61C5-99DE-EE65-3258AE1B77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09877" y="5201572"/>
            <a:ext cx="706935" cy="7069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D0BBAAB-64A4-6C57-5C4E-7E39105EA1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2392" y="4605254"/>
            <a:ext cx="811161" cy="81116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91FE29B-5F33-8F9E-AB96-1DC0A28500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262" y="3345273"/>
            <a:ext cx="588788" cy="588788"/>
          </a:xfrm>
          <a:prstGeom prst="rect">
            <a:avLst/>
          </a:prstGeom>
        </p:spPr>
      </p:pic>
      <p:grpSp>
        <p:nvGrpSpPr>
          <p:cNvPr id="3" name="Google Shape;156;p9">
            <a:extLst>
              <a:ext uri="{FF2B5EF4-FFF2-40B4-BE49-F238E27FC236}">
                <a16:creationId xmlns:a16="http://schemas.microsoft.com/office/drawing/2014/main" id="{2B14EC0F-6A30-CFC1-736E-6B1231AEB6E9}"/>
              </a:ext>
            </a:extLst>
          </p:cNvPr>
          <p:cNvGrpSpPr/>
          <p:nvPr/>
        </p:nvGrpSpPr>
        <p:grpSpPr>
          <a:xfrm>
            <a:off x="7142826" y="2683379"/>
            <a:ext cx="4249445" cy="628603"/>
            <a:chOff x="-173139" y="-68690"/>
            <a:chExt cx="2869766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4" name="Google Shape;157;p9">
              <a:extLst>
                <a:ext uri="{FF2B5EF4-FFF2-40B4-BE49-F238E27FC236}">
                  <a16:creationId xmlns:a16="http://schemas.microsoft.com/office/drawing/2014/main" id="{FFB5DABC-0AF4-02DC-F74F-40B0F191465C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Google Shape;158;p9">
              <a:extLst>
                <a:ext uri="{FF2B5EF4-FFF2-40B4-BE49-F238E27FC236}">
                  <a16:creationId xmlns:a16="http://schemas.microsoft.com/office/drawing/2014/main" id="{05CD5DB0-1F1C-BEF0-A0FF-2CBC81D7AEBF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" name="Google Shape;156;p9">
            <a:extLst>
              <a:ext uri="{FF2B5EF4-FFF2-40B4-BE49-F238E27FC236}">
                <a16:creationId xmlns:a16="http://schemas.microsoft.com/office/drawing/2014/main" id="{1481B0D5-D950-7415-32BD-0EA952151164}"/>
              </a:ext>
            </a:extLst>
          </p:cNvPr>
          <p:cNvGrpSpPr/>
          <p:nvPr/>
        </p:nvGrpSpPr>
        <p:grpSpPr>
          <a:xfrm>
            <a:off x="7142826" y="3492731"/>
            <a:ext cx="4249445" cy="628603"/>
            <a:chOff x="-173139" y="-68690"/>
            <a:chExt cx="2869766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8" name="Google Shape;157;p9">
              <a:extLst>
                <a:ext uri="{FF2B5EF4-FFF2-40B4-BE49-F238E27FC236}">
                  <a16:creationId xmlns:a16="http://schemas.microsoft.com/office/drawing/2014/main" id="{7CD22491-693B-DF86-8B2B-60A0B504CEF4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Google Shape;158;p9">
              <a:extLst>
                <a:ext uri="{FF2B5EF4-FFF2-40B4-BE49-F238E27FC236}">
                  <a16:creationId xmlns:a16="http://schemas.microsoft.com/office/drawing/2014/main" id="{3E42B992-DF15-0F54-05F1-B12821B77B86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Google Shape;162;p9">
            <a:extLst>
              <a:ext uri="{FF2B5EF4-FFF2-40B4-BE49-F238E27FC236}">
                <a16:creationId xmlns:a16="http://schemas.microsoft.com/office/drawing/2014/main" id="{A35C772C-AC5C-E907-641C-AE7636DE6010}"/>
              </a:ext>
            </a:extLst>
          </p:cNvPr>
          <p:cNvSpPr txBox="1"/>
          <p:nvPr/>
        </p:nvSpPr>
        <p:spPr>
          <a:xfrm>
            <a:off x="6846902" y="2684181"/>
            <a:ext cx="4072575" cy="1489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DATA </a:t>
            </a:r>
            <a:b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ISOLATION</a:t>
            </a:r>
            <a:endParaRPr lang="en-US" sz="467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108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2FDC8333-E70B-9DA2-8CD9-CDC8958EE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D7F778F-B4C0-F96F-8977-15498A63F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FB1D2699-8307-5339-FDE5-BD6ADA9DB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8A19852-3342-4F43-CEFB-F221004E8904}"/>
              </a:ext>
            </a:extLst>
          </p:cNvPr>
          <p:cNvSpPr/>
          <p:nvPr/>
        </p:nvSpPr>
        <p:spPr>
          <a:xfrm rot="16154771">
            <a:off x="0" y="1036891"/>
            <a:ext cx="4936617" cy="4936617"/>
          </a:xfrm>
          <a:custGeom>
            <a:avLst/>
            <a:gdLst>
              <a:gd name="connsiteX0" fmla="*/ 4572000 w 9144000"/>
              <a:gd name="connsiteY0" fmla="*/ 1581150 h 9144000"/>
              <a:gd name="connsiteX1" fmla="*/ 1581150 w 9144000"/>
              <a:gd name="connsiteY1" fmla="*/ 4572000 h 9144000"/>
              <a:gd name="connsiteX2" fmla="*/ 4572000 w 9144000"/>
              <a:gd name="connsiteY2" fmla="*/ 7562850 h 9144000"/>
              <a:gd name="connsiteX3" fmla="*/ 7562850 w 9144000"/>
              <a:gd name="connsiteY3" fmla="*/ 4572000 h 9144000"/>
              <a:gd name="connsiteX4" fmla="*/ 4572000 w 9144000"/>
              <a:gd name="connsiteY4" fmla="*/ 1581150 h 9144000"/>
              <a:gd name="connsiteX5" fmla="*/ 4572000 w 9144000"/>
              <a:gd name="connsiteY5" fmla="*/ 0 h 9144000"/>
              <a:gd name="connsiteX6" fmla="*/ 9144000 w 9144000"/>
              <a:gd name="connsiteY6" fmla="*/ 4572000 h 9144000"/>
              <a:gd name="connsiteX7" fmla="*/ 4572000 w 9144000"/>
              <a:gd name="connsiteY7" fmla="*/ 9144000 h 9144000"/>
              <a:gd name="connsiteX8" fmla="*/ 0 w 9144000"/>
              <a:gd name="connsiteY8" fmla="*/ 4572000 h 9144000"/>
              <a:gd name="connsiteX9" fmla="*/ 4572000 w 9144000"/>
              <a:gd name="connsiteY9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9144000">
                <a:moveTo>
                  <a:pt x="4572000" y="1581150"/>
                </a:moveTo>
                <a:cubicBezTo>
                  <a:pt x="2920199" y="1581150"/>
                  <a:pt x="1581150" y="2920199"/>
                  <a:pt x="1581150" y="4572000"/>
                </a:cubicBezTo>
                <a:cubicBezTo>
                  <a:pt x="1581150" y="6223801"/>
                  <a:pt x="2920199" y="7562850"/>
                  <a:pt x="4572000" y="7562850"/>
                </a:cubicBezTo>
                <a:cubicBezTo>
                  <a:pt x="6223801" y="7562850"/>
                  <a:pt x="7562850" y="6223801"/>
                  <a:pt x="7562850" y="4572000"/>
                </a:cubicBezTo>
                <a:cubicBezTo>
                  <a:pt x="7562850" y="2920199"/>
                  <a:pt x="6223801" y="1581150"/>
                  <a:pt x="4572000" y="1581150"/>
                </a:cubicBezTo>
                <a:close/>
                <a:moveTo>
                  <a:pt x="4572000" y="0"/>
                </a:moveTo>
                <a:cubicBezTo>
                  <a:pt x="7097046" y="0"/>
                  <a:pt x="9144000" y="2046954"/>
                  <a:pt x="9144000" y="4572000"/>
                </a:cubicBezTo>
                <a:cubicBezTo>
                  <a:pt x="9144000" y="7097046"/>
                  <a:pt x="7097046" y="9144000"/>
                  <a:pt x="4572000" y="9144000"/>
                </a:cubicBezTo>
                <a:cubicBezTo>
                  <a:pt x="2046954" y="9144000"/>
                  <a:pt x="0" y="7097046"/>
                  <a:pt x="0" y="4572000"/>
                </a:cubicBezTo>
                <a:cubicBezTo>
                  <a:pt x="0" y="2046954"/>
                  <a:pt x="2046954" y="0"/>
                  <a:pt x="457200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E3015D1-E652-B003-A6E4-22B78C705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92" y="3131772"/>
            <a:ext cx="778197" cy="7781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891AC59-FD07-A9B5-F52F-D7F0283F1C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572" y="1750880"/>
            <a:ext cx="522509" cy="5225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C757B54-679E-AD0B-1AFB-FD29EF01DB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9062" y="1160531"/>
            <a:ext cx="612222" cy="61222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0ADB4A8-1C7B-A85D-E209-D622BDFB6C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3590032" y="1702217"/>
            <a:ext cx="640229" cy="6402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C4AE1B-7AAF-91DE-1D36-61C3115CC0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83161" y="2633189"/>
            <a:ext cx="1681252" cy="168125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5AC5F85-7F04-7A51-3597-54DADAAAA2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56152" y="4609295"/>
            <a:ext cx="706935" cy="7069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78D8E67-2834-E57F-019E-31EF5FD034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23547" y="5161726"/>
            <a:ext cx="811161" cy="81116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B63273A-6920-51E0-4185-F1774803C19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7623" y="4624087"/>
            <a:ext cx="588788" cy="588788"/>
          </a:xfrm>
          <a:prstGeom prst="rect">
            <a:avLst/>
          </a:prstGeom>
        </p:spPr>
      </p:pic>
      <p:grpSp>
        <p:nvGrpSpPr>
          <p:cNvPr id="3" name="Google Shape;156;p9">
            <a:extLst>
              <a:ext uri="{FF2B5EF4-FFF2-40B4-BE49-F238E27FC236}">
                <a16:creationId xmlns:a16="http://schemas.microsoft.com/office/drawing/2014/main" id="{EF186CD1-BA4A-98FA-5AE6-A390AE6056F8}"/>
              </a:ext>
            </a:extLst>
          </p:cNvPr>
          <p:cNvGrpSpPr/>
          <p:nvPr/>
        </p:nvGrpSpPr>
        <p:grpSpPr>
          <a:xfrm>
            <a:off x="7142826" y="2683379"/>
            <a:ext cx="4249445" cy="628603"/>
            <a:chOff x="-173139" y="-68690"/>
            <a:chExt cx="2869766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4" name="Google Shape;157;p9">
              <a:extLst>
                <a:ext uri="{FF2B5EF4-FFF2-40B4-BE49-F238E27FC236}">
                  <a16:creationId xmlns:a16="http://schemas.microsoft.com/office/drawing/2014/main" id="{D5BA839A-3B72-9B74-D4BA-DAB765E22E00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Google Shape;158;p9">
              <a:extLst>
                <a:ext uri="{FF2B5EF4-FFF2-40B4-BE49-F238E27FC236}">
                  <a16:creationId xmlns:a16="http://schemas.microsoft.com/office/drawing/2014/main" id="{71765255-52E2-903E-3DAC-C9C4251745A9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" name="Google Shape;156;p9">
            <a:extLst>
              <a:ext uri="{FF2B5EF4-FFF2-40B4-BE49-F238E27FC236}">
                <a16:creationId xmlns:a16="http://schemas.microsoft.com/office/drawing/2014/main" id="{DC1F4C64-9B7A-94BC-854E-23325EEC37F3}"/>
              </a:ext>
            </a:extLst>
          </p:cNvPr>
          <p:cNvGrpSpPr/>
          <p:nvPr/>
        </p:nvGrpSpPr>
        <p:grpSpPr>
          <a:xfrm>
            <a:off x="7142826" y="3492731"/>
            <a:ext cx="4249445" cy="628603"/>
            <a:chOff x="-173139" y="-68690"/>
            <a:chExt cx="2869766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8" name="Google Shape;157;p9">
              <a:extLst>
                <a:ext uri="{FF2B5EF4-FFF2-40B4-BE49-F238E27FC236}">
                  <a16:creationId xmlns:a16="http://schemas.microsoft.com/office/drawing/2014/main" id="{969A03E0-8564-A223-AE2D-AB4BC474D4D8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Google Shape;158;p9">
              <a:extLst>
                <a:ext uri="{FF2B5EF4-FFF2-40B4-BE49-F238E27FC236}">
                  <a16:creationId xmlns:a16="http://schemas.microsoft.com/office/drawing/2014/main" id="{4D23B70F-2A9C-FEA6-CA28-DA522D6518EF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Google Shape;162;p9">
            <a:extLst>
              <a:ext uri="{FF2B5EF4-FFF2-40B4-BE49-F238E27FC236}">
                <a16:creationId xmlns:a16="http://schemas.microsoft.com/office/drawing/2014/main" id="{ABC139D8-55CA-D636-89C8-CD0A3A621B8C}"/>
              </a:ext>
            </a:extLst>
          </p:cNvPr>
          <p:cNvSpPr txBox="1"/>
          <p:nvPr/>
        </p:nvSpPr>
        <p:spPr>
          <a:xfrm>
            <a:off x="6846902" y="2684181"/>
            <a:ext cx="4072575" cy="1489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CHANGE</a:t>
            </a:r>
            <a:b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MANAGEMENT</a:t>
            </a:r>
            <a:endParaRPr lang="en-US" sz="467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127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1837BE1-BDEE-DBF1-5DEC-7A15E75F8CD4}"/>
              </a:ext>
            </a:extLst>
          </p:cNvPr>
          <p:cNvSpPr/>
          <p:nvPr/>
        </p:nvSpPr>
        <p:spPr>
          <a:xfrm>
            <a:off x="13385801" y="-12700"/>
            <a:ext cx="6169756" cy="68707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5" name="Picture 4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43A42BD3-6884-D97F-A8CF-985ADF538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5410" y="431800"/>
            <a:ext cx="6150537" cy="6146800"/>
          </a:xfrm>
          <a:prstGeom prst="rect">
            <a:avLst/>
          </a:prstGeom>
        </p:spPr>
      </p:pic>
      <p:sp>
        <p:nvSpPr>
          <p:cNvPr id="6" name="Google Shape;271;p13">
            <a:extLst>
              <a:ext uri="{FF2B5EF4-FFF2-40B4-BE49-F238E27FC236}">
                <a16:creationId xmlns:a16="http://schemas.microsoft.com/office/drawing/2014/main" id="{6547D42A-A2C7-1257-34A2-782C41962541}"/>
              </a:ext>
            </a:extLst>
          </p:cNvPr>
          <p:cNvSpPr txBox="1"/>
          <p:nvPr/>
        </p:nvSpPr>
        <p:spPr>
          <a:xfrm>
            <a:off x="-5018013" y="2479620"/>
            <a:ext cx="4764000" cy="2051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6059" b="1" dirty="0">
                <a:latin typeface="Oswald"/>
                <a:sym typeface="Oswald"/>
              </a:rPr>
              <a:t>MEET OUR CLIENT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019063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10F87572-40F2-7C3D-BF6B-BD50946D0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E0BEC769-B9DD-335E-04F0-6041DD8D6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7F8C9A6D-4E59-52DE-83C4-4092091AB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CA5C90-6C6E-7F57-6ACC-BDED3593D4FD}"/>
              </a:ext>
            </a:extLst>
          </p:cNvPr>
          <p:cNvSpPr/>
          <p:nvPr/>
        </p:nvSpPr>
        <p:spPr>
          <a:xfrm rot="10800000">
            <a:off x="-20087" y="1016805"/>
            <a:ext cx="4936617" cy="4936617"/>
          </a:xfrm>
          <a:custGeom>
            <a:avLst/>
            <a:gdLst>
              <a:gd name="connsiteX0" fmla="*/ 4572000 w 9144000"/>
              <a:gd name="connsiteY0" fmla="*/ 1581150 h 9144000"/>
              <a:gd name="connsiteX1" fmla="*/ 1581150 w 9144000"/>
              <a:gd name="connsiteY1" fmla="*/ 4572000 h 9144000"/>
              <a:gd name="connsiteX2" fmla="*/ 4572000 w 9144000"/>
              <a:gd name="connsiteY2" fmla="*/ 7562850 h 9144000"/>
              <a:gd name="connsiteX3" fmla="*/ 7562850 w 9144000"/>
              <a:gd name="connsiteY3" fmla="*/ 4572000 h 9144000"/>
              <a:gd name="connsiteX4" fmla="*/ 4572000 w 9144000"/>
              <a:gd name="connsiteY4" fmla="*/ 1581150 h 9144000"/>
              <a:gd name="connsiteX5" fmla="*/ 4572000 w 9144000"/>
              <a:gd name="connsiteY5" fmla="*/ 0 h 9144000"/>
              <a:gd name="connsiteX6" fmla="*/ 9144000 w 9144000"/>
              <a:gd name="connsiteY6" fmla="*/ 4572000 h 9144000"/>
              <a:gd name="connsiteX7" fmla="*/ 4572000 w 9144000"/>
              <a:gd name="connsiteY7" fmla="*/ 9144000 h 9144000"/>
              <a:gd name="connsiteX8" fmla="*/ 0 w 9144000"/>
              <a:gd name="connsiteY8" fmla="*/ 4572000 h 9144000"/>
              <a:gd name="connsiteX9" fmla="*/ 4572000 w 9144000"/>
              <a:gd name="connsiteY9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9144000">
                <a:moveTo>
                  <a:pt x="4572000" y="1581150"/>
                </a:moveTo>
                <a:cubicBezTo>
                  <a:pt x="2920199" y="1581150"/>
                  <a:pt x="1581150" y="2920199"/>
                  <a:pt x="1581150" y="4572000"/>
                </a:cubicBezTo>
                <a:cubicBezTo>
                  <a:pt x="1581150" y="6223801"/>
                  <a:pt x="2920199" y="7562850"/>
                  <a:pt x="4572000" y="7562850"/>
                </a:cubicBezTo>
                <a:cubicBezTo>
                  <a:pt x="6223801" y="7562850"/>
                  <a:pt x="7562850" y="6223801"/>
                  <a:pt x="7562850" y="4572000"/>
                </a:cubicBezTo>
                <a:cubicBezTo>
                  <a:pt x="7562850" y="2920199"/>
                  <a:pt x="6223801" y="1581150"/>
                  <a:pt x="4572000" y="1581150"/>
                </a:cubicBezTo>
                <a:close/>
                <a:moveTo>
                  <a:pt x="4572000" y="0"/>
                </a:moveTo>
                <a:cubicBezTo>
                  <a:pt x="7097046" y="0"/>
                  <a:pt x="9144000" y="2046954"/>
                  <a:pt x="9144000" y="4572000"/>
                </a:cubicBezTo>
                <a:cubicBezTo>
                  <a:pt x="9144000" y="7097046"/>
                  <a:pt x="7097046" y="9144000"/>
                  <a:pt x="4572000" y="9144000"/>
                </a:cubicBezTo>
                <a:cubicBezTo>
                  <a:pt x="2046954" y="9144000"/>
                  <a:pt x="0" y="7097046"/>
                  <a:pt x="0" y="4572000"/>
                </a:cubicBezTo>
                <a:cubicBezTo>
                  <a:pt x="0" y="2046954"/>
                  <a:pt x="2046954" y="0"/>
                  <a:pt x="457200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AF9B549-E2E8-166E-4F7D-C36D2E57F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35" y="4565225"/>
            <a:ext cx="778197" cy="7781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D1A01D5-BC82-1437-81B4-6480555C1A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4" y="3243648"/>
            <a:ext cx="522509" cy="5225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3A16F44-7FC5-3730-CCA8-EEA050A02F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890" y="1737253"/>
            <a:ext cx="612222" cy="61222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8ED942C-9218-D0BF-ECBF-66454393BE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2092511" y="1097023"/>
            <a:ext cx="640229" cy="6402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46764EA-09F9-A1AD-BD9B-BCD15FAB36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2139" y="1669575"/>
            <a:ext cx="710312" cy="7103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59EE035-2F99-F6C7-17BC-B4F04CE51F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31652" y="2418768"/>
            <a:ext cx="1934901" cy="193490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3A76CAA-F130-E16C-4470-147C9FFB36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48278" y="4489872"/>
            <a:ext cx="811161" cy="81116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FFA13FF-91DE-04CE-64C8-40C36D31C7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13" y="5160968"/>
            <a:ext cx="588788" cy="588788"/>
          </a:xfrm>
          <a:prstGeom prst="rect">
            <a:avLst/>
          </a:prstGeom>
        </p:spPr>
      </p:pic>
      <p:grpSp>
        <p:nvGrpSpPr>
          <p:cNvPr id="3" name="Google Shape;156;p9">
            <a:extLst>
              <a:ext uri="{FF2B5EF4-FFF2-40B4-BE49-F238E27FC236}">
                <a16:creationId xmlns:a16="http://schemas.microsoft.com/office/drawing/2014/main" id="{FAF2F760-0817-739E-FCA9-938E3ED85328}"/>
              </a:ext>
            </a:extLst>
          </p:cNvPr>
          <p:cNvGrpSpPr/>
          <p:nvPr/>
        </p:nvGrpSpPr>
        <p:grpSpPr>
          <a:xfrm>
            <a:off x="7142826" y="2683379"/>
            <a:ext cx="4249445" cy="628603"/>
            <a:chOff x="-173139" y="-68690"/>
            <a:chExt cx="2869766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4" name="Google Shape;157;p9">
              <a:extLst>
                <a:ext uri="{FF2B5EF4-FFF2-40B4-BE49-F238E27FC236}">
                  <a16:creationId xmlns:a16="http://schemas.microsoft.com/office/drawing/2014/main" id="{2BE7E8A4-5BE4-398C-E172-353E0BBD55B6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Google Shape;158;p9">
              <a:extLst>
                <a:ext uri="{FF2B5EF4-FFF2-40B4-BE49-F238E27FC236}">
                  <a16:creationId xmlns:a16="http://schemas.microsoft.com/office/drawing/2014/main" id="{71940173-68D5-D61D-8A92-947A00A8BAE8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" name="Google Shape;156;p9">
            <a:extLst>
              <a:ext uri="{FF2B5EF4-FFF2-40B4-BE49-F238E27FC236}">
                <a16:creationId xmlns:a16="http://schemas.microsoft.com/office/drawing/2014/main" id="{229CD770-410E-92A1-A4C0-C0B4CD81B318}"/>
              </a:ext>
            </a:extLst>
          </p:cNvPr>
          <p:cNvGrpSpPr/>
          <p:nvPr/>
        </p:nvGrpSpPr>
        <p:grpSpPr>
          <a:xfrm>
            <a:off x="7142826" y="3492731"/>
            <a:ext cx="4249445" cy="628603"/>
            <a:chOff x="-173139" y="-68690"/>
            <a:chExt cx="2869766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8" name="Google Shape;157;p9">
              <a:extLst>
                <a:ext uri="{FF2B5EF4-FFF2-40B4-BE49-F238E27FC236}">
                  <a16:creationId xmlns:a16="http://schemas.microsoft.com/office/drawing/2014/main" id="{69D0C900-8DCA-787B-AA96-6CB6E54CC3DC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Google Shape;158;p9">
              <a:extLst>
                <a:ext uri="{FF2B5EF4-FFF2-40B4-BE49-F238E27FC236}">
                  <a16:creationId xmlns:a16="http://schemas.microsoft.com/office/drawing/2014/main" id="{66E325A1-D42F-9DF9-3A09-0CF6596225DE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Google Shape;162;p9">
            <a:extLst>
              <a:ext uri="{FF2B5EF4-FFF2-40B4-BE49-F238E27FC236}">
                <a16:creationId xmlns:a16="http://schemas.microsoft.com/office/drawing/2014/main" id="{D981E582-91C5-DE58-E21F-48DACCFA2CC6}"/>
              </a:ext>
            </a:extLst>
          </p:cNvPr>
          <p:cNvSpPr txBox="1"/>
          <p:nvPr/>
        </p:nvSpPr>
        <p:spPr>
          <a:xfrm>
            <a:off x="6846902" y="2684181"/>
            <a:ext cx="4072575" cy="1489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PERFORMACE</a:t>
            </a:r>
            <a:b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MONITORING</a:t>
            </a:r>
            <a:endParaRPr lang="en-US" sz="467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866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3A40ECD-1E63-80FE-54B0-C3C68207D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5C8B0EF6-67E4-9809-D0AE-78C92594F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552D300D-F7C3-D757-D79D-57E3C8285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2936870-D4D7-8CBB-A4E6-85FF6B22A6FC}"/>
              </a:ext>
            </a:extLst>
          </p:cNvPr>
          <p:cNvSpPr/>
          <p:nvPr/>
        </p:nvSpPr>
        <p:spPr>
          <a:xfrm rot="10846136">
            <a:off x="-33861" y="1022272"/>
            <a:ext cx="4936617" cy="4936617"/>
          </a:xfrm>
          <a:custGeom>
            <a:avLst/>
            <a:gdLst>
              <a:gd name="connsiteX0" fmla="*/ 4572000 w 9144000"/>
              <a:gd name="connsiteY0" fmla="*/ 1581150 h 9144000"/>
              <a:gd name="connsiteX1" fmla="*/ 1581150 w 9144000"/>
              <a:gd name="connsiteY1" fmla="*/ 4572000 h 9144000"/>
              <a:gd name="connsiteX2" fmla="*/ 4572000 w 9144000"/>
              <a:gd name="connsiteY2" fmla="*/ 7562850 h 9144000"/>
              <a:gd name="connsiteX3" fmla="*/ 7562850 w 9144000"/>
              <a:gd name="connsiteY3" fmla="*/ 4572000 h 9144000"/>
              <a:gd name="connsiteX4" fmla="*/ 4572000 w 9144000"/>
              <a:gd name="connsiteY4" fmla="*/ 1581150 h 9144000"/>
              <a:gd name="connsiteX5" fmla="*/ 4572000 w 9144000"/>
              <a:gd name="connsiteY5" fmla="*/ 0 h 9144000"/>
              <a:gd name="connsiteX6" fmla="*/ 9144000 w 9144000"/>
              <a:gd name="connsiteY6" fmla="*/ 4572000 h 9144000"/>
              <a:gd name="connsiteX7" fmla="*/ 4572000 w 9144000"/>
              <a:gd name="connsiteY7" fmla="*/ 9144000 h 9144000"/>
              <a:gd name="connsiteX8" fmla="*/ 0 w 9144000"/>
              <a:gd name="connsiteY8" fmla="*/ 4572000 h 9144000"/>
              <a:gd name="connsiteX9" fmla="*/ 4572000 w 9144000"/>
              <a:gd name="connsiteY9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9144000">
                <a:moveTo>
                  <a:pt x="4572000" y="1581150"/>
                </a:moveTo>
                <a:cubicBezTo>
                  <a:pt x="2920199" y="1581150"/>
                  <a:pt x="1581150" y="2920199"/>
                  <a:pt x="1581150" y="4572000"/>
                </a:cubicBezTo>
                <a:cubicBezTo>
                  <a:pt x="1581150" y="6223801"/>
                  <a:pt x="2920199" y="7562850"/>
                  <a:pt x="4572000" y="7562850"/>
                </a:cubicBezTo>
                <a:cubicBezTo>
                  <a:pt x="6223801" y="7562850"/>
                  <a:pt x="7562850" y="6223801"/>
                  <a:pt x="7562850" y="4572000"/>
                </a:cubicBezTo>
                <a:cubicBezTo>
                  <a:pt x="7562850" y="2920199"/>
                  <a:pt x="6223801" y="1581150"/>
                  <a:pt x="4572000" y="1581150"/>
                </a:cubicBezTo>
                <a:close/>
                <a:moveTo>
                  <a:pt x="4572000" y="0"/>
                </a:moveTo>
                <a:cubicBezTo>
                  <a:pt x="7097046" y="0"/>
                  <a:pt x="9144000" y="2046954"/>
                  <a:pt x="9144000" y="4572000"/>
                </a:cubicBezTo>
                <a:cubicBezTo>
                  <a:pt x="9144000" y="7097046"/>
                  <a:pt x="7097046" y="9144000"/>
                  <a:pt x="4572000" y="9144000"/>
                </a:cubicBezTo>
                <a:cubicBezTo>
                  <a:pt x="2046954" y="9144000"/>
                  <a:pt x="0" y="7097046"/>
                  <a:pt x="0" y="4572000"/>
                </a:cubicBezTo>
                <a:cubicBezTo>
                  <a:pt x="0" y="2046954"/>
                  <a:pt x="2046954" y="0"/>
                  <a:pt x="457200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9343487-C918-094C-5ABF-0781A5B903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6390" y="5156791"/>
            <a:ext cx="778197" cy="7781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3BC491-45AE-E08D-9AF9-34048A8A27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490" y="4700598"/>
            <a:ext cx="522509" cy="5225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3A3E65C-04F8-3A5D-02DC-DA619F63E7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82" y="3123436"/>
            <a:ext cx="612222" cy="61222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9FFB0FC-218C-8F2A-E96A-4124517D43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670306" y="1689732"/>
            <a:ext cx="640229" cy="6402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8649275-37C3-53B1-FB34-CFFDA48236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0681" y="1099375"/>
            <a:ext cx="710312" cy="7103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A11DB6B-5E7D-7AE6-C939-7A7A2CBA6F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76329" y="1735045"/>
            <a:ext cx="706935" cy="7069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048951E-54BD-52C9-0249-4F43FF8470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3366" y="2501623"/>
            <a:ext cx="1977915" cy="197791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B1F7E29-6E79-225C-03EA-1A204EA2C49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45814" y="4667459"/>
            <a:ext cx="588788" cy="588788"/>
          </a:xfrm>
          <a:prstGeom prst="rect">
            <a:avLst/>
          </a:prstGeom>
        </p:spPr>
      </p:pic>
      <p:grpSp>
        <p:nvGrpSpPr>
          <p:cNvPr id="3" name="Google Shape;156;p9">
            <a:extLst>
              <a:ext uri="{FF2B5EF4-FFF2-40B4-BE49-F238E27FC236}">
                <a16:creationId xmlns:a16="http://schemas.microsoft.com/office/drawing/2014/main" id="{8A709730-8870-69DD-B476-10EBADB3F2FC}"/>
              </a:ext>
            </a:extLst>
          </p:cNvPr>
          <p:cNvGrpSpPr/>
          <p:nvPr/>
        </p:nvGrpSpPr>
        <p:grpSpPr>
          <a:xfrm>
            <a:off x="7142826" y="2683379"/>
            <a:ext cx="4249445" cy="628603"/>
            <a:chOff x="-173139" y="-68690"/>
            <a:chExt cx="2869766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4" name="Google Shape;157;p9">
              <a:extLst>
                <a:ext uri="{FF2B5EF4-FFF2-40B4-BE49-F238E27FC236}">
                  <a16:creationId xmlns:a16="http://schemas.microsoft.com/office/drawing/2014/main" id="{FD3C87FC-EE4F-7E87-29E9-993984D544F5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Google Shape;158;p9">
              <a:extLst>
                <a:ext uri="{FF2B5EF4-FFF2-40B4-BE49-F238E27FC236}">
                  <a16:creationId xmlns:a16="http://schemas.microsoft.com/office/drawing/2014/main" id="{DD1DF3DA-49D6-7690-5345-96DB4A4FFAC7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" name="Google Shape;156;p9">
            <a:extLst>
              <a:ext uri="{FF2B5EF4-FFF2-40B4-BE49-F238E27FC236}">
                <a16:creationId xmlns:a16="http://schemas.microsoft.com/office/drawing/2014/main" id="{8C8B35F6-DDE0-F5CD-376F-88BAE441CA80}"/>
              </a:ext>
            </a:extLst>
          </p:cNvPr>
          <p:cNvGrpSpPr/>
          <p:nvPr/>
        </p:nvGrpSpPr>
        <p:grpSpPr>
          <a:xfrm>
            <a:off x="7142826" y="3492731"/>
            <a:ext cx="4249445" cy="628603"/>
            <a:chOff x="-173139" y="-68690"/>
            <a:chExt cx="2869766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8" name="Google Shape;157;p9">
              <a:extLst>
                <a:ext uri="{FF2B5EF4-FFF2-40B4-BE49-F238E27FC236}">
                  <a16:creationId xmlns:a16="http://schemas.microsoft.com/office/drawing/2014/main" id="{540D5AD4-44E7-C80C-CE86-1707B89426B3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Google Shape;158;p9">
              <a:extLst>
                <a:ext uri="{FF2B5EF4-FFF2-40B4-BE49-F238E27FC236}">
                  <a16:creationId xmlns:a16="http://schemas.microsoft.com/office/drawing/2014/main" id="{DCF2ED50-5C3D-44E4-9EB0-2F6589229F01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Google Shape;162;p9">
            <a:extLst>
              <a:ext uri="{FF2B5EF4-FFF2-40B4-BE49-F238E27FC236}">
                <a16:creationId xmlns:a16="http://schemas.microsoft.com/office/drawing/2014/main" id="{307D222F-0931-2CE3-564A-F6F8C0A96430}"/>
              </a:ext>
            </a:extLst>
          </p:cNvPr>
          <p:cNvSpPr txBox="1"/>
          <p:nvPr/>
        </p:nvSpPr>
        <p:spPr>
          <a:xfrm>
            <a:off x="6846902" y="2684181"/>
            <a:ext cx="4072575" cy="1489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CULTURE</a:t>
            </a:r>
            <a:b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DIFFERENCES</a:t>
            </a:r>
            <a:endParaRPr lang="en-US" sz="467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702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44C2919-47D9-517A-7D84-104F2E624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B1BCC67A-905E-C9C4-BE04-ED085229A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CFDDB79E-2D7A-CC7C-B661-B24F84627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CEBC137-AAF7-A65C-F7A5-FF520161D96D}"/>
              </a:ext>
            </a:extLst>
          </p:cNvPr>
          <p:cNvSpPr/>
          <p:nvPr/>
        </p:nvSpPr>
        <p:spPr>
          <a:xfrm rot="8043824">
            <a:off x="-40173" y="1036892"/>
            <a:ext cx="4936617" cy="4936617"/>
          </a:xfrm>
          <a:custGeom>
            <a:avLst/>
            <a:gdLst>
              <a:gd name="connsiteX0" fmla="*/ 4572000 w 9144000"/>
              <a:gd name="connsiteY0" fmla="*/ 1581150 h 9144000"/>
              <a:gd name="connsiteX1" fmla="*/ 1581150 w 9144000"/>
              <a:gd name="connsiteY1" fmla="*/ 4572000 h 9144000"/>
              <a:gd name="connsiteX2" fmla="*/ 4572000 w 9144000"/>
              <a:gd name="connsiteY2" fmla="*/ 7562850 h 9144000"/>
              <a:gd name="connsiteX3" fmla="*/ 7562850 w 9144000"/>
              <a:gd name="connsiteY3" fmla="*/ 4572000 h 9144000"/>
              <a:gd name="connsiteX4" fmla="*/ 4572000 w 9144000"/>
              <a:gd name="connsiteY4" fmla="*/ 1581150 h 9144000"/>
              <a:gd name="connsiteX5" fmla="*/ 4572000 w 9144000"/>
              <a:gd name="connsiteY5" fmla="*/ 0 h 9144000"/>
              <a:gd name="connsiteX6" fmla="*/ 9144000 w 9144000"/>
              <a:gd name="connsiteY6" fmla="*/ 4572000 h 9144000"/>
              <a:gd name="connsiteX7" fmla="*/ 4572000 w 9144000"/>
              <a:gd name="connsiteY7" fmla="*/ 9144000 h 9144000"/>
              <a:gd name="connsiteX8" fmla="*/ 0 w 9144000"/>
              <a:gd name="connsiteY8" fmla="*/ 4572000 h 9144000"/>
              <a:gd name="connsiteX9" fmla="*/ 4572000 w 9144000"/>
              <a:gd name="connsiteY9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9144000">
                <a:moveTo>
                  <a:pt x="4572000" y="1581150"/>
                </a:moveTo>
                <a:cubicBezTo>
                  <a:pt x="2920199" y="1581150"/>
                  <a:pt x="1581150" y="2920199"/>
                  <a:pt x="1581150" y="4572000"/>
                </a:cubicBezTo>
                <a:cubicBezTo>
                  <a:pt x="1581150" y="6223801"/>
                  <a:pt x="2920199" y="7562850"/>
                  <a:pt x="4572000" y="7562850"/>
                </a:cubicBezTo>
                <a:cubicBezTo>
                  <a:pt x="6223801" y="7562850"/>
                  <a:pt x="7562850" y="6223801"/>
                  <a:pt x="7562850" y="4572000"/>
                </a:cubicBezTo>
                <a:cubicBezTo>
                  <a:pt x="7562850" y="2920199"/>
                  <a:pt x="6223801" y="1581150"/>
                  <a:pt x="4572000" y="1581150"/>
                </a:cubicBezTo>
                <a:close/>
                <a:moveTo>
                  <a:pt x="4572000" y="0"/>
                </a:moveTo>
                <a:cubicBezTo>
                  <a:pt x="7097046" y="0"/>
                  <a:pt x="9144000" y="2046954"/>
                  <a:pt x="9144000" y="4572000"/>
                </a:cubicBezTo>
                <a:cubicBezTo>
                  <a:pt x="9144000" y="7097046"/>
                  <a:pt x="7097046" y="9144000"/>
                  <a:pt x="4572000" y="9144000"/>
                </a:cubicBezTo>
                <a:cubicBezTo>
                  <a:pt x="2046954" y="9144000"/>
                  <a:pt x="0" y="7097046"/>
                  <a:pt x="0" y="4572000"/>
                </a:cubicBezTo>
                <a:cubicBezTo>
                  <a:pt x="0" y="2046954"/>
                  <a:pt x="2046954" y="0"/>
                  <a:pt x="457200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DDC291C-D3A8-0718-D56A-AAB62E05A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8246" y="4553891"/>
            <a:ext cx="778197" cy="7781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41208C2-9312-7FD4-A2D0-439AFE9EDA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6670" y="5368430"/>
            <a:ext cx="522509" cy="5225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2991A59-4166-49C1-A4B8-521A7637FA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276" y="4640312"/>
            <a:ext cx="612222" cy="61222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06BB7EF-D5DF-6F31-786D-5019D2E414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40046" y="3220683"/>
            <a:ext cx="640229" cy="6402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76040FF-5D18-B223-B01D-7D55A241C1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597" y="1730972"/>
            <a:ext cx="710312" cy="7103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F45540D-8446-50C1-F10C-D666309BEE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79633" y="1101894"/>
            <a:ext cx="706935" cy="7069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809D0E7-53D0-77EB-BD4F-D8EB26F546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32893" y="1593986"/>
            <a:ext cx="811161" cy="81116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06A3CE3-184D-A6B1-3BD4-CDDC22A081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94745" y="2350471"/>
            <a:ext cx="1991267" cy="1991267"/>
          </a:xfrm>
          <a:prstGeom prst="rect">
            <a:avLst/>
          </a:prstGeom>
        </p:spPr>
      </p:pic>
      <p:grpSp>
        <p:nvGrpSpPr>
          <p:cNvPr id="3" name="Google Shape;156;p9">
            <a:extLst>
              <a:ext uri="{FF2B5EF4-FFF2-40B4-BE49-F238E27FC236}">
                <a16:creationId xmlns:a16="http://schemas.microsoft.com/office/drawing/2014/main" id="{B7E7172F-CC69-4276-5A7C-E43FE78367BD}"/>
              </a:ext>
            </a:extLst>
          </p:cNvPr>
          <p:cNvGrpSpPr/>
          <p:nvPr/>
        </p:nvGrpSpPr>
        <p:grpSpPr>
          <a:xfrm>
            <a:off x="7142826" y="2683379"/>
            <a:ext cx="4249445" cy="628603"/>
            <a:chOff x="-173139" y="-68690"/>
            <a:chExt cx="2869766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4" name="Google Shape;157;p9">
              <a:extLst>
                <a:ext uri="{FF2B5EF4-FFF2-40B4-BE49-F238E27FC236}">
                  <a16:creationId xmlns:a16="http://schemas.microsoft.com/office/drawing/2014/main" id="{C30930E7-69F9-8236-C73C-A0E7EE0A3058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Google Shape;158;p9">
              <a:extLst>
                <a:ext uri="{FF2B5EF4-FFF2-40B4-BE49-F238E27FC236}">
                  <a16:creationId xmlns:a16="http://schemas.microsoft.com/office/drawing/2014/main" id="{1BAE43DF-90BC-B83E-A8DE-3942965A7A2C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" name="Google Shape;156;p9">
            <a:extLst>
              <a:ext uri="{FF2B5EF4-FFF2-40B4-BE49-F238E27FC236}">
                <a16:creationId xmlns:a16="http://schemas.microsoft.com/office/drawing/2014/main" id="{FEAC84FE-7FF2-D80D-733C-8D6D718ED786}"/>
              </a:ext>
            </a:extLst>
          </p:cNvPr>
          <p:cNvGrpSpPr/>
          <p:nvPr/>
        </p:nvGrpSpPr>
        <p:grpSpPr>
          <a:xfrm>
            <a:off x="7142826" y="3492731"/>
            <a:ext cx="4249445" cy="628603"/>
            <a:chOff x="-173139" y="-68690"/>
            <a:chExt cx="2869766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8" name="Google Shape;157;p9">
              <a:extLst>
                <a:ext uri="{FF2B5EF4-FFF2-40B4-BE49-F238E27FC236}">
                  <a16:creationId xmlns:a16="http://schemas.microsoft.com/office/drawing/2014/main" id="{D0409E41-AC58-BA15-4E23-D53058FC5E20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Google Shape;158;p9">
              <a:extLst>
                <a:ext uri="{FF2B5EF4-FFF2-40B4-BE49-F238E27FC236}">
                  <a16:creationId xmlns:a16="http://schemas.microsoft.com/office/drawing/2014/main" id="{05115BB5-D3DE-A38F-E9AB-4D70FDEE314E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Google Shape;162;p9">
            <a:extLst>
              <a:ext uri="{FF2B5EF4-FFF2-40B4-BE49-F238E27FC236}">
                <a16:creationId xmlns:a16="http://schemas.microsoft.com/office/drawing/2014/main" id="{7DD7928A-5A63-17F9-44DE-17E8E9BAD7B8}"/>
              </a:ext>
            </a:extLst>
          </p:cNvPr>
          <p:cNvSpPr txBox="1"/>
          <p:nvPr/>
        </p:nvSpPr>
        <p:spPr>
          <a:xfrm>
            <a:off x="6802671" y="3056590"/>
            <a:ext cx="4072575" cy="74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SCALABILITY</a:t>
            </a:r>
            <a:endParaRPr lang="en-US" sz="467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332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2C348AD1-AA77-2A3E-8050-81C2DA8C8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9">
            <a:extLst>
              <a:ext uri="{FF2B5EF4-FFF2-40B4-BE49-F238E27FC236}">
                <a16:creationId xmlns:a16="http://schemas.microsoft.com/office/drawing/2014/main" id="{2A2F0CEE-4B5D-811D-EA53-ED2B7A20CFD2}"/>
              </a:ext>
            </a:extLst>
          </p:cNvPr>
          <p:cNvGrpSpPr/>
          <p:nvPr/>
        </p:nvGrpSpPr>
        <p:grpSpPr>
          <a:xfrm>
            <a:off x="13980893" y="3208537"/>
            <a:ext cx="9498117" cy="1588420"/>
            <a:chOff x="0" y="-95250"/>
            <a:chExt cx="3247082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60" name="Google Shape;160;p9">
              <a:extLst>
                <a:ext uri="{FF2B5EF4-FFF2-40B4-BE49-F238E27FC236}">
                  <a16:creationId xmlns:a16="http://schemas.microsoft.com/office/drawing/2014/main" id="{CF244842-8D7B-7E44-6F5E-9ACD6A45E329}"/>
                </a:ext>
              </a:extLst>
            </p:cNvPr>
            <p:cNvSpPr/>
            <p:nvPr/>
          </p:nvSpPr>
          <p:spPr>
            <a:xfrm>
              <a:off x="0" y="0"/>
              <a:ext cx="3247082" cy="458438"/>
            </a:xfrm>
            <a:custGeom>
              <a:avLst/>
              <a:gdLst/>
              <a:ahLst/>
              <a:cxnLst/>
              <a:rect l="l" t="t" r="r" b="b"/>
              <a:pathLst>
                <a:path w="3247082" h="458438" extrusionOk="0">
                  <a:moveTo>
                    <a:pt x="0" y="0"/>
                  </a:moveTo>
                  <a:lnTo>
                    <a:pt x="3247082" y="0"/>
                  </a:lnTo>
                  <a:lnTo>
                    <a:pt x="3247082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61" name="Google Shape;161;p9">
              <a:extLst>
                <a:ext uri="{FF2B5EF4-FFF2-40B4-BE49-F238E27FC236}">
                  <a16:creationId xmlns:a16="http://schemas.microsoft.com/office/drawing/2014/main" id="{001E09D2-D1FA-E272-63C9-ECD43A2E1057}"/>
                </a:ext>
              </a:extLst>
            </p:cNvPr>
            <p:cNvSpPr txBox="1"/>
            <p:nvPr/>
          </p:nvSpPr>
          <p:spPr>
            <a:xfrm>
              <a:off x="0" y="-95250"/>
              <a:ext cx="3247082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" name="Google Shape;156;p9">
            <a:extLst>
              <a:ext uri="{FF2B5EF4-FFF2-40B4-BE49-F238E27FC236}">
                <a16:creationId xmlns:a16="http://schemas.microsoft.com/office/drawing/2014/main" id="{DC840B4C-CD7A-B3C5-1578-9E0FAD980F4B}"/>
              </a:ext>
            </a:extLst>
          </p:cNvPr>
          <p:cNvGrpSpPr/>
          <p:nvPr/>
        </p:nvGrpSpPr>
        <p:grpSpPr>
          <a:xfrm>
            <a:off x="-12098866" y="1130423"/>
            <a:ext cx="8554083" cy="1265371"/>
            <a:chOff x="-173139" y="-68690"/>
            <a:chExt cx="2869766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57" name="Google Shape;157;p9">
              <a:extLst>
                <a:ext uri="{FF2B5EF4-FFF2-40B4-BE49-F238E27FC236}">
                  <a16:creationId xmlns:a16="http://schemas.microsoft.com/office/drawing/2014/main" id="{8E36BE89-F621-699B-C442-6F8B0404CA6D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58" name="Google Shape;158;p9">
              <a:extLst>
                <a:ext uri="{FF2B5EF4-FFF2-40B4-BE49-F238E27FC236}">
                  <a16:creationId xmlns:a16="http://schemas.microsoft.com/office/drawing/2014/main" id="{AED92EDE-7124-64FD-78AA-B36E6683BA92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66753EEF-6B0D-70D1-94C2-7B5BBA9FD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sp>
        <p:nvSpPr>
          <p:cNvPr id="162" name="Google Shape;162;p9">
            <a:extLst>
              <a:ext uri="{FF2B5EF4-FFF2-40B4-BE49-F238E27FC236}">
                <a16:creationId xmlns:a16="http://schemas.microsoft.com/office/drawing/2014/main" id="{4462E6D8-4835-E14F-8C61-517E49C6DF36}"/>
              </a:ext>
            </a:extLst>
          </p:cNvPr>
          <p:cNvSpPr txBox="1"/>
          <p:nvPr/>
        </p:nvSpPr>
        <p:spPr>
          <a:xfrm>
            <a:off x="861053" y="9159622"/>
            <a:ext cx="10286996" cy="2663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7867" b="1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Departmental workflow Management Challenges.</a:t>
            </a:r>
            <a:endParaRPr sz="800" dirty="0"/>
          </a:p>
        </p:txBody>
      </p:sp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CF7BBBDF-3212-E879-ECE9-A8877DA7D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9B351B3-0C5B-12B0-5E53-7DC8B366EB1D}"/>
              </a:ext>
            </a:extLst>
          </p:cNvPr>
          <p:cNvSpPr/>
          <p:nvPr/>
        </p:nvSpPr>
        <p:spPr>
          <a:xfrm>
            <a:off x="2975424" y="357879"/>
            <a:ext cx="6239394" cy="6239393"/>
          </a:xfrm>
          <a:custGeom>
            <a:avLst/>
            <a:gdLst>
              <a:gd name="connsiteX0" fmla="*/ 4572000 w 9144000"/>
              <a:gd name="connsiteY0" fmla="*/ 1581150 h 9144000"/>
              <a:gd name="connsiteX1" fmla="*/ 1581150 w 9144000"/>
              <a:gd name="connsiteY1" fmla="*/ 4572000 h 9144000"/>
              <a:gd name="connsiteX2" fmla="*/ 4572000 w 9144000"/>
              <a:gd name="connsiteY2" fmla="*/ 7562850 h 9144000"/>
              <a:gd name="connsiteX3" fmla="*/ 7562850 w 9144000"/>
              <a:gd name="connsiteY3" fmla="*/ 4572000 h 9144000"/>
              <a:gd name="connsiteX4" fmla="*/ 4572000 w 9144000"/>
              <a:gd name="connsiteY4" fmla="*/ 1581150 h 9144000"/>
              <a:gd name="connsiteX5" fmla="*/ 4572000 w 9144000"/>
              <a:gd name="connsiteY5" fmla="*/ 0 h 9144000"/>
              <a:gd name="connsiteX6" fmla="*/ 9144000 w 9144000"/>
              <a:gd name="connsiteY6" fmla="*/ 4572000 h 9144000"/>
              <a:gd name="connsiteX7" fmla="*/ 4572000 w 9144000"/>
              <a:gd name="connsiteY7" fmla="*/ 9144000 h 9144000"/>
              <a:gd name="connsiteX8" fmla="*/ 0 w 9144000"/>
              <a:gd name="connsiteY8" fmla="*/ 4572000 h 9144000"/>
              <a:gd name="connsiteX9" fmla="*/ 4572000 w 9144000"/>
              <a:gd name="connsiteY9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9144000">
                <a:moveTo>
                  <a:pt x="4572000" y="1581150"/>
                </a:moveTo>
                <a:cubicBezTo>
                  <a:pt x="2920199" y="1581150"/>
                  <a:pt x="1581150" y="2920199"/>
                  <a:pt x="1581150" y="4572000"/>
                </a:cubicBezTo>
                <a:cubicBezTo>
                  <a:pt x="1581150" y="6223801"/>
                  <a:pt x="2920199" y="7562850"/>
                  <a:pt x="4572000" y="7562850"/>
                </a:cubicBezTo>
                <a:cubicBezTo>
                  <a:pt x="6223801" y="7562850"/>
                  <a:pt x="7562850" y="6223801"/>
                  <a:pt x="7562850" y="4572000"/>
                </a:cubicBezTo>
                <a:cubicBezTo>
                  <a:pt x="7562850" y="2920199"/>
                  <a:pt x="6223801" y="1581150"/>
                  <a:pt x="4572000" y="1581150"/>
                </a:cubicBezTo>
                <a:close/>
                <a:moveTo>
                  <a:pt x="4572000" y="0"/>
                </a:moveTo>
                <a:cubicBezTo>
                  <a:pt x="7097046" y="0"/>
                  <a:pt x="9144000" y="2046954"/>
                  <a:pt x="9144000" y="4572000"/>
                </a:cubicBezTo>
                <a:cubicBezTo>
                  <a:pt x="9144000" y="7097046"/>
                  <a:pt x="7097046" y="9144000"/>
                  <a:pt x="4572000" y="9144000"/>
                </a:cubicBezTo>
                <a:cubicBezTo>
                  <a:pt x="2046954" y="9144000"/>
                  <a:pt x="0" y="7097046"/>
                  <a:pt x="0" y="4572000"/>
                </a:cubicBezTo>
                <a:cubicBezTo>
                  <a:pt x="0" y="2046954"/>
                  <a:pt x="2046954" y="0"/>
                  <a:pt x="457200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2117E65-3EC2-2013-4EAA-AE1FDCF3BA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7714" y="387661"/>
            <a:ext cx="983564" cy="98356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67342EA-1CBC-67CA-1167-A5F58A22BC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6976" y="1262004"/>
            <a:ext cx="660400" cy="660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0189B3E-2FE0-1909-DE03-17E9CA0121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4424" y="3133253"/>
            <a:ext cx="773788" cy="77378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313DC09-2954-74AD-8566-65FDC768BB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484901" y="4757222"/>
            <a:ext cx="930393" cy="93039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8C7954E-CA50-33DF-6DA8-B38F33B0D4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41104" y="5602357"/>
            <a:ext cx="897764" cy="89776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0E369F0-BA26-EDD2-623E-68846CD185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82353" y="4828107"/>
            <a:ext cx="893495" cy="89349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58FF471-CB83-4869-E2D2-63F92C9794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76189" y="2908300"/>
            <a:ext cx="1223695" cy="122369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1BA87B1-081F-3CDE-6CEF-6526A9B414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54231" y="1301876"/>
            <a:ext cx="744169" cy="74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1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22A6671-0A97-892A-B120-CDFBF2C4B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9">
            <a:extLst>
              <a:ext uri="{FF2B5EF4-FFF2-40B4-BE49-F238E27FC236}">
                <a16:creationId xmlns:a16="http://schemas.microsoft.com/office/drawing/2014/main" id="{C245DA34-C28D-C5FC-BF08-53609ABF53E2}"/>
              </a:ext>
            </a:extLst>
          </p:cNvPr>
          <p:cNvGrpSpPr/>
          <p:nvPr/>
        </p:nvGrpSpPr>
        <p:grpSpPr>
          <a:xfrm>
            <a:off x="13980893" y="3208537"/>
            <a:ext cx="9498117" cy="1588420"/>
            <a:chOff x="0" y="-95250"/>
            <a:chExt cx="3247082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60" name="Google Shape;160;p9">
              <a:extLst>
                <a:ext uri="{FF2B5EF4-FFF2-40B4-BE49-F238E27FC236}">
                  <a16:creationId xmlns:a16="http://schemas.microsoft.com/office/drawing/2014/main" id="{99F22B65-F77C-AA24-B2D9-8416F3292368}"/>
                </a:ext>
              </a:extLst>
            </p:cNvPr>
            <p:cNvSpPr/>
            <p:nvPr/>
          </p:nvSpPr>
          <p:spPr>
            <a:xfrm>
              <a:off x="0" y="0"/>
              <a:ext cx="3247082" cy="458438"/>
            </a:xfrm>
            <a:custGeom>
              <a:avLst/>
              <a:gdLst/>
              <a:ahLst/>
              <a:cxnLst/>
              <a:rect l="l" t="t" r="r" b="b"/>
              <a:pathLst>
                <a:path w="3247082" h="458438" extrusionOk="0">
                  <a:moveTo>
                    <a:pt x="0" y="0"/>
                  </a:moveTo>
                  <a:lnTo>
                    <a:pt x="3247082" y="0"/>
                  </a:lnTo>
                  <a:lnTo>
                    <a:pt x="3247082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61" name="Google Shape;161;p9">
              <a:extLst>
                <a:ext uri="{FF2B5EF4-FFF2-40B4-BE49-F238E27FC236}">
                  <a16:creationId xmlns:a16="http://schemas.microsoft.com/office/drawing/2014/main" id="{1A6784BE-325B-A07C-C248-26FA1E29E670}"/>
                </a:ext>
              </a:extLst>
            </p:cNvPr>
            <p:cNvSpPr txBox="1"/>
            <p:nvPr/>
          </p:nvSpPr>
          <p:spPr>
            <a:xfrm>
              <a:off x="0" y="-95250"/>
              <a:ext cx="3247082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" name="Google Shape;156;p9">
            <a:extLst>
              <a:ext uri="{FF2B5EF4-FFF2-40B4-BE49-F238E27FC236}">
                <a16:creationId xmlns:a16="http://schemas.microsoft.com/office/drawing/2014/main" id="{74BD01DE-4E5D-3D9C-D630-E39A72F52C3E}"/>
              </a:ext>
            </a:extLst>
          </p:cNvPr>
          <p:cNvGrpSpPr/>
          <p:nvPr/>
        </p:nvGrpSpPr>
        <p:grpSpPr>
          <a:xfrm>
            <a:off x="-12098866" y="1130423"/>
            <a:ext cx="8554083" cy="1265371"/>
            <a:chOff x="-173139" y="-68690"/>
            <a:chExt cx="2869766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57" name="Google Shape;157;p9">
              <a:extLst>
                <a:ext uri="{FF2B5EF4-FFF2-40B4-BE49-F238E27FC236}">
                  <a16:creationId xmlns:a16="http://schemas.microsoft.com/office/drawing/2014/main" id="{08BB3643-069F-2DDF-C776-0434DCF473C5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58" name="Google Shape;158;p9">
              <a:extLst>
                <a:ext uri="{FF2B5EF4-FFF2-40B4-BE49-F238E27FC236}">
                  <a16:creationId xmlns:a16="http://schemas.microsoft.com/office/drawing/2014/main" id="{79F2BA86-E691-5733-0791-89BADD14430A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2D4C25D2-E247-8096-FDFE-97F4F03F0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sp>
        <p:nvSpPr>
          <p:cNvPr id="162" name="Google Shape;162;p9">
            <a:extLst>
              <a:ext uri="{FF2B5EF4-FFF2-40B4-BE49-F238E27FC236}">
                <a16:creationId xmlns:a16="http://schemas.microsoft.com/office/drawing/2014/main" id="{6B247D30-06DB-1F4B-3DDF-892B9EC2BDFC}"/>
              </a:ext>
            </a:extLst>
          </p:cNvPr>
          <p:cNvSpPr txBox="1"/>
          <p:nvPr/>
        </p:nvSpPr>
        <p:spPr>
          <a:xfrm>
            <a:off x="861053" y="9159622"/>
            <a:ext cx="10286996" cy="2663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7867" b="1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Departmental workflow Management Challenges.</a:t>
            </a:r>
            <a:endParaRPr sz="800" dirty="0"/>
          </a:p>
        </p:txBody>
      </p:sp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BC6051DB-5681-7C4D-E743-2EB6FE80A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1866FF5-9A6D-A1BC-1BEB-19675F83B9A5}"/>
              </a:ext>
            </a:extLst>
          </p:cNvPr>
          <p:cNvSpPr/>
          <p:nvPr/>
        </p:nvSpPr>
        <p:spPr>
          <a:xfrm>
            <a:off x="-9062079" y="-11874165"/>
            <a:ext cx="30703485" cy="30703481"/>
          </a:xfrm>
          <a:custGeom>
            <a:avLst/>
            <a:gdLst>
              <a:gd name="connsiteX0" fmla="*/ 4572000 w 9144000"/>
              <a:gd name="connsiteY0" fmla="*/ 1581150 h 9144000"/>
              <a:gd name="connsiteX1" fmla="*/ 1581150 w 9144000"/>
              <a:gd name="connsiteY1" fmla="*/ 4572000 h 9144000"/>
              <a:gd name="connsiteX2" fmla="*/ 4572000 w 9144000"/>
              <a:gd name="connsiteY2" fmla="*/ 7562850 h 9144000"/>
              <a:gd name="connsiteX3" fmla="*/ 7562850 w 9144000"/>
              <a:gd name="connsiteY3" fmla="*/ 4572000 h 9144000"/>
              <a:gd name="connsiteX4" fmla="*/ 4572000 w 9144000"/>
              <a:gd name="connsiteY4" fmla="*/ 1581150 h 9144000"/>
              <a:gd name="connsiteX5" fmla="*/ 4572000 w 9144000"/>
              <a:gd name="connsiteY5" fmla="*/ 0 h 9144000"/>
              <a:gd name="connsiteX6" fmla="*/ 9144000 w 9144000"/>
              <a:gd name="connsiteY6" fmla="*/ 4572000 h 9144000"/>
              <a:gd name="connsiteX7" fmla="*/ 4572000 w 9144000"/>
              <a:gd name="connsiteY7" fmla="*/ 9144000 h 9144000"/>
              <a:gd name="connsiteX8" fmla="*/ 0 w 9144000"/>
              <a:gd name="connsiteY8" fmla="*/ 4572000 h 9144000"/>
              <a:gd name="connsiteX9" fmla="*/ 4572000 w 9144000"/>
              <a:gd name="connsiteY9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9144000">
                <a:moveTo>
                  <a:pt x="4572000" y="1581150"/>
                </a:moveTo>
                <a:cubicBezTo>
                  <a:pt x="2920199" y="1581150"/>
                  <a:pt x="1581150" y="2920199"/>
                  <a:pt x="1581150" y="4572000"/>
                </a:cubicBezTo>
                <a:cubicBezTo>
                  <a:pt x="1581150" y="6223801"/>
                  <a:pt x="2920199" y="7562850"/>
                  <a:pt x="4572000" y="7562850"/>
                </a:cubicBezTo>
                <a:cubicBezTo>
                  <a:pt x="6223801" y="7562850"/>
                  <a:pt x="7562850" y="6223801"/>
                  <a:pt x="7562850" y="4572000"/>
                </a:cubicBezTo>
                <a:cubicBezTo>
                  <a:pt x="7562850" y="2920199"/>
                  <a:pt x="6223801" y="1581150"/>
                  <a:pt x="4572000" y="1581150"/>
                </a:cubicBezTo>
                <a:close/>
                <a:moveTo>
                  <a:pt x="4572000" y="0"/>
                </a:moveTo>
                <a:cubicBezTo>
                  <a:pt x="7097046" y="0"/>
                  <a:pt x="9144000" y="2046954"/>
                  <a:pt x="9144000" y="4572000"/>
                </a:cubicBezTo>
                <a:cubicBezTo>
                  <a:pt x="9144000" y="7097046"/>
                  <a:pt x="7097046" y="9144000"/>
                  <a:pt x="4572000" y="9144000"/>
                </a:cubicBezTo>
                <a:cubicBezTo>
                  <a:pt x="2046954" y="9144000"/>
                  <a:pt x="0" y="7097046"/>
                  <a:pt x="0" y="4572000"/>
                </a:cubicBezTo>
                <a:cubicBezTo>
                  <a:pt x="0" y="2046954"/>
                  <a:pt x="2046954" y="0"/>
                  <a:pt x="457200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E6F8D0F-5EC7-48F9-47B2-8EBBAC58D2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0391" y="-11727611"/>
            <a:ext cx="4840028" cy="48400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ED86CEA-73F7-64D7-E461-4F8A272AB2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73831" y="-7425047"/>
            <a:ext cx="3249768" cy="32497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B9B550-F16F-3D26-9A2C-EEEF8F90BF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63027" y="1783200"/>
            <a:ext cx="3807740" cy="380774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51F78CA-F4DA-9597-BC61-761D144D8C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13128645" y="9774598"/>
            <a:ext cx="4578380" cy="457838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8319EDA-AE53-5AF0-AD60-44D9162B17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55492" y="13933435"/>
            <a:ext cx="4417814" cy="441781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A49B6D8-A804-8EFD-9185-69E03F8A10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091253" y="10123418"/>
            <a:ext cx="4396805" cy="439680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D97D4AA-D72C-18A6-2980-7C65776BEC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550400" y="676226"/>
            <a:ext cx="6021689" cy="602169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9A073A6-8243-D6DA-4505-9829885B56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5300025" y="-8072543"/>
            <a:ext cx="3661989" cy="3661989"/>
          </a:xfrm>
          <a:prstGeom prst="rect">
            <a:avLst/>
          </a:prstGeom>
        </p:spPr>
      </p:pic>
      <p:pic>
        <p:nvPicPr>
          <p:cNvPr id="8" name="Picture 7" descr="A red exclamation mark&#10;&#10;Description automatically generated">
            <a:extLst>
              <a:ext uri="{FF2B5EF4-FFF2-40B4-BE49-F238E27FC236}">
                <a16:creationId xmlns:a16="http://schemas.microsoft.com/office/drawing/2014/main" id="{4D5D4741-99EC-782F-3221-DDF0921546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56000" y="1524000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407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C9497C8A-9236-9E3A-00B1-32199D93B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158;p9">
            <a:extLst>
              <a:ext uri="{FF2B5EF4-FFF2-40B4-BE49-F238E27FC236}">
                <a16:creationId xmlns:a16="http://schemas.microsoft.com/office/drawing/2014/main" id="{308C3A49-5EFF-E2BD-19C2-7BBD0DBF6A6A}"/>
              </a:ext>
            </a:extLst>
          </p:cNvPr>
          <p:cNvSpPr txBox="1">
            <a:spLocks/>
          </p:cNvSpPr>
          <p:nvPr/>
        </p:nvSpPr>
        <p:spPr>
          <a:xfrm>
            <a:off x="5867400" y="3429000"/>
            <a:ext cx="4686671" cy="628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33867" tIns="33867" rIns="33867" bIns="33867" anchor="ctr" anchorCtr="0">
            <a:noAutofit/>
          </a:bodyPr>
          <a:lstStyle/>
          <a:p>
            <a:pPr algn="ctr">
              <a:lnSpc>
                <a:spcPct val="204055"/>
              </a:lnSpc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0C88D679-F991-F836-0EAE-34EF92EFE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CBF1CD3-EFC7-751C-664B-DB353B3F7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pic>
        <p:nvPicPr>
          <p:cNvPr id="33" name="Picture 32" descr="A computer and a stack of papers&#10;&#10;Description automatically generated">
            <a:extLst>
              <a:ext uri="{FF2B5EF4-FFF2-40B4-BE49-F238E27FC236}">
                <a16:creationId xmlns:a16="http://schemas.microsoft.com/office/drawing/2014/main" id="{23C395E5-9798-6FDC-6FE8-EDA2D5D60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" y="1600200"/>
            <a:ext cx="5080000" cy="3810000"/>
          </a:xfrm>
          <a:prstGeom prst="rect">
            <a:avLst/>
          </a:prstGeom>
        </p:spPr>
      </p:pic>
      <p:grpSp>
        <p:nvGrpSpPr>
          <p:cNvPr id="35" name="Google Shape;156;p9">
            <a:extLst>
              <a:ext uri="{FF2B5EF4-FFF2-40B4-BE49-F238E27FC236}">
                <a16:creationId xmlns:a16="http://schemas.microsoft.com/office/drawing/2014/main" id="{C1869E8C-93B0-2E84-8B24-AA3ED8F5BA57}"/>
              </a:ext>
            </a:extLst>
          </p:cNvPr>
          <p:cNvGrpSpPr/>
          <p:nvPr/>
        </p:nvGrpSpPr>
        <p:grpSpPr>
          <a:xfrm>
            <a:off x="5867400" y="2683780"/>
            <a:ext cx="4686671" cy="628603"/>
            <a:chOff x="-173139" y="-68690"/>
            <a:chExt cx="2869766" cy="553688"/>
          </a:xfrm>
          <a:solidFill>
            <a:schemeClr val="bg1"/>
          </a:solidFill>
        </p:grpSpPr>
        <p:sp>
          <p:nvSpPr>
            <p:cNvPr id="37" name="Google Shape;157;p9">
              <a:extLst>
                <a:ext uri="{FF2B5EF4-FFF2-40B4-BE49-F238E27FC236}">
                  <a16:creationId xmlns:a16="http://schemas.microsoft.com/office/drawing/2014/main" id="{639D9668-2BA2-FC7C-5D8D-FC9B1527FBC1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8" name="Google Shape;158;p9">
              <a:extLst>
                <a:ext uri="{FF2B5EF4-FFF2-40B4-BE49-F238E27FC236}">
                  <a16:creationId xmlns:a16="http://schemas.microsoft.com/office/drawing/2014/main" id="{3E5D0126-2CAE-E509-5390-757C125B5D52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" name="Google Shape;162;p9">
            <a:extLst>
              <a:ext uri="{FF2B5EF4-FFF2-40B4-BE49-F238E27FC236}">
                <a16:creationId xmlns:a16="http://schemas.microsoft.com/office/drawing/2014/main" id="{84E583F5-4295-E319-0E02-DDA9A3B4756E}"/>
              </a:ext>
            </a:extLst>
          </p:cNvPr>
          <p:cNvSpPr txBox="1"/>
          <p:nvPr/>
        </p:nvSpPr>
        <p:spPr>
          <a:xfrm>
            <a:off x="5702300" y="2683780"/>
            <a:ext cx="6261100" cy="1489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AN ERP IS NEEDED</a:t>
            </a:r>
            <a:b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FOR  A BETTER EXPERIENCE</a:t>
            </a:r>
            <a:endParaRPr lang="en-US" sz="467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Shape 47">
            <a:extLst>
              <a:ext uri="{FF2B5EF4-FFF2-40B4-BE49-F238E27FC236}">
                <a16:creationId xmlns:a16="http://schemas.microsoft.com/office/drawing/2014/main" id="{70B9F70D-A8DD-2BA4-F909-B7151E5D8255}"/>
              </a:ext>
            </a:extLst>
          </p:cNvPr>
          <p:cNvSpPr>
            <a:spLocks/>
          </p:cNvSpPr>
          <p:nvPr/>
        </p:nvSpPr>
        <p:spPr bwMode="auto">
          <a:xfrm rot="10497857">
            <a:off x="14142517" y="2616782"/>
            <a:ext cx="2528103" cy="3113274"/>
          </a:xfrm>
          <a:custGeom>
            <a:avLst/>
            <a:gdLst>
              <a:gd name="T0" fmla="*/ 2147483646 w 21455"/>
              <a:gd name="T1" fmla="*/ 2147483646 h 21547"/>
              <a:gd name="T2" fmla="*/ 2147483646 w 21455"/>
              <a:gd name="T3" fmla="*/ 2147483646 h 21547"/>
              <a:gd name="T4" fmla="*/ 2147483646 w 21455"/>
              <a:gd name="T5" fmla="*/ 2147483646 h 21547"/>
              <a:gd name="T6" fmla="*/ 2147483646 w 21455"/>
              <a:gd name="T7" fmla="*/ 2147483646 h 21547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455" h="21547" extrusionOk="0">
                <a:moveTo>
                  <a:pt x="6771" y="3"/>
                </a:moveTo>
                <a:cubicBezTo>
                  <a:pt x="6609" y="11"/>
                  <a:pt x="6448" y="32"/>
                  <a:pt x="6289" y="63"/>
                </a:cubicBezTo>
                <a:cubicBezTo>
                  <a:pt x="5701" y="178"/>
                  <a:pt x="5167" y="433"/>
                  <a:pt x="4757" y="795"/>
                </a:cubicBezTo>
                <a:cubicBezTo>
                  <a:pt x="1575" y="3641"/>
                  <a:pt x="-127" y="7383"/>
                  <a:pt x="7" y="11232"/>
                </a:cubicBezTo>
                <a:cubicBezTo>
                  <a:pt x="132" y="14824"/>
                  <a:pt x="1852" y="18257"/>
                  <a:pt x="4849" y="20891"/>
                </a:cubicBezTo>
                <a:cubicBezTo>
                  <a:pt x="5271" y="21232"/>
                  <a:pt x="5816" y="21454"/>
                  <a:pt x="6403" y="21524"/>
                </a:cubicBezTo>
                <a:cubicBezTo>
                  <a:pt x="7012" y="21596"/>
                  <a:pt x="7632" y="21502"/>
                  <a:pt x="8168" y="21255"/>
                </a:cubicBezTo>
                <a:cubicBezTo>
                  <a:pt x="10517" y="20042"/>
                  <a:pt x="12750" y="18684"/>
                  <a:pt x="14845" y="17194"/>
                </a:cubicBezTo>
                <a:cubicBezTo>
                  <a:pt x="16973" y="15680"/>
                  <a:pt x="18955" y="14033"/>
                  <a:pt x="20771" y="12269"/>
                </a:cubicBezTo>
                <a:cubicBezTo>
                  <a:pt x="21195" y="11887"/>
                  <a:pt x="21436" y="11395"/>
                  <a:pt x="21454" y="10880"/>
                </a:cubicBezTo>
                <a:cubicBezTo>
                  <a:pt x="21473" y="10322"/>
                  <a:pt x="21229" y="9779"/>
                  <a:pt x="20771" y="9365"/>
                </a:cubicBezTo>
                <a:cubicBezTo>
                  <a:pt x="18967" y="7504"/>
                  <a:pt x="16953" y="5785"/>
                  <a:pt x="14756" y="4230"/>
                </a:cubicBezTo>
                <a:cubicBezTo>
                  <a:pt x="12652" y="2741"/>
                  <a:pt x="10386" y="1409"/>
                  <a:pt x="7989" y="249"/>
                </a:cubicBezTo>
                <a:cubicBezTo>
                  <a:pt x="7763" y="135"/>
                  <a:pt x="7514" y="59"/>
                  <a:pt x="7255" y="24"/>
                </a:cubicBezTo>
                <a:cubicBezTo>
                  <a:pt x="7095" y="3"/>
                  <a:pt x="6933" y="-4"/>
                  <a:pt x="6771" y="3"/>
                </a:cubicBezTo>
                <a:close/>
                <a:moveTo>
                  <a:pt x="9121" y="5291"/>
                </a:moveTo>
                <a:cubicBezTo>
                  <a:pt x="9744" y="5291"/>
                  <a:pt x="10369" y="5485"/>
                  <a:pt x="10845" y="5873"/>
                </a:cubicBezTo>
                <a:cubicBezTo>
                  <a:pt x="11797" y="6649"/>
                  <a:pt x="11797" y="7909"/>
                  <a:pt x="10845" y="8685"/>
                </a:cubicBezTo>
                <a:cubicBezTo>
                  <a:pt x="9893" y="9462"/>
                  <a:pt x="8348" y="9462"/>
                  <a:pt x="7396" y="8685"/>
                </a:cubicBezTo>
                <a:cubicBezTo>
                  <a:pt x="6444" y="7909"/>
                  <a:pt x="6444" y="6649"/>
                  <a:pt x="7396" y="5873"/>
                </a:cubicBezTo>
                <a:cubicBezTo>
                  <a:pt x="7872" y="5485"/>
                  <a:pt x="8497" y="5291"/>
                  <a:pt x="9121" y="529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dirty="0">
              <a:latin typeface="Roboto Light" panose="02000000000000000000" pitchFamily="2" charset="0"/>
            </a:endParaRPr>
          </a:p>
        </p:txBody>
      </p:sp>
      <p:sp>
        <p:nvSpPr>
          <p:cNvPr id="44" name="Shape 48">
            <a:extLst>
              <a:ext uri="{FF2B5EF4-FFF2-40B4-BE49-F238E27FC236}">
                <a16:creationId xmlns:a16="http://schemas.microsoft.com/office/drawing/2014/main" id="{3B632D3F-88E8-7848-2174-33A51CD021C0}"/>
              </a:ext>
            </a:extLst>
          </p:cNvPr>
          <p:cNvSpPr>
            <a:spLocks/>
          </p:cNvSpPr>
          <p:nvPr/>
        </p:nvSpPr>
        <p:spPr bwMode="auto">
          <a:xfrm rot="21387459">
            <a:off x="-6873712" y="2138166"/>
            <a:ext cx="1561751" cy="3268841"/>
          </a:xfrm>
          <a:custGeom>
            <a:avLst/>
            <a:gdLst>
              <a:gd name="T0" fmla="*/ 2147483646 w 21492"/>
              <a:gd name="T1" fmla="*/ 2147483646 h 21500"/>
              <a:gd name="T2" fmla="*/ 2147483646 w 21492"/>
              <a:gd name="T3" fmla="*/ 2147483646 h 21500"/>
              <a:gd name="T4" fmla="*/ 2147483646 w 21492"/>
              <a:gd name="T5" fmla="*/ 2147483646 h 21500"/>
              <a:gd name="T6" fmla="*/ 2147483646 w 21492"/>
              <a:gd name="T7" fmla="*/ 2147483646 h 215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492" h="21500" extrusionOk="0">
                <a:moveTo>
                  <a:pt x="223" y="899"/>
                </a:moveTo>
                <a:cubicBezTo>
                  <a:pt x="-78" y="701"/>
                  <a:pt x="-74" y="432"/>
                  <a:pt x="234" y="235"/>
                </a:cubicBezTo>
                <a:cubicBezTo>
                  <a:pt x="660" y="-37"/>
                  <a:pt x="1481" y="-80"/>
                  <a:pt x="2020" y="142"/>
                </a:cubicBezTo>
                <a:lnTo>
                  <a:pt x="20954" y="10063"/>
                </a:lnTo>
                <a:cubicBezTo>
                  <a:pt x="21329" y="10261"/>
                  <a:pt x="21522" y="10524"/>
                  <a:pt x="21489" y="10791"/>
                </a:cubicBezTo>
                <a:cubicBezTo>
                  <a:pt x="21466" y="10980"/>
                  <a:pt x="21330" y="11161"/>
                  <a:pt x="21097" y="11314"/>
                </a:cubicBezTo>
                <a:lnTo>
                  <a:pt x="2264" y="21274"/>
                </a:lnTo>
                <a:cubicBezTo>
                  <a:pt x="2035" y="21395"/>
                  <a:pt x="1738" y="21467"/>
                  <a:pt x="1429" y="21491"/>
                </a:cubicBezTo>
                <a:cubicBezTo>
                  <a:pt x="1059" y="21520"/>
                  <a:pt x="659" y="21481"/>
                  <a:pt x="364" y="21346"/>
                </a:cubicBezTo>
                <a:cubicBezTo>
                  <a:pt x="-2" y="21178"/>
                  <a:pt x="-59" y="20908"/>
                  <a:pt x="229" y="20708"/>
                </a:cubicBezTo>
                <a:cubicBezTo>
                  <a:pt x="3534" y="17755"/>
                  <a:pt x="5311" y="14466"/>
                  <a:pt x="5414" y="11117"/>
                </a:cubicBezTo>
                <a:cubicBezTo>
                  <a:pt x="5523" y="7556"/>
                  <a:pt x="3737" y="4040"/>
                  <a:pt x="223" y="89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dirty="0">
              <a:latin typeface="Roboto Light" panose="02000000000000000000" pitchFamily="2" charset="0"/>
            </a:endParaRPr>
          </a:p>
        </p:txBody>
      </p:sp>
      <p:sp>
        <p:nvSpPr>
          <p:cNvPr id="45" name="Shape 49">
            <a:extLst>
              <a:ext uri="{FF2B5EF4-FFF2-40B4-BE49-F238E27FC236}">
                <a16:creationId xmlns:a16="http://schemas.microsoft.com/office/drawing/2014/main" id="{9F162EDA-9358-DE70-A01F-17F5D593DDB2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1720100" y="13079966"/>
            <a:ext cx="7769443" cy="2842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10000 h 10000"/>
              <a:gd name="connsiteX0" fmla="*/ 0 w 10000"/>
              <a:gd name="connsiteY0" fmla="*/ 0 h 20427"/>
              <a:gd name="connsiteX1" fmla="*/ 4593 w 10000"/>
              <a:gd name="connsiteY1" fmla="*/ 20427 h 20427"/>
              <a:gd name="connsiteX2" fmla="*/ 10000 w 10000"/>
              <a:gd name="connsiteY2" fmla="*/ 10000 h 20427"/>
              <a:gd name="connsiteX0" fmla="*/ 0 w 10000"/>
              <a:gd name="connsiteY0" fmla="*/ 0 h 224697"/>
              <a:gd name="connsiteX1" fmla="*/ 4593 w 10000"/>
              <a:gd name="connsiteY1" fmla="*/ 224697 h 224697"/>
              <a:gd name="connsiteX2" fmla="*/ 10000 w 10000"/>
              <a:gd name="connsiteY2" fmla="*/ 10000 h 224697"/>
              <a:gd name="connsiteX0" fmla="*/ 0 w 10000"/>
              <a:gd name="connsiteY0" fmla="*/ 0 h 224697"/>
              <a:gd name="connsiteX1" fmla="*/ 4593 w 10000"/>
              <a:gd name="connsiteY1" fmla="*/ 224697 h 224697"/>
              <a:gd name="connsiteX2" fmla="*/ 10000 w 10000"/>
              <a:gd name="connsiteY2" fmla="*/ 10000 h 224697"/>
              <a:gd name="connsiteX0" fmla="*/ 0 w 10000"/>
              <a:gd name="connsiteY0" fmla="*/ 0 h 266616"/>
              <a:gd name="connsiteX1" fmla="*/ 4593 w 10000"/>
              <a:gd name="connsiteY1" fmla="*/ 224697 h 266616"/>
              <a:gd name="connsiteX2" fmla="*/ 10000 w 10000"/>
              <a:gd name="connsiteY2" fmla="*/ 10000 h 266616"/>
              <a:gd name="connsiteX0" fmla="*/ 0 w 10000"/>
              <a:gd name="connsiteY0" fmla="*/ 0 h 224734"/>
              <a:gd name="connsiteX1" fmla="*/ 4593 w 10000"/>
              <a:gd name="connsiteY1" fmla="*/ 224697 h 224734"/>
              <a:gd name="connsiteX2" fmla="*/ 10000 w 10000"/>
              <a:gd name="connsiteY2" fmla="*/ 10000 h 224734"/>
              <a:gd name="connsiteX0" fmla="*/ 0 w 10000"/>
              <a:gd name="connsiteY0" fmla="*/ 0 h 224734"/>
              <a:gd name="connsiteX1" fmla="*/ 4593 w 10000"/>
              <a:gd name="connsiteY1" fmla="*/ 224697 h 224734"/>
              <a:gd name="connsiteX2" fmla="*/ 10000 w 10000"/>
              <a:gd name="connsiteY2" fmla="*/ 10000 h 224734"/>
              <a:gd name="connsiteX0" fmla="*/ 0 w 10000"/>
              <a:gd name="connsiteY0" fmla="*/ 0 h 10000"/>
              <a:gd name="connsiteX1" fmla="*/ 10000 w 10000"/>
              <a:gd name="connsiteY1" fmla="*/ 10000 h 10000"/>
              <a:gd name="connsiteX0" fmla="*/ 0 w 10000"/>
              <a:gd name="connsiteY0" fmla="*/ 0 h 16507"/>
              <a:gd name="connsiteX1" fmla="*/ 2419 w 10000"/>
              <a:gd name="connsiteY1" fmla="*/ 16507 h 16507"/>
              <a:gd name="connsiteX2" fmla="*/ 10000 w 10000"/>
              <a:gd name="connsiteY2" fmla="*/ 10000 h 16507"/>
              <a:gd name="connsiteX0" fmla="*/ 0 w 10000"/>
              <a:gd name="connsiteY0" fmla="*/ 0 h 16507"/>
              <a:gd name="connsiteX1" fmla="*/ 3580 w 10000"/>
              <a:gd name="connsiteY1" fmla="*/ 16507 h 16507"/>
              <a:gd name="connsiteX2" fmla="*/ 10000 w 10000"/>
              <a:gd name="connsiteY2" fmla="*/ 10000 h 16507"/>
              <a:gd name="connsiteX0" fmla="*/ 0 w 10000"/>
              <a:gd name="connsiteY0" fmla="*/ 3985 h 20492"/>
              <a:gd name="connsiteX1" fmla="*/ 3580 w 10000"/>
              <a:gd name="connsiteY1" fmla="*/ 20492 h 20492"/>
              <a:gd name="connsiteX2" fmla="*/ 6816 w 10000"/>
              <a:gd name="connsiteY2" fmla="*/ 65 h 20492"/>
              <a:gd name="connsiteX3" fmla="*/ 10000 w 10000"/>
              <a:gd name="connsiteY3" fmla="*/ 13985 h 20492"/>
              <a:gd name="connsiteX0" fmla="*/ 0 w 10000"/>
              <a:gd name="connsiteY0" fmla="*/ 3985 h 20492"/>
              <a:gd name="connsiteX1" fmla="*/ 3580 w 10000"/>
              <a:gd name="connsiteY1" fmla="*/ 20492 h 20492"/>
              <a:gd name="connsiteX2" fmla="*/ 6881 w 10000"/>
              <a:gd name="connsiteY2" fmla="*/ 65 h 20492"/>
              <a:gd name="connsiteX3" fmla="*/ 10000 w 10000"/>
              <a:gd name="connsiteY3" fmla="*/ 13985 h 20492"/>
              <a:gd name="connsiteX0" fmla="*/ 0 w 10000"/>
              <a:gd name="connsiteY0" fmla="*/ 3985 h 81775"/>
              <a:gd name="connsiteX1" fmla="*/ 3531 w 10000"/>
              <a:gd name="connsiteY1" fmla="*/ 81775 h 81775"/>
              <a:gd name="connsiteX2" fmla="*/ 6881 w 10000"/>
              <a:gd name="connsiteY2" fmla="*/ 65 h 81775"/>
              <a:gd name="connsiteX3" fmla="*/ 10000 w 10000"/>
              <a:gd name="connsiteY3" fmla="*/ 13985 h 81775"/>
              <a:gd name="connsiteX0" fmla="*/ 0 w 10000"/>
              <a:gd name="connsiteY0" fmla="*/ 3985 h 245196"/>
              <a:gd name="connsiteX1" fmla="*/ 3645 w 10000"/>
              <a:gd name="connsiteY1" fmla="*/ 245196 h 245196"/>
              <a:gd name="connsiteX2" fmla="*/ 6881 w 10000"/>
              <a:gd name="connsiteY2" fmla="*/ 65 h 245196"/>
              <a:gd name="connsiteX3" fmla="*/ 10000 w 10000"/>
              <a:gd name="connsiteY3" fmla="*/ 13985 h 245196"/>
              <a:gd name="connsiteX0" fmla="*/ 0 w 10000"/>
              <a:gd name="connsiteY0" fmla="*/ 0 h 363786"/>
              <a:gd name="connsiteX1" fmla="*/ 3645 w 10000"/>
              <a:gd name="connsiteY1" fmla="*/ 241211 h 363786"/>
              <a:gd name="connsiteX2" fmla="*/ 6881 w 10000"/>
              <a:gd name="connsiteY2" fmla="*/ 363778 h 363786"/>
              <a:gd name="connsiteX3" fmla="*/ 10000 w 10000"/>
              <a:gd name="connsiteY3" fmla="*/ 10000 h 363786"/>
              <a:gd name="connsiteX0" fmla="*/ 0 w 10000"/>
              <a:gd name="connsiteY0" fmla="*/ 0 h 383401"/>
              <a:gd name="connsiteX1" fmla="*/ 3645 w 10000"/>
              <a:gd name="connsiteY1" fmla="*/ 241211 h 383401"/>
              <a:gd name="connsiteX2" fmla="*/ 6881 w 10000"/>
              <a:gd name="connsiteY2" fmla="*/ 363778 h 383401"/>
              <a:gd name="connsiteX3" fmla="*/ 10000 w 10000"/>
              <a:gd name="connsiteY3" fmla="*/ 10000 h 383401"/>
              <a:gd name="connsiteX0" fmla="*/ 0 w 10000"/>
              <a:gd name="connsiteY0" fmla="*/ 0 h 364626"/>
              <a:gd name="connsiteX1" fmla="*/ 3645 w 10000"/>
              <a:gd name="connsiteY1" fmla="*/ 241211 h 364626"/>
              <a:gd name="connsiteX2" fmla="*/ 6783 w 10000"/>
              <a:gd name="connsiteY2" fmla="*/ 343350 h 364626"/>
              <a:gd name="connsiteX3" fmla="*/ 10000 w 10000"/>
              <a:gd name="connsiteY3" fmla="*/ 10000 h 364626"/>
              <a:gd name="connsiteX0" fmla="*/ 0 w 10000"/>
              <a:gd name="connsiteY0" fmla="*/ 0 h 364626"/>
              <a:gd name="connsiteX1" fmla="*/ 3645 w 10000"/>
              <a:gd name="connsiteY1" fmla="*/ 241211 h 364626"/>
              <a:gd name="connsiteX2" fmla="*/ 6783 w 10000"/>
              <a:gd name="connsiteY2" fmla="*/ 343350 h 364626"/>
              <a:gd name="connsiteX3" fmla="*/ 10000 w 10000"/>
              <a:gd name="connsiteY3" fmla="*/ 10000 h 364626"/>
              <a:gd name="connsiteX0" fmla="*/ 0 w 10000"/>
              <a:gd name="connsiteY0" fmla="*/ 0 h 431294"/>
              <a:gd name="connsiteX1" fmla="*/ 3645 w 10000"/>
              <a:gd name="connsiteY1" fmla="*/ 241211 h 431294"/>
              <a:gd name="connsiteX2" fmla="*/ 6783 w 10000"/>
              <a:gd name="connsiteY2" fmla="*/ 343350 h 431294"/>
              <a:gd name="connsiteX3" fmla="*/ 10000 w 10000"/>
              <a:gd name="connsiteY3" fmla="*/ 10000 h 431294"/>
              <a:gd name="connsiteX0" fmla="*/ 0 w 10000"/>
              <a:gd name="connsiteY0" fmla="*/ 0 h 427979"/>
              <a:gd name="connsiteX1" fmla="*/ 3138 w 10000"/>
              <a:gd name="connsiteY1" fmla="*/ 220783 h 427979"/>
              <a:gd name="connsiteX2" fmla="*/ 6783 w 10000"/>
              <a:gd name="connsiteY2" fmla="*/ 343350 h 427979"/>
              <a:gd name="connsiteX3" fmla="*/ 10000 w 10000"/>
              <a:gd name="connsiteY3" fmla="*/ 10000 h 427979"/>
              <a:gd name="connsiteX0" fmla="*/ 0 w 10000"/>
              <a:gd name="connsiteY0" fmla="*/ 0 h 457173"/>
              <a:gd name="connsiteX1" fmla="*/ 3138 w 10000"/>
              <a:gd name="connsiteY1" fmla="*/ 220783 h 457173"/>
              <a:gd name="connsiteX2" fmla="*/ 6783 w 10000"/>
              <a:gd name="connsiteY2" fmla="*/ 343350 h 457173"/>
              <a:gd name="connsiteX3" fmla="*/ 10000 w 10000"/>
              <a:gd name="connsiteY3" fmla="*/ 10000 h 457173"/>
              <a:gd name="connsiteX0" fmla="*/ 0 w 10000"/>
              <a:gd name="connsiteY0" fmla="*/ 0 h 457173"/>
              <a:gd name="connsiteX1" fmla="*/ 3138 w 10000"/>
              <a:gd name="connsiteY1" fmla="*/ 220783 h 457173"/>
              <a:gd name="connsiteX2" fmla="*/ 6783 w 10000"/>
              <a:gd name="connsiteY2" fmla="*/ 343350 h 457173"/>
              <a:gd name="connsiteX3" fmla="*/ 10000 w 10000"/>
              <a:gd name="connsiteY3" fmla="*/ 10000 h 457173"/>
              <a:gd name="connsiteX0" fmla="*/ 0 w 10000"/>
              <a:gd name="connsiteY0" fmla="*/ 0 h 457173"/>
              <a:gd name="connsiteX1" fmla="*/ 3138 w 10000"/>
              <a:gd name="connsiteY1" fmla="*/ 220783 h 457173"/>
              <a:gd name="connsiteX2" fmla="*/ 6783 w 10000"/>
              <a:gd name="connsiteY2" fmla="*/ 343350 h 457173"/>
              <a:gd name="connsiteX3" fmla="*/ 10000 w 10000"/>
              <a:gd name="connsiteY3" fmla="*/ 10000 h 457173"/>
              <a:gd name="connsiteX0" fmla="*/ 0 w 10000"/>
              <a:gd name="connsiteY0" fmla="*/ 0 h 457173"/>
              <a:gd name="connsiteX1" fmla="*/ 3024 w 10000"/>
              <a:gd name="connsiteY1" fmla="*/ 220783 h 457173"/>
              <a:gd name="connsiteX2" fmla="*/ 6783 w 10000"/>
              <a:gd name="connsiteY2" fmla="*/ 343350 h 457173"/>
              <a:gd name="connsiteX3" fmla="*/ 10000 w 10000"/>
              <a:gd name="connsiteY3" fmla="*/ 10000 h 457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0" h="457173">
                <a:moveTo>
                  <a:pt x="0" y="0"/>
                </a:moveTo>
                <a:cubicBezTo>
                  <a:pt x="1046" y="73594"/>
                  <a:pt x="1226" y="45051"/>
                  <a:pt x="3024" y="220783"/>
                </a:cubicBezTo>
                <a:cubicBezTo>
                  <a:pt x="3997" y="383551"/>
                  <a:pt x="5206" y="589565"/>
                  <a:pt x="6783" y="343350"/>
                </a:cubicBezTo>
                <a:cubicBezTo>
                  <a:pt x="7853" y="240128"/>
                  <a:pt x="9469" y="7680"/>
                  <a:pt x="10000" y="10000"/>
                </a:cubicBezTo>
              </a:path>
            </a:pathLst>
          </a:custGeom>
          <a:noFill/>
          <a:ln w="431800">
            <a:solidFill>
              <a:schemeClr val="bg1">
                <a:lumMod val="8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33858" tIns="33858" rIns="33858" bIns="33858" anchor="ctr"/>
          <a:lstStyle/>
          <a:p>
            <a:endParaRPr lang="ru-RU" sz="2399" dirty="0">
              <a:latin typeface="Roboto Light" panose="02000000000000000000" pitchFamily="2" charset="0"/>
            </a:endParaRPr>
          </a:p>
        </p:txBody>
      </p:sp>
      <p:sp>
        <p:nvSpPr>
          <p:cNvPr id="46" name="Shape 50">
            <a:extLst>
              <a:ext uri="{FF2B5EF4-FFF2-40B4-BE49-F238E27FC236}">
                <a16:creationId xmlns:a16="http://schemas.microsoft.com/office/drawing/2014/main" id="{B872A367-B468-3B00-39F6-1168A122B102}"/>
              </a:ext>
            </a:extLst>
          </p:cNvPr>
          <p:cNvSpPr>
            <a:spLocks/>
          </p:cNvSpPr>
          <p:nvPr/>
        </p:nvSpPr>
        <p:spPr bwMode="auto">
          <a:xfrm rot="5096646">
            <a:off x="-2605187" y="-4533129"/>
            <a:ext cx="729648" cy="3229919"/>
          </a:xfrm>
          <a:custGeom>
            <a:avLst/>
            <a:gdLst>
              <a:gd name="T0" fmla="*/ 2147483646 w 21188"/>
              <a:gd name="T1" fmla="*/ 2147483646 h 21496"/>
              <a:gd name="T2" fmla="*/ 2147483646 w 21188"/>
              <a:gd name="T3" fmla="*/ 2147483646 h 21496"/>
              <a:gd name="T4" fmla="*/ 2147483646 w 21188"/>
              <a:gd name="T5" fmla="*/ 2147483646 h 21496"/>
              <a:gd name="T6" fmla="*/ 2147483646 w 21188"/>
              <a:gd name="T7" fmla="*/ 2147483646 h 21496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188" h="21496" extrusionOk="0">
                <a:moveTo>
                  <a:pt x="18537" y="1"/>
                </a:moveTo>
                <a:cubicBezTo>
                  <a:pt x="17736" y="-11"/>
                  <a:pt x="16915" y="54"/>
                  <a:pt x="16310" y="202"/>
                </a:cubicBezTo>
                <a:cubicBezTo>
                  <a:pt x="10702" y="1650"/>
                  <a:pt x="6388" y="3336"/>
                  <a:pt x="3607" y="5165"/>
                </a:cubicBezTo>
                <a:cubicBezTo>
                  <a:pt x="953" y="6909"/>
                  <a:pt x="-258" y="8753"/>
                  <a:pt x="45" y="10599"/>
                </a:cubicBezTo>
                <a:lnTo>
                  <a:pt x="10189" y="10539"/>
                </a:lnTo>
                <a:cubicBezTo>
                  <a:pt x="10291" y="8887"/>
                  <a:pt x="11222" y="7242"/>
                  <a:pt x="12964" y="5639"/>
                </a:cubicBezTo>
                <a:cubicBezTo>
                  <a:pt x="14760" y="3986"/>
                  <a:pt x="17407" y="2387"/>
                  <a:pt x="20845" y="876"/>
                </a:cubicBezTo>
                <a:cubicBezTo>
                  <a:pt x="21272" y="680"/>
                  <a:pt x="21187" y="447"/>
                  <a:pt x="20630" y="268"/>
                </a:cubicBezTo>
                <a:cubicBezTo>
                  <a:pt x="20115" y="104"/>
                  <a:pt x="19337" y="13"/>
                  <a:pt x="18537" y="1"/>
                </a:cubicBezTo>
                <a:close/>
                <a:moveTo>
                  <a:pt x="121" y="10898"/>
                </a:moveTo>
                <a:cubicBezTo>
                  <a:pt x="-182" y="12745"/>
                  <a:pt x="1023" y="14588"/>
                  <a:pt x="3677" y="16333"/>
                </a:cubicBezTo>
                <a:cubicBezTo>
                  <a:pt x="6458" y="18161"/>
                  <a:pt x="10778" y="19847"/>
                  <a:pt x="16386" y="21294"/>
                </a:cubicBezTo>
                <a:cubicBezTo>
                  <a:pt x="17596" y="21589"/>
                  <a:pt x="19676" y="21556"/>
                  <a:pt x="20705" y="21228"/>
                </a:cubicBezTo>
                <a:cubicBezTo>
                  <a:pt x="21263" y="21050"/>
                  <a:pt x="21342" y="20816"/>
                  <a:pt x="20915" y="20620"/>
                </a:cubicBezTo>
                <a:cubicBezTo>
                  <a:pt x="17477" y="19109"/>
                  <a:pt x="14835" y="17511"/>
                  <a:pt x="13039" y="15857"/>
                </a:cubicBezTo>
                <a:cubicBezTo>
                  <a:pt x="11297" y="14254"/>
                  <a:pt x="10367" y="12610"/>
                  <a:pt x="10265" y="10957"/>
                </a:cubicBezTo>
                <a:lnTo>
                  <a:pt x="121" y="1089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</a:endParaRPr>
          </a:p>
        </p:txBody>
      </p:sp>
      <p:sp>
        <p:nvSpPr>
          <p:cNvPr id="47" name="Shape 51">
            <a:extLst>
              <a:ext uri="{FF2B5EF4-FFF2-40B4-BE49-F238E27FC236}">
                <a16:creationId xmlns:a16="http://schemas.microsoft.com/office/drawing/2014/main" id="{DB6BB72E-DBC9-2508-FB16-B045E5444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2305" y="-12604501"/>
            <a:ext cx="272729" cy="272758"/>
          </a:xfrm>
          <a:prstGeom prst="ellipse">
            <a:avLst/>
          </a:prstGeom>
          <a:solidFill>
            <a:srgbClr val="FFFFFF"/>
          </a:solidFill>
          <a:ln w="101600">
            <a:noFill/>
            <a:miter lim="400000"/>
            <a:headEnd/>
            <a:tailEnd/>
          </a:ln>
        </p:spPr>
        <p:txBody>
          <a:bodyPr lIns="33858" tIns="33858" rIns="33858" bIns="33858" anchor="ctr"/>
          <a:lstStyle>
            <a:lvl1pPr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/>
            <a:endParaRPr lang="ru-RU" altLang="ru-RU" sz="2133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48" name="Shape 52">
            <a:extLst>
              <a:ext uri="{FF2B5EF4-FFF2-40B4-BE49-F238E27FC236}">
                <a16:creationId xmlns:a16="http://schemas.microsoft.com/office/drawing/2014/main" id="{B24930B6-B462-B1F7-B437-82D47FE8C2ED}"/>
              </a:ext>
            </a:extLst>
          </p:cNvPr>
          <p:cNvSpPr>
            <a:spLocks/>
          </p:cNvSpPr>
          <p:nvPr/>
        </p:nvSpPr>
        <p:spPr bwMode="auto">
          <a:xfrm rot="16531480">
            <a:off x="12907510" y="6992752"/>
            <a:ext cx="983819" cy="3937872"/>
          </a:xfrm>
          <a:custGeom>
            <a:avLst/>
            <a:gdLst>
              <a:gd name="T0" fmla="*/ 2147483646 w 21423"/>
              <a:gd name="T1" fmla="*/ 2147483646 h 21514"/>
              <a:gd name="T2" fmla="*/ 2147483646 w 21423"/>
              <a:gd name="T3" fmla="*/ 2147483646 h 21514"/>
              <a:gd name="T4" fmla="*/ 2147483646 w 21423"/>
              <a:gd name="T5" fmla="*/ 2147483646 h 21514"/>
              <a:gd name="T6" fmla="*/ 2147483646 w 21423"/>
              <a:gd name="T7" fmla="*/ 2147483646 h 21514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423" h="21514" extrusionOk="0">
                <a:moveTo>
                  <a:pt x="19392" y="1"/>
                </a:moveTo>
                <a:cubicBezTo>
                  <a:pt x="18978" y="-6"/>
                  <a:pt x="18553" y="17"/>
                  <a:pt x="18168" y="75"/>
                </a:cubicBezTo>
                <a:cubicBezTo>
                  <a:pt x="14793" y="689"/>
                  <a:pt x="11879" y="1429"/>
                  <a:pt x="9521" y="2262"/>
                </a:cubicBezTo>
                <a:cubicBezTo>
                  <a:pt x="6978" y="3161"/>
                  <a:pt x="5107" y="4159"/>
                  <a:pt x="3650" y="5189"/>
                </a:cubicBezTo>
                <a:cubicBezTo>
                  <a:pt x="1154" y="6953"/>
                  <a:pt x="-79" y="8792"/>
                  <a:pt x="4" y="10641"/>
                </a:cubicBezTo>
                <a:lnTo>
                  <a:pt x="7943" y="10658"/>
                </a:lnTo>
                <a:cubicBezTo>
                  <a:pt x="7892" y="8916"/>
                  <a:pt x="8974" y="7183"/>
                  <a:pt x="11152" y="5520"/>
                </a:cubicBezTo>
                <a:cubicBezTo>
                  <a:pt x="13375" y="3822"/>
                  <a:pt x="16715" y="2218"/>
                  <a:pt x="21058" y="770"/>
                </a:cubicBezTo>
                <a:cubicBezTo>
                  <a:pt x="21457" y="622"/>
                  <a:pt x="21464" y="433"/>
                  <a:pt x="21110" y="276"/>
                </a:cubicBezTo>
                <a:cubicBezTo>
                  <a:pt x="20742" y="112"/>
                  <a:pt x="20083" y="14"/>
                  <a:pt x="19392" y="1"/>
                </a:cubicBezTo>
                <a:close/>
                <a:moveTo>
                  <a:pt x="8000" y="10855"/>
                </a:moveTo>
                <a:lnTo>
                  <a:pt x="57" y="10871"/>
                </a:lnTo>
                <a:cubicBezTo>
                  <a:pt x="-27" y="12720"/>
                  <a:pt x="1210" y="14560"/>
                  <a:pt x="3707" y="16324"/>
                </a:cubicBezTo>
                <a:cubicBezTo>
                  <a:pt x="5164" y="17354"/>
                  <a:pt x="7035" y="18352"/>
                  <a:pt x="9578" y="19251"/>
                </a:cubicBezTo>
                <a:cubicBezTo>
                  <a:pt x="11936" y="20085"/>
                  <a:pt x="14850" y="20824"/>
                  <a:pt x="18225" y="21438"/>
                </a:cubicBezTo>
                <a:cubicBezTo>
                  <a:pt x="19250" y="21594"/>
                  <a:pt x="20577" y="21500"/>
                  <a:pt x="21167" y="21238"/>
                </a:cubicBezTo>
                <a:cubicBezTo>
                  <a:pt x="21521" y="21080"/>
                  <a:pt x="21514" y="20891"/>
                  <a:pt x="21115" y="20743"/>
                </a:cubicBezTo>
                <a:cubicBezTo>
                  <a:pt x="16772" y="19295"/>
                  <a:pt x="13432" y="17691"/>
                  <a:pt x="11209" y="15993"/>
                </a:cubicBezTo>
                <a:cubicBezTo>
                  <a:pt x="9031" y="14330"/>
                  <a:pt x="7949" y="12597"/>
                  <a:pt x="8000" y="1085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</a:endParaRPr>
          </a:p>
        </p:txBody>
      </p:sp>
      <p:sp>
        <p:nvSpPr>
          <p:cNvPr id="49" name="Shape 53">
            <a:extLst>
              <a:ext uri="{FF2B5EF4-FFF2-40B4-BE49-F238E27FC236}">
                <a16:creationId xmlns:a16="http://schemas.microsoft.com/office/drawing/2014/main" id="{C75A4D6F-3C5A-CE4F-99B6-E9ADFE62688B}"/>
              </a:ext>
            </a:extLst>
          </p:cNvPr>
          <p:cNvSpPr>
            <a:spLocks/>
          </p:cNvSpPr>
          <p:nvPr/>
        </p:nvSpPr>
        <p:spPr bwMode="auto">
          <a:xfrm rot="5400000">
            <a:off x="13433570" y="-4015763"/>
            <a:ext cx="748491" cy="3231628"/>
          </a:xfrm>
          <a:custGeom>
            <a:avLst/>
            <a:gdLst>
              <a:gd name="T0" fmla="*/ 2147483646 w 21219"/>
              <a:gd name="T1" fmla="*/ 2147483646 h 21497"/>
              <a:gd name="T2" fmla="*/ 2147483646 w 21219"/>
              <a:gd name="T3" fmla="*/ 2147483646 h 21497"/>
              <a:gd name="T4" fmla="*/ 2147483646 w 21219"/>
              <a:gd name="T5" fmla="*/ 2147483646 h 21497"/>
              <a:gd name="T6" fmla="*/ 2147483646 w 21219"/>
              <a:gd name="T7" fmla="*/ 2147483646 h 21497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219" h="21497" extrusionOk="0">
                <a:moveTo>
                  <a:pt x="18673" y="1"/>
                </a:moveTo>
                <a:cubicBezTo>
                  <a:pt x="17877" y="-12"/>
                  <a:pt x="17053" y="53"/>
                  <a:pt x="16448" y="200"/>
                </a:cubicBezTo>
                <a:cubicBezTo>
                  <a:pt x="10834" y="1650"/>
                  <a:pt x="6502" y="3342"/>
                  <a:pt x="3694" y="5178"/>
                </a:cubicBezTo>
                <a:cubicBezTo>
                  <a:pt x="1014" y="6930"/>
                  <a:pt x="-227" y="8784"/>
                  <a:pt x="34" y="10642"/>
                </a:cubicBezTo>
                <a:lnTo>
                  <a:pt x="10131" y="10595"/>
                </a:lnTo>
                <a:cubicBezTo>
                  <a:pt x="10269" y="8933"/>
                  <a:pt x="11230" y="7278"/>
                  <a:pt x="12999" y="5667"/>
                </a:cubicBezTo>
                <a:cubicBezTo>
                  <a:pt x="14823" y="4005"/>
                  <a:pt x="17488" y="2401"/>
                  <a:pt x="20944" y="885"/>
                </a:cubicBezTo>
                <a:cubicBezTo>
                  <a:pt x="21373" y="688"/>
                  <a:pt x="21296" y="452"/>
                  <a:pt x="20745" y="272"/>
                </a:cubicBezTo>
                <a:cubicBezTo>
                  <a:pt x="20236" y="106"/>
                  <a:pt x="19470" y="15"/>
                  <a:pt x="18673" y="1"/>
                </a:cubicBezTo>
                <a:close/>
                <a:moveTo>
                  <a:pt x="188" y="10916"/>
                </a:moveTo>
                <a:cubicBezTo>
                  <a:pt x="-147" y="12755"/>
                  <a:pt x="989" y="14593"/>
                  <a:pt x="3534" y="16334"/>
                </a:cubicBezTo>
                <a:cubicBezTo>
                  <a:pt x="6201" y="18159"/>
                  <a:pt x="10366" y="19844"/>
                  <a:pt x="15793" y="21293"/>
                </a:cubicBezTo>
                <a:cubicBezTo>
                  <a:pt x="16965" y="21588"/>
                  <a:pt x="18996" y="21558"/>
                  <a:pt x="20005" y="21232"/>
                </a:cubicBezTo>
                <a:cubicBezTo>
                  <a:pt x="20552" y="21055"/>
                  <a:pt x="20632" y="20821"/>
                  <a:pt x="20221" y="20625"/>
                </a:cubicBezTo>
                <a:cubicBezTo>
                  <a:pt x="16907" y="19117"/>
                  <a:pt x="14370" y="17521"/>
                  <a:pt x="12657" y="15872"/>
                </a:cubicBezTo>
                <a:cubicBezTo>
                  <a:pt x="10996" y="14272"/>
                  <a:pt x="10126" y="12633"/>
                  <a:pt x="10062" y="10986"/>
                </a:cubicBezTo>
                <a:lnTo>
                  <a:pt x="188" y="1091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</a:endParaRPr>
          </a:p>
        </p:txBody>
      </p:sp>
      <p:sp>
        <p:nvSpPr>
          <p:cNvPr id="50" name="Shape 60">
            <a:extLst>
              <a:ext uri="{FF2B5EF4-FFF2-40B4-BE49-F238E27FC236}">
                <a16:creationId xmlns:a16="http://schemas.microsoft.com/office/drawing/2014/main" id="{BC6AC64B-F579-63AC-4D07-8CF5D9A15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6000" y="-12604506"/>
            <a:ext cx="272729" cy="272758"/>
          </a:xfrm>
          <a:prstGeom prst="ellipse">
            <a:avLst/>
          </a:prstGeom>
          <a:solidFill>
            <a:srgbClr val="FFFFFF"/>
          </a:solidFill>
          <a:ln w="101600">
            <a:noFill/>
            <a:miter lim="400000"/>
            <a:headEnd/>
            <a:tailEnd/>
          </a:ln>
        </p:spPr>
        <p:txBody>
          <a:bodyPr lIns="33858" tIns="33858" rIns="33858" bIns="33858" anchor="ctr"/>
          <a:lstStyle>
            <a:lvl1pPr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/>
            <a:endParaRPr lang="ru-RU" altLang="ru-RU" sz="2133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51" name="Shape 61">
            <a:extLst>
              <a:ext uri="{FF2B5EF4-FFF2-40B4-BE49-F238E27FC236}">
                <a16:creationId xmlns:a16="http://schemas.microsoft.com/office/drawing/2014/main" id="{1A3BBA79-588B-3653-3850-4CA6E0F76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5758" y="-12604506"/>
            <a:ext cx="272729" cy="272758"/>
          </a:xfrm>
          <a:prstGeom prst="ellipse">
            <a:avLst/>
          </a:prstGeom>
          <a:solidFill>
            <a:srgbClr val="FFFFFF"/>
          </a:solidFill>
          <a:ln w="101600">
            <a:noFill/>
            <a:miter lim="400000"/>
            <a:headEnd/>
            <a:tailEnd/>
          </a:ln>
        </p:spPr>
        <p:txBody>
          <a:bodyPr lIns="33858" tIns="33858" rIns="33858" bIns="33858" anchor="ctr"/>
          <a:lstStyle>
            <a:lvl1pPr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/>
            <a:endParaRPr lang="ru-RU" altLang="ru-RU" sz="2133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52" name="Shape 50">
            <a:extLst>
              <a:ext uri="{FF2B5EF4-FFF2-40B4-BE49-F238E27FC236}">
                <a16:creationId xmlns:a16="http://schemas.microsoft.com/office/drawing/2014/main" id="{52093C90-21F5-DB93-630C-65147C9B7D1F}"/>
              </a:ext>
            </a:extLst>
          </p:cNvPr>
          <p:cNvSpPr>
            <a:spLocks/>
          </p:cNvSpPr>
          <p:nvPr/>
        </p:nvSpPr>
        <p:spPr bwMode="auto">
          <a:xfrm rot="16200000">
            <a:off x="-1758085" y="7842497"/>
            <a:ext cx="729648" cy="2989721"/>
          </a:xfrm>
          <a:custGeom>
            <a:avLst/>
            <a:gdLst>
              <a:gd name="T0" fmla="*/ 2147483646 w 21188"/>
              <a:gd name="T1" fmla="*/ 2147483646 h 21496"/>
              <a:gd name="T2" fmla="*/ 2147483646 w 21188"/>
              <a:gd name="T3" fmla="*/ 2147483646 h 21496"/>
              <a:gd name="T4" fmla="*/ 2147483646 w 21188"/>
              <a:gd name="T5" fmla="*/ 2147483646 h 21496"/>
              <a:gd name="T6" fmla="*/ 2147483646 w 21188"/>
              <a:gd name="T7" fmla="*/ 2147483646 h 21496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188" h="21496" extrusionOk="0">
                <a:moveTo>
                  <a:pt x="18537" y="1"/>
                </a:moveTo>
                <a:cubicBezTo>
                  <a:pt x="17736" y="-11"/>
                  <a:pt x="16915" y="54"/>
                  <a:pt x="16310" y="202"/>
                </a:cubicBezTo>
                <a:cubicBezTo>
                  <a:pt x="10702" y="1650"/>
                  <a:pt x="6388" y="3336"/>
                  <a:pt x="3607" y="5165"/>
                </a:cubicBezTo>
                <a:cubicBezTo>
                  <a:pt x="953" y="6909"/>
                  <a:pt x="-258" y="8753"/>
                  <a:pt x="45" y="10599"/>
                </a:cubicBezTo>
                <a:lnTo>
                  <a:pt x="10189" y="10539"/>
                </a:lnTo>
                <a:cubicBezTo>
                  <a:pt x="10291" y="8887"/>
                  <a:pt x="11222" y="7242"/>
                  <a:pt x="12964" y="5639"/>
                </a:cubicBezTo>
                <a:cubicBezTo>
                  <a:pt x="14760" y="3986"/>
                  <a:pt x="17407" y="2387"/>
                  <a:pt x="20845" y="876"/>
                </a:cubicBezTo>
                <a:cubicBezTo>
                  <a:pt x="21272" y="680"/>
                  <a:pt x="21187" y="447"/>
                  <a:pt x="20630" y="268"/>
                </a:cubicBezTo>
                <a:cubicBezTo>
                  <a:pt x="20115" y="104"/>
                  <a:pt x="19337" y="13"/>
                  <a:pt x="18537" y="1"/>
                </a:cubicBezTo>
                <a:close/>
                <a:moveTo>
                  <a:pt x="121" y="10898"/>
                </a:moveTo>
                <a:cubicBezTo>
                  <a:pt x="-182" y="12745"/>
                  <a:pt x="1023" y="14588"/>
                  <a:pt x="3677" y="16333"/>
                </a:cubicBezTo>
                <a:cubicBezTo>
                  <a:pt x="6458" y="18161"/>
                  <a:pt x="10778" y="19847"/>
                  <a:pt x="16386" y="21294"/>
                </a:cubicBezTo>
                <a:cubicBezTo>
                  <a:pt x="17596" y="21589"/>
                  <a:pt x="19676" y="21556"/>
                  <a:pt x="20705" y="21228"/>
                </a:cubicBezTo>
                <a:cubicBezTo>
                  <a:pt x="21263" y="21050"/>
                  <a:pt x="21342" y="20816"/>
                  <a:pt x="20915" y="20620"/>
                </a:cubicBezTo>
                <a:cubicBezTo>
                  <a:pt x="17477" y="19109"/>
                  <a:pt x="14835" y="17511"/>
                  <a:pt x="13039" y="15857"/>
                </a:cubicBezTo>
                <a:cubicBezTo>
                  <a:pt x="11297" y="14254"/>
                  <a:pt x="10367" y="12610"/>
                  <a:pt x="10265" y="10957"/>
                </a:cubicBezTo>
                <a:lnTo>
                  <a:pt x="121" y="1089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</a:endParaRPr>
          </a:p>
        </p:txBody>
      </p:sp>
      <p:sp>
        <p:nvSpPr>
          <p:cNvPr id="53" name="Shape 51">
            <a:extLst>
              <a:ext uri="{FF2B5EF4-FFF2-40B4-BE49-F238E27FC236}">
                <a16:creationId xmlns:a16="http://schemas.microsoft.com/office/drawing/2014/main" id="{AEEE70FF-1E3D-9FCC-F9E7-FB32FD32D5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6746" y="-12506227"/>
            <a:ext cx="272729" cy="272758"/>
          </a:xfrm>
          <a:prstGeom prst="ellipse">
            <a:avLst/>
          </a:prstGeom>
          <a:solidFill>
            <a:srgbClr val="FFFFFF"/>
          </a:solidFill>
          <a:ln w="101600">
            <a:noFill/>
            <a:miter lim="400000"/>
            <a:headEnd/>
            <a:tailEnd/>
          </a:ln>
        </p:spPr>
        <p:txBody>
          <a:bodyPr lIns="33858" tIns="33858" rIns="33858" bIns="33858" anchor="ctr"/>
          <a:lstStyle>
            <a:lvl1pPr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/>
            <a:endParaRPr lang="ru-RU" altLang="ru-RU" sz="2133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884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25EDEB97-2643-32D4-AE8D-14CBF9DF6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158;p9">
            <a:extLst>
              <a:ext uri="{FF2B5EF4-FFF2-40B4-BE49-F238E27FC236}">
                <a16:creationId xmlns:a16="http://schemas.microsoft.com/office/drawing/2014/main" id="{5C39E0FC-7DBE-ED49-7B1F-6AB36FD27A4F}"/>
              </a:ext>
            </a:extLst>
          </p:cNvPr>
          <p:cNvSpPr txBox="1">
            <a:spLocks/>
          </p:cNvSpPr>
          <p:nvPr/>
        </p:nvSpPr>
        <p:spPr>
          <a:xfrm>
            <a:off x="5867400" y="3429000"/>
            <a:ext cx="4686671" cy="628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33867" tIns="33867" rIns="33867" bIns="33867" anchor="ctr" anchorCtr="0">
            <a:noAutofit/>
          </a:bodyPr>
          <a:lstStyle/>
          <a:p>
            <a:pPr algn="ctr">
              <a:lnSpc>
                <a:spcPct val="204055"/>
              </a:lnSpc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FC748B6F-77F3-F774-B079-DF1E5C69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D8164527-6120-6B8B-E4C5-60CBBA6AF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35" name="Google Shape;156;p9">
            <a:extLst>
              <a:ext uri="{FF2B5EF4-FFF2-40B4-BE49-F238E27FC236}">
                <a16:creationId xmlns:a16="http://schemas.microsoft.com/office/drawing/2014/main" id="{0C70AF98-717F-8DD3-78A3-FF3DAF98AB56}"/>
              </a:ext>
            </a:extLst>
          </p:cNvPr>
          <p:cNvGrpSpPr/>
          <p:nvPr/>
        </p:nvGrpSpPr>
        <p:grpSpPr>
          <a:xfrm>
            <a:off x="5867400" y="2683780"/>
            <a:ext cx="4686671" cy="628603"/>
            <a:chOff x="-173139" y="-68690"/>
            <a:chExt cx="2869766" cy="553688"/>
          </a:xfrm>
          <a:solidFill>
            <a:schemeClr val="bg1"/>
          </a:solidFill>
        </p:grpSpPr>
        <p:sp>
          <p:nvSpPr>
            <p:cNvPr id="37" name="Google Shape;157;p9">
              <a:extLst>
                <a:ext uri="{FF2B5EF4-FFF2-40B4-BE49-F238E27FC236}">
                  <a16:creationId xmlns:a16="http://schemas.microsoft.com/office/drawing/2014/main" id="{A6CB2426-71B8-EA73-8A00-EA0D4416580F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8" name="Google Shape;158;p9">
              <a:extLst>
                <a:ext uri="{FF2B5EF4-FFF2-40B4-BE49-F238E27FC236}">
                  <a16:creationId xmlns:a16="http://schemas.microsoft.com/office/drawing/2014/main" id="{B6475B74-C8AF-CDEE-2314-997E40C551B4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" name="Google Shape;162;p9">
            <a:extLst>
              <a:ext uri="{FF2B5EF4-FFF2-40B4-BE49-F238E27FC236}">
                <a16:creationId xmlns:a16="http://schemas.microsoft.com/office/drawing/2014/main" id="{C213107D-39B5-6127-D659-6E166E6151EE}"/>
              </a:ext>
            </a:extLst>
          </p:cNvPr>
          <p:cNvSpPr txBox="1"/>
          <p:nvPr/>
        </p:nvSpPr>
        <p:spPr>
          <a:xfrm>
            <a:off x="5681572" y="2683780"/>
            <a:ext cx="6261100" cy="1489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sym typeface="Oswald"/>
              </a:rPr>
              <a:t>WHAT IS AN ERP?</a:t>
            </a:r>
          </a:p>
          <a:p>
            <a:pPr>
              <a:lnSpc>
                <a:spcPct val="110000"/>
              </a:lnSpc>
            </a:pP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sym typeface="Oswald"/>
              </a:rPr>
              <a:t>WHICH ONE TO CHOOSE?</a:t>
            </a:r>
            <a:endParaRPr lang="en-US" sz="467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Shape 47">
            <a:extLst>
              <a:ext uri="{FF2B5EF4-FFF2-40B4-BE49-F238E27FC236}">
                <a16:creationId xmlns:a16="http://schemas.microsoft.com/office/drawing/2014/main" id="{D18B998C-A841-F534-501E-89C2D2B59636}"/>
              </a:ext>
            </a:extLst>
          </p:cNvPr>
          <p:cNvSpPr>
            <a:spLocks/>
          </p:cNvSpPr>
          <p:nvPr/>
        </p:nvSpPr>
        <p:spPr bwMode="auto">
          <a:xfrm rot="10497857">
            <a:off x="14142517" y="2616782"/>
            <a:ext cx="2528103" cy="3113274"/>
          </a:xfrm>
          <a:custGeom>
            <a:avLst/>
            <a:gdLst>
              <a:gd name="T0" fmla="*/ 2147483646 w 21455"/>
              <a:gd name="T1" fmla="*/ 2147483646 h 21547"/>
              <a:gd name="T2" fmla="*/ 2147483646 w 21455"/>
              <a:gd name="T3" fmla="*/ 2147483646 h 21547"/>
              <a:gd name="T4" fmla="*/ 2147483646 w 21455"/>
              <a:gd name="T5" fmla="*/ 2147483646 h 21547"/>
              <a:gd name="T6" fmla="*/ 2147483646 w 21455"/>
              <a:gd name="T7" fmla="*/ 2147483646 h 21547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455" h="21547" extrusionOk="0">
                <a:moveTo>
                  <a:pt x="6771" y="3"/>
                </a:moveTo>
                <a:cubicBezTo>
                  <a:pt x="6609" y="11"/>
                  <a:pt x="6448" y="32"/>
                  <a:pt x="6289" y="63"/>
                </a:cubicBezTo>
                <a:cubicBezTo>
                  <a:pt x="5701" y="178"/>
                  <a:pt x="5167" y="433"/>
                  <a:pt x="4757" y="795"/>
                </a:cubicBezTo>
                <a:cubicBezTo>
                  <a:pt x="1575" y="3641"/>
                  <a:pt x="-127" y="7383"/>
                  <a:pt x="7" y="11232"/>
                </a:cubicBezTo>
                <a:cubicBezTo>
                  <a:pt x="132" y="14824"/>
                  <a:pt x="1852" y="18257"/>
                  <a:pt x="4849" y="20891"/>
                </a:cubicBezTo>
                <a:cubicBezTo>
                  <a:pt x="5271" y="21232"/>
                  <a:pt x="5816" y="21454"/>
                  <a:pt x="6403" y="21524"/>
                </a:cubicBezTo>
                <a:cubicBezTo>
                  <a:pt x="7012" y="21596"/>
                  <a:pt x="7632" y="21502"/>
                  <a:pt x="8168" y="21255"/>
                </a:cubicBezTo>
                <a:cubicBezTo>
                  <a:pt x="10517" y="20042"/>
                  <a:pt x="12750" y="18684"/>
                  <a:pt x="14845" y="17194"/>
                </a:cubicBezTo>
                <a:cubicBezTo>
                  <a:pt x="16973" y="15680"/>
                  <a:pt x="18955" y="14033"/>
                  <a:pt x="20771" y="12269"/>
                </a:cubicBezTo>
                <a:cubicBezTo>
                  <a:pt x="21195" y="11887"/>
                  <a:pt x="21436" y="11395"/>
                  <a:pt x="21454" y="10880"/>
                </a:cubicBezTo>
                <a:cubicBezTo>
                  <a:pt x="21473" y="10322"/>
                  <a:pt x="21229" y="9779"/>
                  <a:pt x="20771" y="9365"/>
                </a:cubicBezTo>
                <a:cubicBezTo>
                  <a:pt x="18967" y="7504"/>
                  <a:pt x="16953" y="5785"/>
                  <a:pt x="14756" y="4230"/>
                </a:cubicBezTo>
                <a:cubicBezTo>
                  <a:pt x="12652" y="2741"/>
                  <a:pt x="10386" y="1409"/>
                  <a:pt x="7989" y="249"/>
                </a:cubicBezTo>
                <a:cubicBezTo>
                  <a:pt x="7763" y="135"/>
                  <a:pt x="7514" y="59"/>
                  <a:pt x="7255" y="24"/>
                </a:cubicBezTo>
                <a:cubicBezTo>
                  <a:pt x="7095" y="3"/>
                  <a:pt x="6933" y="-4"/>
                  <a:pt x="6771" y="3"/>
                </a:cubicBezTo>
                <a:close/>
                <a:moveTo>
                  <a:pt x="9121" y="5291"/>
                </a:moveTo>
                <a:cubicBezTo>
                  <a:pt x="9744" y="5291"/>
                  <a:pt x="10369" y="5485"/>
                  <a:pt x="10845" y="5873"/>
                </a:cubicBezTo>
                <a:cubicBezTo>
                  <a:pt x="11797" y="6649"/>
                  <a:pt x="11797" y="7909"/>
                  <a:pt x="10845" y="8685"/>
                </a:cubicBezTo>
                <a:cubicBezTo>
                  <a:pt x="9893" y="9462"/>
                  <a:pt x="8348" y="9462"/>
                  <a:pt x="7396" y="8685"/>
                </a:cubicBezTo>
                <a:cubicBezTo>
                  <a:pt x="6444" y="7909"/>
                  <a:pt x="6444" y="6649"/>
                  <a:pt x="7396" y="5873"/>
                </a:cubicBezTo>
                <a:cubicBezTo>
                  <a:pt x="7872" y="5485"/>
                  <a:pt x="8497" y="5291"/>
                  <a:pt x="9121" y="529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dirty="0">
              <a:latin typeface="Roboto Light" panose="02000000000000000000" pitchFamily="2" charset="0"/>
            </a:endParaRPr>
          </a:p>
        </p:txBody>
      </p:sp>
      <p:sp>
        <p:nvSpPr>
          <p:cNvPr id="44" name="Shape 48">
            <a:extLst>
              <a:ext uri="{FF2B5EF4-FFF2-40B4-BE49-F238E27FC236}">
                <a16:creationId xmlns:a16="http://schemas.microsoft.com/office/drawing/2014/main" id="{9756FF95-EF44-7E4D-9B4E-F1E485C2418B}"/>
              </a:ext>
            </a:extLst>
          </p:cNvPr>
          <p:cNvSpPr>
            <a:spLocks/>
          </p:cNvSpPr>
          <p:nvPr/>
        </p:nvSpPr>
        <p:spPr bwMode="auto">
          <a:xfrm rot="21387459">
            <a:off x="-6873712" y="2138166"/>
            <a:ext cx="1561751" cy="3268841"/>
          </a:xfrm>
          <a:custGeom>
            <a:avLst/>
            <a:gdLst>
              <a:gd name="T0" fmla="*/ 2147483646 w 21492"/>
              <a:gd name="T1" fmla="*/ 2147483646 h 21500"/>
              <a:gd name="T2" fmla="*/ 2147483646 w 21492"/>
              <a:gd name="T3" fmla="*/ 2147483646 h 21500"/>
              <a:gd name="T4" fmla="*/ 2147483646 w 21492"/>
              <a:gd name="T5" fmla="*/ 2147483646 h 21500"/>
              <a:gd name="T6" fmla="*/ 2147483646 w 21492"/>
              <a:gd name="T7" fmla="*/ 2147483646 h 215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492" h="21500" extrusionOk="0">
                <a:moveTo>
                  <a:pt x="223" y="899"/>
                </a:moveTo>
                <a:cubicBezTo>
                  <a:pt x="-78" y="701"/>
                  <a:pt x="-74" y="432"/>
                  <a:pt x="234" y="235"/>
                </a:cubicBezTo>
                <a:cubicBezTo>
                  <a:pt x="660" y="-37"/>
                  <a:pt x="1481" y="-80"/>
                  <a:pt x="2020" y="142"/>
                </a:cubicBezTo>
                <a:lnTo>
                  <a:pt x="20954" y="10063"/>
                </a:lnTo>
                <a:cubicBezTo>
                  <a:pt x="21329" y="10261"/>
                  <a:pt x="21522" y="10524"/>
                  <a:pt x="21489" y="10791"/>
                </a:cubicBezTo>
                <a:cubicBezTo>
                  <a:pt x="21466" y="10980"/>
                  <a:pt x="21330" y="11161"/>
                  <a:pt x="21097" y="11314"/>
                </a:cubicBezTo>
                <a:lnTo>
                  <a:pt x="2264" y="21274"/>
                </a:lnTo>
                <a:cubicBezTo>
                  <a:pt x="2035" y="21395"/>
                  <a:pt x="1738" y="21467"/>
                  <a:pt x="1429" y="21491"/>
                </a:cubicBezTo>
                <a:cubicBezTo>
                  <a:pt x="1059" y="21520"/>
                  <a:pt x="659" y="21481"/>
                  <a:pt x="364" y="21346"/>
                </a:cubicBezTo>
                <a:cubicBezTo>
                  <a:pt x="-2" y="21178"/>
                  <a:pt x="-59" y="20908"/>
                  <a:pt x="229" y="20708"/>
                </a:cubicBezTo>
                <a:cubicBezTo>
                  <a:pt x="3534" y="17755"/>
                  <a:pt x="5311" y="14466"/>
                  <a:pt x="5414" y="11117"/>
                </a:cubicBezTo>
                <a:cubicBezTo>
                  <a:pt x="5523" y="7556"/>
                  <a:pt x="3737" y="4040"/>
                  <a:pt x="223" y="89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dirty="0">
              <a:latin typeface="Roboto Light" panose="02000000000000000000" pitchFamily="2" charset="0"/>
            </a:endParaRPr>
          </a:p>
        </p:txBody>
      </p:sp>
      <p:sp>
        <p:nvSpPr>
          <p:cNvPr id="45" name="Shape 49">
            <a:extLst>
              <a:ext uri="{FF2B5EF4-FFF2-40B4-BE49-F238E27FC236}">
                <a16:creationId xmlns:a16="http://schemas.microsoft.com/office/drawing/2014/main" id="{0FDAEF9A-BEF0-41B3-1D19-7857E80FAA4B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1720100" y="13079966"/>
            <a:ext cx="7769443" cy="2842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10000 h 10000"/>
              <a:gd name="connsiteX0" fmla="*/ 0 w 10000"/>
              <a:gd name="connsiteY0" fmla="*/ 0 h 20427"/>
              <a:gd name="connsiteX1" fmla="*/ 4593 w 10000"/>
              <a:gd name="connsiteY1" fmla="*/ 20427 h 20427"/>
              <a:gd name="connsiteX2" fmla="*/ 10000 w 10000"/>
              <a:gd name="connsiteY2" fmla="*/ 10000 h 20427"/>
              <a:gd name="connsiteX0" fmla="*/ 0 w 10000"/>
              <a:gd name="connsiteY0" fmla="*/ 0 h 224697"/>
              <a:gd name="connsiteX1" fmla="*/ 4593 w 10000"/>
              <a:gd name="connsiteY1" fmla="*/ 224697 h 224697"/>
              <a:gd name="connsiteX2" fmla="*/ 10000 w 10000"/>
              <a:gd name="connsiteY2" fmla="*/ 10000 h 224697"/>
              <a:gd name="connsiteX0" fmla="*/ 0 w 10000"/>
              <a:gd name="connsiteY0" fmla="*/ 0 h 224697"/>
              <a:gd name="connsiteX1" fmla="*/ 4593 w 10000"/>
              <a:gd name="connsiteY1" fmla="*/ 224697 h 224697"/>
              <a:gd name="connsiteX2" fmla="*/ 10000 w 10000"/>
              <a:gd name="connsiteY2" fmla="*/ 10000 h 224697"/>
              <a:gd name="connsiteX0" fmla="*/ 0 w 10000"/>
              <a:gd name="connsiteY0" fmla="*/ 0 h 266616"/>
              <a:gd name="connsiteX1" fmla="*/ 4593 w 10000"/>
              <a:gd name="connsiteY1" fmla="*/ 224697 h 266616"/>
              <a:gd name="connsiteX2" fmla="*/ 10000 w 10000"/>
              <a:gd name="connsiteY2" fmla="*/ 10000 h 266616"/>
              <a:gd name="connsiteX0" fmla="*/ 0 w 10000"/>
              <a:gd name="connsiteY0" fmla="*/ 0 h 224734"/>
              <a:gd name="connsiteX1" fmla="*/ 4593 w 10000"/>
              <a:gd name="connsiteY1" fmla="*/ 224697 h 224734"/>
              <a:gd name="connsiteX2" fmla="*/ 10000 w 10000"/>
              <a:gd name="connsiteY2" fmla="*/ 10000 h 224734"/>
              <a:gd name="connsiteX0" fmla="*/ 0 w 10000"/>
              <a:gd name="connsiteY0" fmla="*/ 0 h 224734"/>
              <a:gd name="connsiteX1" fmla="*/ 4593 w 10000"/>
              <a:gd name="connsiteY1" fmla="*/ 224697 h 224734"/>
              <a:gd name="connsiteX2" fmla="*/ 10000 w 10000"/>
              <a:gd name="connsiteY2" fmla="*/ 10000 h 224734"/>
              <a:gd name="connsiteX0" fmla="*/ 0 w 10000"/>
              <a:gd name="connsiteY0" fmla="*/ 0 h 10000"/>
              <a:gd name="connsiteX1" fmla="*/ 10000 w 10000"/>
              <a:gd name="connsiteY1" fmla="*/ 10000 h 10000"/>
              <a:gd name="connsiteX0" fmla="*/ 0 w 10000"/>
              <a:gd name="connsiteY0" fmla="*/ 0 h 16507"/>
              <a:gd name="connsiteX1" fmla="*/ 2419 w 10000"/>
              <a:gd name="connsiteY1" fmla="*/ 16507 h 16507"/>
              <a:gd name="connsiteX2" fmla="*/ 10000 w 10000"/>
              <a:gd name="connsiteY2" fmla="*/ 10000 h 16507"/>
              <a:gd name="connsiteX0" fmla="*/ 0 w 10000"/>
              <a:gd name="connsiteY0" fmla="*/ 0 h 16507"/>
              <a:gd name="connsiteX1" fmla="*/ 3580 w 10000"/>
              <a:gd name="connsiteY1" fmla="*/ 16507 h 16507"/>
              <a:gd name="connsiteX2" fmla="*/ 10000 w 10000"/>
              <a:gd name="connsiteY2" fmla="*/ 10000 h 16507"/>
              <a:gd name="connsiteX0" fmla="*/ 0 w 10000"/>
              <a:gd name="connsiteY0" fmla="*/ 3985 h 20492"/>
              <a:gd name="connsiteX1" fmla="*/ 3580 w 10000"/>
              <a:gd name="connsiteY1" fmla="*/ 20492 h 20492"/>
              <a:gd name="connsiteX2" fmla="*/ 6816 w 10000"/>
              <a:gd name="connsiteY2" fmla="*/ 65 h 20492"/>
              <a:gd name="connsiteX3" fmla="*/ 10000 w 10000"/>
              <a:gd name="connsiteY3" fmla="*/ 13985 h 20492"/>
              <a:gd name="connsiteX0" fmla="*/ 0 w 10000"/>
              <a:gd name="connsiteY0" fmla="*/ 3985 h 20492"/>
              <a:gd name="connsiteX1" fmla="*/ 3580 w 10000"/>
              <a:gd name="connsiteY1" fmla="*/ 20492 h 20492"/>
              <a:gd name="connsiteX2" fmla="*/ 6881 w 10000"/>
              <a:gd name="connsiteY2" fmla="*/ 65 h 20492"/>
              <a:gd name="connsiteX3" fmla="*/ 10000 w 10000"/>
              <a:gd name="connsiteY3" fmla="*/ 13985 h 20492"/>
              <a:gd name="connsiteX0" fmla="*/ 0 w 10000"/>
              <a:gd name="connsiteY0" fmla="*/ 3985 h 81775"/>
              <a:gd name="connsiteX1" fmla="*/ 3531 w 10000"/>
              <a:gd name="connsiteY1" fmla="*/ 81775 h 81775"/>
              <a:gd name="connsiteX2" fmla="*/ 6881 w 10000"/>
              <a:gd name="connsiteY2" fmla="*/ 65 h 81775"/>
              <a:gd name="connsiteX3" fmla="*/ 10000 w 10000"/>
              <a:gd name="connsiteY3" fmla="*/ 13985 h 81775"/>
              <a:gd name="connsiteX0" fmla="*/ 0 w 10000"/>
              <a:gd name="connsiteY0" fmla="*/ 3985 h 245196"/>
              <a:gd name="connsiteX1" fmla="*/ 3645 w 10000"/>
              <a:gd name="connsiteY1" fmla="*/ 245196 h 245196"/>
              <a:gd name="connsiteX2" fmla="*/ 6881 w 10000"/>
              <a:gd name="connsiteY2" fmla="*/ 65 h 245196"/>
              <a:gd name="connsiteX3" fmla="*/ 10000 w 10000"/>
              <a:gd name="connsiteY3" fmla="*/ 13985 h 245196"/>
              <a:gd name="connsiteX0" fmla="*/ 0 w 10000"/>
              <a:gd name="connsiteY0" fmla="*/ 0 h 363786"/>
              <a:gd name="connsiteX1" fmla="*/ 3645 w 10000"/>
              <a:gd name="connsiteY1" fmla="*/ 241211 h 363786"/>
              <a:gd name="connsiteX2" fmla="*/ 6881 w 10000"/>
              <a:gd name="connsiteY2" fmla="*/ 363778 h 363786"/>
              <a:gd name="connsiteX3" fmla="*/ 10000 w 10000"/>
              <a:gd name="connsiteY3" fmla="*/ 10000 h 363786"/>
              <a:gd name="connsiteX0" fmla="*/ 0 w 10000"/>
              <a:gd name="connsiteY0" fmla="*/ 0 h 383401"/>
              <a:gd name="connsiteX1" fmla="*/ 3645 w 10000"/>
              <a:gd name="connsiteY1" fmla="*/ 241211 h 383401"/>
              <a:gd name="connsiteX2" fmla="*/ 6881 w 10000"/>
              <a:gd name="connsiteY2" fmla="*/ 363778 h 383401"/>
              <a:gd name="connsiteX3" fmla="*/ 10000 w 10000"/>
              <a:gd name="connsiteY3" fmla="*/ 10000 h 383401"/>
              <a:gd name="connsiteX0" fmla="*/ 0 w 10000"/>
              <a:gd name="connsiteY0" fmla="*/ 0 h 364626"/>
              <a:gd name="connsiteX1" fmla="*/ 3645 w 10000"/>
              <a:gd name="connsiteY1" fmla="*/ 241211 h 364626"/>
              <a:gd name="connsiteX2" fmla="*/ 6783 w 10000"/>
              <a:gd name="connsiteY2" fmla="*/ 343350 h 364626"/>
              <a:gd name="connsiteX3" fmla="*/ 10000 w 10000"/>
              <a:gd name="connsiteY3" fmla="*/ 10000 h 364626"/>
              <a:gd name="connsiteX0" fmla="*/ 0 w 10000"/>
              <a:gd name="connsiteY0" fmla="*/ 0 h 364626"/>
              <a:gd name="connsiteX1" fmla="*/ 3645 w 10000"/>
              <a:gd name="connsiteY1" fmla="*/ 241211 h 364626"/>
              <a:gd name="connsiteX2" fmla="*/ 6783 w 10000"/>
              <a:gd name="connsiteY2" fmla="*/ 343350 h 364626"/>
              <a:gd name="connsiteX3" fmla="*/ 10000 w 10000"/>
              <a:gd name="connsiteY3" fmla="*/ 10000 h 364626"/>
              <a:gd name="connsiteX0" fmla="*/ 0 w 10000"/>
              <a:gd name="connsiteY0" fmla="*/ 0 h 431294"/>
              <a:gd name="connsiteX1" fmla="*/ 3645 w 10000"/>
              <a:gd name="connsiteY1" fmla="*/ 241211 h 431294"/>
              <a:gd name="connsiteX2" fmla="*/ 6783 w 10000"/>
              <a:gd name="connsiteY2" fmla="*/ 343350 h 431294"/>
              <a:gd name="connsiteX3" fmla="*/ 10000 w 10000"/>
              <a:gd name="connsiteY3" fmla="*/ 10000 h 431294"/>
              <a:gd name="connsiteX0" fmla="*/ 0 w 10000"/>
              <a:gd name="connsiteY0" fmla="*/ 0 h 427979"/>
              <a:gd name="connsiteX1" fmla="*/ 3138 w 10000"/>
              <a:gd name="connsiteY1" fmla="*/ 220783 h 427979"/>
              <a:gd name="connsiteX2" fmla="*/ 6783 w 10000"/>
              <a:gd name="connsiteY2" fmla="*/ 343350 h 427979"/>
              <a:gd name="connsiteX3" fmla="*/ 10000 w 10000"/>
              <a:gd name="connsiteY3" fmla="*/ 10000 h 427979"/>
              <a:gd name="connsiteX0" fmla="*/ 0 w 10000"/>
              <a:gd name="connsiteY0" fmla="*/ 0 h 457173"/>
              <a:gd name="connsiteX1" fmla="*/ 3138 w 10000"/>
              <a:gd name="connsiteY1" fmla="*/ 220783 h 457173"/>
              <a:gd name="connsiteX2" fmla="*/ 6783 w 10000"/>
              <a:gd name="connsiteY2" fmla="*/ 343350 h 457173"/>
              <a:gd name="connsiteX3" fmla="*/ 10000 w 10000"/>
              <a:gd name="connsiteY3" fmla="*/ 10000 h 457173"/>
              <a:gd name="connsiteX0" fmla="*/ 0 w 10000"/>
              <a:gd name="connsiteY0" fmla="*/ 0 h 457173"/>
              <a:gd name="connsiteX1" fmla="*/ 3138 w 10000"/>
              <a:gd name="connsiteY1" fmla="*/ 220783 h 457173"/>
              <a:gd name="connsiteX2" fmla="*/ 6783 w 10000"/>
              <a:gd name="connsiteY2" fmla="*/ 343350 h 457173"/>
              <a:gd name="connsiteX3" fmla="*/ 10000 w 10000"/>
              <a:gd name="connsiteY3" fmla="*/ 10000 h 457173"/>
              <a:gd name="connsiteX0" fmla="*/ 0 w 10000"/>
              <a:gd name="connsiteY0" fmla="*/ 0 h 457173"/>
              <a:gd name="connsiteX1" fmla="*/ 3138 w 10000"/>
              <a:gd name="connsiteY1" fmla="*/ 220783 h 457173"/>
              <a:gd name="connsiteX2" fmla="*/ 6783 w 10000"/>
              <a:gd name="connsiteY2" fmla="*/ 343350 h 457173"/>
              <a:gd name="connsiteX3" fmla="*/ 10000 w 10000"/>
              <a:gd name="connsiteY3" fmla="*/ 10000 h 457173"/>
              <a:gd name="connsiteX0" fmla="*/ 0 w 10000"/>
              <a:gd name="connsiteY0" fmla="*/ 0 h 457173"/>
              <a:gd name="connsiteX1" fmla="*/ 3024 w 10000"/>
              <a:gd name="connsiteY1" fmla="*/ 220783 h 457173"/>
              <a:gd name="connsiteX2" fmla="*/ 6783 w 10000"/>
              <a:gd name="connsiteY2" fmla="*/ 343350 h 457173"/>
              <a:gd name="connsiteX3" fmla="*/ 10000 w 10000"/>
              <a:gd name="connsiteY3" fmla="*/ 10000 h 457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0" h="457173">
                <a:moveTo>
                  <a:pt x="0" y="0"/>
                </a:moveTo>
                <a:cubicBezTo>
                  <a:pt x="1046" y="73594"/>
                  <a:pt x="1226" y="45051"/>
                  <a:pt x="3024" y="220783"/>
                </a:cubicBezTo>
                <a:cubicBezTo>
                  <a:pt x="3997" y="383551"/>
                  <a:pt x="5206" y="589565"/>
                  <a:pt x="6783" y="343350"/>
                </a:cubicBezTo>
                <a:cubicBezTo>
                  <a:pt x="7853" y="240128"/>
                  <a:pt x="9469" y="7680"/>
                  <a:pt x="10000" y="10000"/>
                </a:cubicBezTo>
              </a:path>
            </a:pathLst>
          </a:custGeom>
          <a:noFill/>
          <a:ln w="431800">
            <a:solidFill>
              <a:schemeClr val="bg1">
                <a:lumMod val="8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33858" tIns="33858" rIns="33858" bIns="33858" anchor="ctr"/>
          <a:lstStyle/>
          <a:p>
            <a:endParaRPr lang="ru-RU" sz="2399" dirty="0">
              <a:latin typeface="Roboto Light" panose="02000000000000000000" pitchFamily="2" charset="0"/>
            </a:endParaRPr>
          </a:p>
        </p:txBody>
      </p:sp>
      <p:sp>
        <p:nvSpPr>
          <p:cNvPr id="46" name="Shape 50">
            <a:extLst>
              <a:ext uri="{FF2B5EF4-FFF2-40B4-BE49-F238E27FC236}">
                <a16:creationId xmlns:a16="http://schemas.microsoft.com/office/drawing/2014/main" id="{D302F59D-A1F8-631B-F268-9DC433D0AC82}"/>
              </a:ext>
            </a:extLst>
          </p:cNvPr>
          <p:cNvSpPr>
            <a:spLocks/>
          </p:cNvSpPr>
          <p:nvPr/>
        </p:nvSpPr>
        <p:spPr bwMode="auto">
          <a:xfrm rot="5096646">
            <a:off x="-2605187" y="-4533129"/>
            <a:ext cx="729648" cy="3229919"/>
          </a:xfrm>
          <a:custGeom>
            <a:avLst/>
            <a:gdLst>
              <a:gd name="T0" fmla="*/ 2147483646 w 21188"/>
              <a:gd name="T1" fmla="*/ 2147483646 h 21496"/>
              <a:gd name="T2" fmla="*/ 2147483646 w 21188"/>
              <a:gd name="T3" fmla="*/ 2147483646 h 21496"/>
              <a:gd name="T4" fmla="*/ 2147483646 w 21188"/>
              <a:gd name="T5" fmla="*/ 2147483646 h 21496"/>
              <a:gd name="T6" fmla="*/ 2147483646 w 21188"/>
              <a:gd name="T7" fmla="*/ 2147483646 h 21496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188" h="21496" extrusionOk="0">
                <a:moveTo>
                  <a:pt x="18537" y="1"/>
                </a:moveTo>
                <a:cubicBezTo>
                  <a:pt x="17736" y="-11"/>
                  <a:pt x="16915" y="54"/>
                  <a:pt x="16310" y="202"/>
                </a:cubicBezTo>
                <a:cubicBezTo>
                  <a:pt x="10702" y="1650"/>
                  <a:pt x="6388" y="3336"/>
                  <a:pt x="3607" y="5165"/>
                </a:cubicBezTo>
                <a:cubicBezTo>
                  <a:pt x="953" y="6909"/>
                  <a:pt x="-258" y="8753"/>
                  <a:pt x="45" y="10599"/>
                </a:cubicBezTo>
                <a:lnTo>
                  <a:pt x="10189" y="10539"/>
                </a:lnTo>
                <a:cubicBezTo>
                  <a:pt x="10291" y="8887"/>
                  <a:pt x="11222" y="7242"/>
                  <a:pt x="12964" y="5639"/>
                </a:cubicBezTo>
                <a:cubicBezTo>
                  <a:pt x="14760" y="3986"/>
                  <a:pt x="17407" y="2387"/>
                  <a:pt x="20845" y="876"/>
                </a:cubicBezTo>
                <a:cubicBezTo>
                  <a:pt x="21272" y="680"/>
                  <a:pt x="21187" y="447"/>
                  <a:pt x="20630" y="268"/>
                </a:cubicBezTo>
                <a:cubicBezTo>
                  <a:pt x="20115" y="104"/>
                  <a:pt x="19337" y="13"/>
                  <a:pt x="18537" y="1"/>
                </a:cubicBezTo>
                <a:close/>
                <a:moveTo>
                  <a:pt x="121" y="10898"/>
                </a:moveTo>
                <a:cubicBezTo>
                  <a:pt x="-182" y="12745"/>
                  <a:pt x="1023" y="14588"/>
                  <a:pt x="3677" y="16333"/>
                </a:cubicBezTo>
                <a:cubicBezTo>
                  <a:pt x="6458" y="18161"/>
                  <a:pt x="10778" y="19847"/>
                  <a:pt x="16386" y="21294"/>
                </a:cubicBezTo>
                <a:cubicBezTo>
                  <a:pt x="17596" y="21589"/>
                  <a:pt x="19676" y="21556"/>
                  <a:pt x="20705" y="21228"/>
                </a:cubicBezTo>
                <a:cubicBezTo>
                  <a:pt x="21263" y="21050"/>
                  <a:pt x="21342" y="20816"/>
                  <a:pt x="20915" y="20620"/>
                </a:cubicBezTo>
                <a:cubicBezTo>
                  <a:pt x="17477" y="19109"/>
                  <a:pt x="14835" y="17511"/>
                  <a:pt x="13039" y="15857"/>
                </a:cubicBezTo>
                <a:cubicBezTo>
                  <a:pt x="11297" y="14254"/>
                  <a:pt x="10367" y="12610"/>
                  <a:pt x="10265" y="10957"/>
                </a:cubicBezTo>
                <a:lnTo>
                  <a:pt x="121" y="1089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</a:endParaRPr>
          </a:p>
        </p:txBody>
      </p:sp>
      <p:sp>
        <p:nvSpPr>
          <p:cNvPr id="47" name="Shape 51">
            <a:extLst>
              <a:ext uri="{FF2B5EF4-FFF2-40B4-BE49-F238E27FC236}">
                <a16:creationId xmlns:a16="http://schemas.microsoft.com/office/drawing/2014/main" id="{40077365-BE9C-9CE1-8AB2-1479929068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2305" y="-12604501"/>
            <a:ext cx="272729" cy="272758"/>
          </a:xfrm>
          <a:prstGeom prst="ellipse">
            <a:avLst/>
          </a:prstGeom>
          <a:solidFill>
            <a:srgbClr val="FFFFFF"/>
          </a:solidFill>
          <a:ln w="101600">
            <a:noFill/>
            <a:miter lim="400000"/>
            <a:headEnd/>
            <a:tailEnd/>
          </a:ln>
        </p:spPr>
        <p:txBody>
          <a:bodyPr lIns="33858" tIns="33858" rIns="33858" bIns="33858" anchor="ctr"/>
          <a:lstStyle>
            <a:lvl1pPr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/>
            <a:endParaRPr lang="ru-RU" altLang="ru-RU" sz="2133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48" name="Shape 52">
            <a:extLst>
              <a:ext uri="{FF2B5EF4-FFF2-40B4-BE49-F238E27FC236}">
                <a16:creationId xmlns:a16="http://schemas.microsoft.com/office/drawing/2014/main" id="{8CED84FD-EBCA-3EAB-8294-495DB051A360}"/>
              </a:ext>
            </a:extLst>
          </p:cNvPr>
          <p:cNvSpPr>
            <a:spLocks/>
          </p:cNvSpPr>
          <p:nvPr/>
        </p:nvSpPr>
        <p:spPr bwMode="auto">
          <a:xfrm rot="16531480">
            <a:off x="12907510" y="6992752"/>
            <a:ext cx="983819" cy="3937872"/>
          </a:xfrm>
          <a:custGeom>
            <a:avLst/>
            <a:gdLst>
              <a:gd name="T0" fmla="*/ 2147483646 w 21423"/>
              <a:gd name="T1" fmla="*/ 2147483646 h 21514"/>
              <a:gd name="T2" fmla="*/ 2147483646 w 21423"/>
              <a:gd name="T3" fmla="*/ 2147483646 h 21514"/>
              <a:gd name="T4" fmla="*/ 2147483646 w 21423"/>
              <a:gd name="T5" fmla="*/ 2147483646 h 21514"/>
              <a:gd name="T6" fmla="*/ 2147483646 w 21423"/>
              <a:gd name="T7" fmla="*/ 2147483646 h 21514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423" h="21514" extrusionOk="0">
                <a:moveTo>
                  <a:pt x="19392" y="1"/>
                </a:moveTo>
                <a:cubicBezTo>
                  <a:pt x="18978" y="-6"/>
                  <a:pt x="18553" y="17"/>
                  <a:pt x="18168" y="75"/>
                </a:cubicBezTo>
                <a:cubicBezTo>
                  <a:pt x="14793" y="689"/>
                  <a:pt x="11879" y="1429"/>
                  <a:pt x="9521" y="2262"/>
                </a:cubicBezTo>
                <a:cubicBezTo>
                  <a:pt x="6978" y="3161"/>
                  <a:pt x="5107" y="4159"/>
                  <a:pt x="3650" y="5189"/>
                </a:cubicBezTo>
                <a:cubicBezTo>
                  <a:pt x="1154" y="6953"/>
                  <a:pt x="-79" y="8792"/>
                  <a:pt x="4" y="10641"/>
                </a:cubicBezTo>
                <a:lnTo>
                  <a:pt x="7943" y="10658"/>
                </a:lnTo>
                <a:cubicBezTo>
                  <a:pt x="7892" y="8916"/>
                  <a:pt x="8974" y="7183"/>
                  <a:pt x="11152" y="5520"/>
                </a:cubicBezTo>
                <a:cubicBezTo>
                  <a:pt x="13375" y="3822"/>
                  <a:pt x="16715" y="2218"/>
                  <a:pt x="21058" y="770"/>
                </a:cubicBezTo>
                <a:cubicBezTo>
                  <a:pt x="21457" y="622"/>
                  <a:pt x="21464" y="433"/>
                  <a:pt x="21110" y="276"/>
                </a:cubicBezTo>
                <a:cubicBezTo>
                  <a:pt x="20742" y="112"/>
                  <a:pt x="20083" y="14"/>
                  <a:pt x="19392" y="1"/>
                </a:cubicBezTo>
                <a:close/>
                <a:moveTo>
                  <a:pt x="8000" y="10855"/>
                </a:moveTo>
                <a:lnTo>
                  <a:pt x="57" y="10871"/>
                </a:lnTo>
                <a:cubicBezTo>
                  <a:pt x="-27" y="12720"/>
                  <a:pt x="1210" y="14560"/>
                  <a:pt x="3707" y="16324"/>
                </a:cubicBezTo>
                <a:cubicBezTo>
                  <a:pt x="5164" y="17354"/>
                  <a:pt x="7035" y="18352"/>
                  <a:pt x="9578" y="19251"/>
                </a:cubicBezTo>
                <a:cubicBezTo>
                  <a:pt x="11936" y="20085"/>
                  <a:pt x="14850" y="20824"/>
                  <a:pt x="18225" y="21438"/>
                </a:cubicBezTo>
                <a:cubicBezTo>
                  <a:pt x="19250" y="21594"/>
                  <a:pt x="20577" y="21500"/>
                  <a:pt x="21167" y="21238"/>
                </a:cubicBezTo>
                <a:cubicBezTo>
                  <a:pt x="21521" y="21080"/>
                  <a:pt x="21514" y="20891"/>
                  <a:pt x="21115" y="20743"/>
                </a:cubicBezTo>
                <a:cubicBezTo>
                  <a:pt x="16772" y="19295"/>
                  <a:pt x="13432" y="17691"/>
                  <a:pt x="11209" y="15993"/>
                </a:cubicBezTo>
                <a:cubicBezTo>
                  <a:pt x="9031" y="14330"/>
                  <a:pt x="7949" y="12597"/>
                  <a:pt x="8000" y="1085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</a:endParaRPr>
          </a:p>
        </p:txBody>
      </p:sp>
      <p:sp>
        <p:nvSpPr>
          <p:cNvPr id="49" name="Shape 53">
            <a:extLst>
              <a:ext uri="{FF2B5EF4-FFF2-40B4-BE49-F238E27FC236}">
                <a16:creationId xmlns:a16="http://schemas.microsoft.com/office/drawing/2014/main" id="{F8ACFF01-97B7-6330-E6C0-F16D1DFB4E22}"/>
              </a:ext>
            </a:extLst>
          </p:cNvPr>
          <p:cNvSpPr>
            <a:spLocks/>
          </p:cNvSpPr>
          <p:nvPr/>
        </p:nvSpPr>
        <p:spPr bwMode="auto">
          <a:xfrm rot="5400000">
            <a:off x="13433570" y="-4015763"/>
            <a:ext cx="748491" cy="3231628"/>
          </a:xfrm>
          <a:custGeom>
            <a:avLst/>
            <a:gdLst>
              <a:gd name="T0" fmla="*/ 2147483646 w 21219"/>
              <a:gd name="T1" fmla="*/ 2147483646 h 21497"/>
              <a:gd name="T2" fmla="*/ 2147483646 w 21219"/>
              <a:gd name="T3" fmla="*/ 2147483646 h 21497"/>
              <a:gd name="T4" fmla="*/ 2147483646 w 21219"/>
              <a:gd name="T5" fmla="*/ 2147483646 h 21497"/>
              <a:gd name="T6" fmla="*/ 2147483646 w 21219"/>
              <a:gd name="T7" fmla="*/ 2147483646 h 21497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219" h="21497" extrusionOk="0">
                <a:moveTo>
                  <a:pt x="18673" y="1"/>
                </a:moveTo>
                <a:cubicBezTo>
                  <a:pt x="17877" y="-12"/>
                  <a:pt x="17053" y="53"/>
                  <a:pt x="16448" y="200"/>
                </a:cubicBezTo>
                <a:cubicBezTo>
                  <a:pt x="10834" y="1650"/>
                  <a:pt x="6502" y="3342"/>
                  <a:pt x="3694" y="5178"/>
                </a:cubicBezTo>
                <a:cubicBezTo>
                  <a:pt x="1014" y="6930"/>
                  <a:pt x="-227" y="8784"/>
                  <a:pt x="34" y="10642"/>
                </a:cubicBezTo>
                <a:lnTo>
                  <a:pt x="10131" y="10595"/>
                </a:lnTo>
                <a:cubicBezTo>
                  <a:pt x="10269" y="8933"/>
                  <a:pt x="11230" y="7278"/>
                  <a:pt x="12999" y="5667"/>
                </a:cubicBezTo>
                <a:cubicBezTo>
                  <a:pt x="14823" y="4005"/>
                  <a:pt x="17488" y="2401"/>
                  <a:pt x="20944" y="885"/>
                </a:cubicBezTo>
                <a:cubicBezTo>
                  <a:pt x="21373" y="688"/>
                  <a:pt x="21296" y="452"/>
                  <a:pt x="20745" y="272"/>
                </a:cubicBezTo>
                <a:cubicBezTo>
                  <a:pt x="20236" y="106"/>
                  <a:pt x="19470" y="15"/>
                  <a:pt x="18673" y="1"/>
                </a:cubicBezTo>
                <a:close/>
                <a:moveTo>
                  <a:pt x="188" y="10916"/>
                </a:moveTo>
                <a:cubicBezTo>
                  <a:pt x="-147" y="12755"/>
                  <a:pt x="989" y="14593"/>
                  <a:pt x="3534" y="16334"/>
                </a:cubicBezTo>
                <a:cubicBezTo>
                  <a:pt x="6201" y="18159"/>
                  <a:pt x="10366" y="19844"/>
                  <a:pt x="15793" y="21293"/>
                </a:cubicBezTo>
                <a:cubicBezTo>
                  <a:pt x="16965" y="21588"/>
                  <a:pt x="18996" y="21558"/>
                  <a:pt x="20005" y="21232"/>
                </a:cubicBezTo>
                <a:cubicBezTo>
                  <a:pt x="20552" y="21055"/>
                  <a:pt x="20632" y="20821"/>
                  <a:pt x="20221" y="20625"/>
                </a:cubicBezTo>
                <a:cubicBezTo>
                  <a:pt x="16907" y="19117"/>
                  <a:pt x="14370" y="17521"/>
                  <a:pt x="12657" y="15872"/>
                </a:cubicBezTo>
                <a:cubicBezTo>
                  <a:pt x="10996" y="14272"/>
                  <a:pt x="10126" y="12633"/>
                  <a:pt x="10062" y="10986"/>
                </a:cubicBezTo>
                <a:lnTo>
                  <a:pt x="188" y="1091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</a:endParaRPr>
          </a:p>
        </p:txBody>
      </p:sp>
      <p:sp>
        <p:nvSpPr>
          <p:cNvPr id="50" name="Shape 60">
            <a:extLst>
              <a:ext uri="{FF2B5EF4-FFF2-40B4-BE49-F238E27FC236}">
                <a16:creationId xmlns:a16="http://schemas.microsoft.com/office/drawing/2014/main" id="{05A0B51B-1308-CDEA-D998-311FCBB7C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6000" y="-12604506"/>
            <a:ext cx="272729" cy="272758"/>
          </a:xfrm>
          <a:prstGeom prst="ellipse">
            <a:avLst/>
          </a:prstGeom>
          <a:solidFill>
            <a:srgbClr val="FFFFFF"/>
          </a:solidFill>
          <a:ln w="101600">
            <a:noFill/>
            <a:miter lim="400000"/>
            <a:headEnd/>
            <a:tailEnd/>
          </a:ln>
        </p:spPr>
        <p:txBody>
          <a:bodyPr lIns="33858" tIns="33858" rIns="33858" bIns="33858" anchor="ctr"/>
          <a:lstStyle>
            <a:lvl1pPr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/>
            <a:endParaRPr lang="ru-RU" altLang="ru-RU" sz="2133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51" name="Shape 61">
            <a:extLst>
              <a:ext uri="{FF2B5EF4-FFF2-40B4-BE49-F238E27FC236}">
                <a16:creationId xmlns:a16="http://schemas.microsoft.com/office/drawing/2014/main" id="{B63FAB4E-62DB-8BE8-D83F-A48AACA80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5758" y="-12604506"/>
            <a:ext cx="272729" cy="272758"/>
          </a:xfrm>
          <a:prstGeom prst="ellipse">
            <a:avLst/>
          </a:prstGeom>
          <a:solidFill>
            <a:srgbClr val="FFFFFF"/>
          </a:solidFill>
          <a:ln w="101600">
            <a:noFill/>
            <a:miter lim="400000"/>
            <a:headEnd/>
            <a:tailEnd/>
          </a:ln>
        </p:spPr>
        <p:txBody>
          <a:bodyPr lIns="33858" tIns="33858" rIns="33858" bIns="33858" anchor="ctr"/>
          <a:lstStyle>
            <a:lvl1pPr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/>
            <a:endParaRPr lang="ru-RU" altLang="ru-RU" sz="2133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52" name="Shape 50">
            <a:extLst>
              <a:ext uri="{FF2B5EF4-FFF2-40B4-BE49-F238E27FC236}">
                <a16:creationId xmlns:a16="http://schemas.microsoft.com/office/drawing/2014/main" id="{CC76740F-DA33-BDD4-8D26-01DB5B1B1EB2}"/>
              </a:ext>
            </a:extLst>
          </p:cNvPr>
          <p:cNvSpPr>
            <a:spLocks/>
          </p:cNvSpPr>
          <p:nvPr/>
        </p:nvSpPr>
        <p:spPr bwMode="auto">
          <a:xfrm rot="16200000">
            <a:off x="-1758085" y="7842497"/>
            <a:ext cx="729648" cy="2989721"/>
          </a:xfrm>
          <a:custGeom>
            <a:avLst/>
            <a:gdLst>
              <a:gd name="T0" fmla="*/ 2147483646 w 21188"/>
              <a:gd name="T1" fmla="*/ 2147483646 h 21496"/>
              <a:gd name="T2" fmla="*/ 2147483646 w 21188"/>
              <a:gd name="T3" fmla="*/ 2147483646 h 21496"/>
              <a:gd name="T4" fmla="*/ 2147483646 w 21188"/>
              <a:gd name="T5" fmla="*/ 2147483646 h 21496"/>
              <a:gd name="T6" fmla="*/ 2147483646 w 21188"/>
              <a:gd name="T7" fmla="*/ 2147483646 h 21496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188" h="21496" extrusionOk="0">
                <a:moveTo>
                  <a:pt x="18537" y="1"/>
                </a:moveTo>
                <a:cubicBezTo>
                  <a:pt x="17736" y="-11"/>
                  <a:pt x="16915" y="54"/>
                  <a:pt x="16310" y="202"/>
                </a:cubicBezTo>
                <a:cubicBezTo>
                  <a:pt x="10702" y="1650"/>
                  <a:pt x="6388" y="3336"/>
                  <a:pt x="3607" y="5165"/>
                </a:cubicBezTo>
                <a:cubicBezTo>
                  <a:pt x="953" y="6909"/>
                  <a:pt x="-258" y="8753"/>
                  <a:pt x="45" y="10599"/>
                </a:cubicBezTo>
                <a:lnTo>
                  <a:pt x="10189" y="10539"/>
                </a:lnTo>
                <a:cubicBezTo>
                  <a:pt x="10291" y="8887"/>
                  <a:pt x="11222" y="7242"/>
                  <a:pt x="12964" y="5639"/>
                </a:cubicBezTo>
                <a:cubicBezTo>
                  <a:pt x="14760" y="3986"/>
                  <a:pt x="17407" y="2387"/>
                  <a:pt x="20845" y="876"/>
                </a:cubicBezTo>
                <a:cubicBezTo>
                  <a:pt x="21272" y="680"/>
                  <a:pt x="21187" y="447"/>
                  <a:pt x="20630" y="268"/>
                </a:cubicBezTo>
                <a:cubicBezTo>
                  <a:pt x="20115" y="104"/>
                  <a:pt x="19337" y="13"/>
                  <a:pt x="18537" y="1"/>
                </a:cubicBezTo>
                <a:close/>
                <a:moveTo>
                  <a:pt x="121" y="10898"/>
                </a:moveTo>
                <a:cubicBezTo>
                  <a:pt x="-182" y="12745"/>
                  <a:pt x="1023" y="14588"/>
                  <a:pt x="3677" y="16333"/>
                </a:cubicBezTo>
                <a:cubicBezTo>
                  <a:pt x="6458" y="18161"/>
                  <a:pt x="10778" y="19847"/>
                  <a:pt x="16386" y="21294"/>
                </a:cubicBezTo>
                <a:cubicBezTo>
                  <a:pt x="17596" y="21589"/>
                  <a:pt x="19676" y="21556"/>
                  <a:pt x="20705" y="21228"/>
                </a:cubicBezTo>
                <a:cubicBezTo>
                  <a:pt x="21263" y="21050"/>
                  <a:pt x="21342" y="20816"/>
                  <a:pt x="20915" y="20620"/>
                </a:cubicBezTo>
                <a:cubicBezTo>
                  <a:pt x="17477" y="19109"/>
                  <a:pt x="14835" y="17511"/>
                  <a:pt x="13039" y="15857"/>
                </a:cubicBezTo>
                <a:cubicBezTo>
                  <a:pt x="11297" y="14254"/>
                  <a:pt x="10367" y="12610"/>
                  <a:pt x="10265" y="10957"/>
                </a:cubicBezTo>
                <a:lnTo>
                  <a:pt x="121" y="1089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</a:endParaRPr>
          </a:p>
        </p:txBody>
      </p:sp>
      <p:sp>
        <p:nvSpPr>
          <p:cNvPr id="53" name="Shape 51">
            <a:extLst>
              <a:ext uri="{FF2B5EF4-FFF2-40B4-BE49-F238E27FC236}">
                <a16:creationId xmlns:a16="http://schemas.microsoft.com/office/drawing/2014/main" id="{35E7FB40-8551-F212-3CB7-4D0F0A19D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6746" y="-12506227"/>
            <a:ext cx="272729" cy="272758"/>
          </a:xfrm>
          <a:prstGeom prst="ellipse">
            <a:avLst/>
          </a:prstGeom>
          <a:solidFill>
            <a:srgbClr val="FFFFFF"/>
          </a:solidFill>
          <a:ln w="101600">
            <a:noFill/>
            <a:miter lim="400000"/>
            <a:headEnd/>
            <a:tailEnd/>
          </a:ln>
        </p:spPr>
        <p:txBody>
          <a:bodyPr lIns="33858" tIns="33858" rIns="33858" bIns="33858" anchor="ctr"/>
          <a:lstStyle>
            <a:lvl1pPr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/>
            <a:endParaRPr lang="ru-RU" altLang="ru-RU" sz="2133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1648F-0ABA-F95F-65BF-D29E30AAB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931" y="180340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26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62AFBEC-3050-5D85-D1BC-F33408E4F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6DB76C06-56D5-1873-949F-1E8A8A9AF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49FB12F9-3E63-5BED-9A48-7BDD6E505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43" name="Shape 47">
            <a:extLst>
              <a:ext uri="{FF2B5EF4-FFF2-40B4-BE49-F238E27FC236}">
                <a16:creationId xmlns:a16="http://schemas.microsoft.com/office/drawing/2014/main" id="{3A4B179B-0CED-5744-03AF-FC3C8D503814}"/>
              </a:ext>
            </a:extLst>
          </p:cNvPr>
          <p:cNvSpPr>
            <a:spLocks/>
          </p:cNvSpPr>
          <p:nvPr/>
        </p:nvSpPr>
        <p:spPr bwMode="auto">
          <a:xfrm rot="10497857">
            <a:off x="14142517" y="2616782"/>
            <a:ext cx="2528103" cy="3113274"/>
          </a:xfrm>
          <a:custGeom>
            <a:avLst/>
            <a:gdLst>
              <a:gd name="T0" fmla="*/ 2147483646 w 21455"/>
              <a:gd name="T1" fmla="*/ 2147483646 h 21547"/>
              <a:gd name="T2" fmla="*/ 2147483646 w 21455"/>
              <a:gd name="T3" fmla="*/ 2147483646 h 21547"/>
              <a:gd name="T4" fmla="*/ 2147483646 w 21455"/>
              <a:gd name="T5" fmla="*/ 2147483646 h 21547"/>
              <a:gd name="T6" fmla="*/ 2147483646 w 21455"/>
              <a:gd name="T7" fmla="*/ 2147483646 h 21547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455" h="21547" extrusionOk="0">
                <a:moveTo>
                  <a:pt x="6771" y="3"/>
                </a:moveTo>
                <a:cubicBezTo>
                  <a:pt x="6609" y="11"/>
                  <a:pt x="6448" y="32"/>
                  <a:pt x="6289" y="63"/>
                </a:cubicBezTo>
                <a:cubicBezTo>
                  <a:pt x="5701" y="178"/>
                  <a:pt x="5167" y="433"/>
                  <a:pt x="4757" y="795"/>
                </a:cubicBezTo>
                <a:cubicBezTo>
                  <a:pt x="1575" y="3641"/>
                  <a:pt x="-127" y="7383"/>
                  <a:pt x="7" y="11232"/>
                </a:cubicBezTo>
                <a:cubicBezTo>
                  <a:pt x="132" y="14824"/>
                  <a:pt x="1852" y="18257"/>
                  <a:pt x="4849" y="20891"/>
                </a:cubicBezTo>
                <a:cubicBezTo>
                  <a:pt x="5271" y="21232"/>
                  <a:pt x="5816" y="21454"/>
                  <a:pt x="6403" y="21524"/>
                </a:cubicBezTo>
                <a:cubicBezTo>
                  <a:pt x="7012" y="21596"/>
                  <a:pt x="7632" y="21502"/>
                  <a:pt x="8168" y="21255"/>
                </a:cubicBezTo>
                <a:cubicBezTo>
                  <a:pt x="10517" y="20042"/>
                  <a:pt x="12750" y="18684"/>
                  <a:pt x="14845" y="17194"/>
                </a:cubicBezTo>
                <a:cubicBezTo>
                  <a:pt x="16973" y="15680"/>
                  <a:pt x="18955" y="14033"/>
                  <a:pt x="20771" y="12269"/>
                </a:cubicBezTo>
                <a:cubicBezTo>
                  <a:pt x="21195" y="11887"/>
                  <a:pt x="21436" y="11395"/>
                  <a:pt x="21454" y="10880"/>
                </a:cubicBezTo>
                <a:cubicBezTo>
                  <a:pt x="21473" y="10322"/>
                  <a:pt x="21229" y="9779"/>
                  <a:pt x="20771" y="9365"/>
                </a:cubicBezTo>
                <a:cubicBezTo>
                  <a:pt x="18967" y="7504"/>
                  <a:pt x="16953" y="5785"/>
                  <a:pt x="14756" y="4230"/>
                </a:cubicBezTo>
                <a:cubicBezTo>
                  <a:pt x="12652" y="2741"/>
                  <a:pt x="10386" y="1409"/>
                  <a:pt x="7989" y="249"/>
                </a:cubicBezTo>
                <a:cubicBezTo>
                  <a:pt x="7763" y="135"/>
                  <a:pt x="7514" y="59"/>
                  <a:pt x="7255" y="24"/>
                </a:cubicBezTo>
                <a:cubicBezTo>
                  <a:pt x="7095" y="3"/>
                  <a:pt x="6933" y="-4"/>
                  <a:pt x="6771" y="3"/>
                </a:cubicBezTo>
                <a:close/>
                <a:moveTo>
                  <a:pt x="9121" y="5291"/>
                </a:moveTo>
                <a:cubicBezTo>
                  <a:pt x="9744" y="5291"/>
                  <a:pt x="10369" y="5485"/>
                  <a:pt x="10845" y="5873"/>
                </a:cubicBezTo>
                <a:cubicBezTo>
                  <a:pt x="11797" y="6649"/>
                  <a:pt x="11797" y="7909"/>
                  <a:pt x="10845" y="8685"/>
                </a:cubicBezTo>
                <a:cubicBezTo>
                  <a:pt x="9893" y="9462"/>
                  <a:pt x="8348" y="9462"/>
                  <a:pt x="7396" y="8685"/>
                </a:cubicBezTo>
                <a:cubicBezTo>
                  <a:pt x="6444" y="7909"/>
                  <a:pt x="6444" y="6649"/>
                  <a:pt x="7396" y="5873"/>
                </a:cubicBezTo>
                <a:cubicBezTo>
                  <a:pt x="7872" y="5485"/>
                  <a:pt x="8497" y="5291"/>
                  <a:pt x="9121" y="529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dirty="0">
              <a:latin typeface="Roboto Light" panose="02000000000000000000" pitchFamily="2" charset="0"/>
            </a:endParaRPr>
          </a:p>
        </p:txBody>
      </p:sp>
      <p:sp>
        <p:nvSpPr>
          <p:cNvPr id="44" name="Shape 48">
            <a:extLst>
              <a:ext uri="{FF2B5EF4-FFF2-40B4-BE49-F238E27FC236}">
                <a16:creationId xmlns:a16="http://schemas.microsoft.com/office/drawing/2014/main" id="{80952C41-3EE4-75BB-7299-C9DE6489E7C2}"/>
              </a:ext>
            </a:extLst>
          </p:cNvPr>
          <p:cNvSpPr>
            <a:spLocks/>
          </p:cNvSpPr>
          <p:nvPr/>
        </p:nvSpPr>
        <p:spPr bwMode="auto">
          <a:xfrm rot="21387459">
            <a:off x="-6873712" y="2138166"/>
            <a:ext cx="1561751" cy="3268841"/>
          </a:xfrm>
          <a:custGeom>
            <a:avLst/>
            <a:gdLst>
              <a:gd name="T0" fmla="*/ 2147483646 w 21492"/>
              <a:gd name="T1" fmla="*/ 2147483646 h 21500"/>
              <a:gd name="T2" fmla="*/ 2147483646 w 21492"/>
              <a:gd name="T3" fmla="*/ 2147483646 h 21500"/>
              <a:gd name="T4" fmla="*/ 2147483646 w 21492"/>
              <a:gd name="T5" fmla="*/ 2147483646 h 21500"/>
              <a:gd name="T6" fmla="*/ 2147483646 w 21492"/>
              <a:gd name="T7" fmla="*/ 2147483646 h 215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492" h="21500" extrusionOk="0">
                <a:moveTo>
                  <a:pt x="223" y="899"/>
                </a:moveTo>
                <a:cubicBezTo>
                  <a:pt x="-78" y="701"/>
                  <a:pt x="-74" y="432"/>
                  <a:pt x="234" y="235"/>
                </a:cubicBezTo>
                <a:cubicBezTo>
                  <a:pt x="660" y="-37"/>
                  <a:pt x="1481" y="-80"/>
                  <a:pt x="2020" y="142"/>
                </a:cubicBezTo>
                <a:lnTo>
                  <a:pt x="20954" y="10063"/>
                </a:lnTo>
                <a:cubicBezTo>
                  <a:pt x="21329" y="10261"/>
                  <a:pt x="21522" y="10524"/>
                  <a:pt x="21489" y="10791"/>
                </a:cubicBezTo>
                <a:cubicBezTo>
                  <a:pt x="21466" y="10980"/>
                  <a:pt x="21330" y="11161"/>
                  <a:pt x="21097" y="11314"/>
                </a:cubicBezTo>
                <a:lnTo>
                  <a:pt x="2264" y="21274"/>
                </a:lnTo>
                <a:cubicBezTo>
                  <a:pt x="2035" y="21395"/>
                  <a:pt x="1738" y="21467"/>
                  <a:pt x="1429" y="21491"/>
                </a:cubicBezTo>
                <a:cubicBezTo>
                  <a:pt x="1059" y="21520"/>
                  <a:pt x="659" y="21481"/>
                  <a:pt x="364" y="21346"/>
                </a:cubicBezTo>
                <a:cubicBezTo>
                  <a:pt x="-2" y="21178"/>
                  <a:pt x="-59" y="20908"/>
                  <a:pt x="229" y="20708"/>
                </a:cubicBezTo>
                <a:cubicBezTo>
                  <a:pt x="3534" y="17755"/>
                  <a:pt x="5311" y="14466"/>
                  <a:pt x="5414" y="11117"/>
                </a:cubicBezTo>
                <a:cubicBezTo>
                  <a:pt x="5523" y="7556"/>
                  <a:pt x="3737" y="4040"/>
                  <a:pt x="223" y="89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dirty="0">
              <a:latin typeface="Roboto Light" panose="02000000000000000000" pitchFamily="2" charset="0"/>
            </a:endParaRPr>
          </a:p>
        </p:txBody>
      </p:sp>
      <p:sp>
        <p:nvSpPr>
          <p:cNvPr id="45" name="Shape 49">
            <a:extLst>
              <a:ext uri="{FF2B5EF4-FFF2-40B4-BE49-F238E27FC236}">
                <a16:creationId xmlns:a16="http://schemas.microsoft.com/office/drawing/2014/main" id="{39E9FA8F-1264-105C-CFE0-806937BC4352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1720100" y="13079966"/>
            <a:ext cx="7769443" cy="2842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10000 h 10000"/>
              <a:gd name="connsiteX0" fmla="*/ 0 w 10000"/>
              <a:gd name="connsiteY0" fmla="*/ 0 h 20427"/>
              <a:gd name="connsiteX1" fmla="*/ 4593 w 10000"/>
              <a:gd name="connsiteY1" fmla="*/ 20427 h 20427"/>
              <a:gd name="connsiteX2" fmla="*/ 10000 w 10000"/>
              <a:gd name="connsiteY2" fmla="*/ 10000 h 20427"/>
              <a:gd name="connsiteX0" fmla="*/ 0 w 10000"/>
              <a:gd name="connsiteY0" fmla="*/ 0 h 224697"/>
              <a:gd name="connsiteX1" fmla="*/ 4593 w 10000"/>
              <a:gd name="connsiteY1" fmla="*/ 224697 h 224697"/>
              <a:gd name="connsiteX2" fmla="*/ 10000 w 10000"/>
              <a:gd name="connsiteY2" fmla="*/ 10000 h 224697"/>
              <a:gd name="connsiteX0" fmla="*/ 0 w 10000"/>
              <a:gd name="connsiteY0" fmla="*/ 0 h 224697"/>
              <a:gd name="connsiteX1" fmla="*/ 4593 w 10000"/>
              <a:gd name="connsiteY1" fmla="*/ 224697 h 224697"/>
              <a:gd name="connsiteX2" fmla="*/ 10000 w 10000"/>
              <a:gd name="connsiteY2" fmla="*/ 10000 h 224697"/>
              <a:gd name="connsiteX0" fmla="*/ 0 w 10000"/>
              <a:gd name="connsiteY0" fmla="*/ 0 h 266616"/>
              <a:gd name="connsiteX1" fmla="*/ 4593 w 10000"/>
              <a:gd name="connsiteY1" fmla="*/ 224697 h 266616"/>
              <a:gd name="connsiteX2" fmla="*/ 10000 w 10000"/>
              <a:gd name="connsiteY2" fmla="*/ 10000 h 266616"/>
              <a:gd name="connsiteX0" fmla="*/ 0 w 10000"/>
              <a:gd name="connsiteY0" fmla="*/ 0 h 224734"/>
              <a:gd name="connsiteX1" fmla="*/ 4593 w 10000"/>
              <a:gd name="connsiteY1" fmla="*/ 224697 h 224734"/>
              <a:gd name="connsiteX2" fmla="*/ 10000 w 10000"/>
              <a:gd name="connsiteY2" fmla="*/ 10000 h 224734"/>
              <a:gd name="connsiteX0" fmla="*/ 0 w 10000"/>
              <a:gd name="connsiteY0" fmla="*/ 0 h 224734"/>
              <a:gd name="connsiteX1" fmla="*/ 4593 w 10000"/>
              <a:gd name="connsiteY1" fmla="*/ 224697 h 224734"/>
              <a:gd name="connsiteX2" fmla="*/ 10000 w 10000"/>
              <a:gd name="connsiteY2" fmla="*/ 10000 h 224734"/>
              <a:gd name="connsiteX0" fmla="*/ 0 w 10000"/>
              <a:gd name="connsiteY0" fmla="*/ 0 h 10000"/>
              <a:gd name="connsiteX1" fmla="*/ 10000 w 10000"/>
              <a:gd name="connsiteY1" fmla="*/ 10000 h 10000"/>
              <a:gd name="connsiteX0" fmla="*/ 0 w 10000"/>
              <a:gd name="connsiteY0" fmla="*/ 0 h 16507"/>
              <a:gd name="connsiteX1" fmla="*/ 2419 w 10000"/>
              <a:gd name="connsiteY1" fmla="*/ 16507 h 16507"/>
              <a:gd name="connsiteX2" fmla="*/ 10000 w 10000"/>
              <a:gd name="connsiteY2" fmla="*/ 10000 h 16507"/>
              <a:gd name="connsiteX0" fmla="*/ 0 w 10000"/>
              <a:gd name="connsiteY0" fmla="*/ 0 h 16507"/>
              <a:gd name="connsiteX1" fmla="*/ 3580 w 10000"/>
              <a:gd name="connsiteY1" fmla="*/ 16507 h 16507"/>
              <a:gd name="connsiteX2" fmla="*/ 10000 w 10000"/>
              <a:gd name="connsiteY2" fmla="*/ 10000 h 16507"/>
              <a:gd name="connsiteX0" fmla="*/ 0 w 10000"/>
              <a:gd name="connsiteY0" fmla="*/ 3985 h 20492"/>
              <a:gd name="connsiteX1" fmla="*/ 3580 w 10000"/>
              <a:gd name="connsiteY1" fmla="*/ 20492 h 20492"/>
              <a:gd name="connsiteX2" fmla="*/ 6816 w 10000"/>
              <a:gd name="connsiteY2" fmla="*/ 65 h 20492"/>
              <a:gd name="connsiteX3" fmla="*/ 10000 w 10000"/>
              <a:gd name="connsiteY3" fmla="*/ 13985 h 20492"/>
              <a:gd name="connsiteX0" fmla="*/ 0 w 10000"/>
              <a:gd name="connsiteY0" fmla="*/ 3985 h 20492"/>
              <a:gd name="connsiteX1" fmla="*/ 3580 w 10000"/>
              <a:gd name="connsiteY1" fmla="*/ 20492 h 20492"/>
              <a:gd name="connsiteX2" fmla="*/ 6881 w 10000"/>
              <a:gd name="connsiteY2" fmla="*/ 65 h 20492"/>
              <a:gd name="connsiteX3" fmla="*/ 10000 w 10000"/>
              <a:gd name="connsiteY3" fmla="*/ 13985 h 20492"/>
              <a:gd name="connsiteX0" fmla="*/ 0 w 10000"/>
              <a:gd name="connsiteY0" fmla="*/ 3985 h 81775"/>
              <a:gd name="connsiteX1" fmla="*/ 3531 w 10000"/>
              <a:gd name="connsiteY1" fmla="*/ 81775 h 81775"/>
              <a:gd name="connsiteX2" fmla="*/ 6881 w 10000"/>
              <a:gd name="connsiteY2" fmla="*/ 65 h 81775"/>
              <a:gd name="connsiteX3" fmla="*/ 10000 w 10000"/>
              <a:gd name="connsiteY3" fmla="*/ 13985 h 81775"/>
              <a:gd name="connsiteX0" fmla="*/ 0 w 10000"/>
              <a:gd name="connsiteY0" fmla="*/ 3985 h 245196"/>
              <a:gd name="connsiteX1" fmla="*/ 3645 w 10000"/>
              <a:gd name="connsiteY1" fmla="*/ 245196 h 245196"/>
              <a:gd name="connsiteX2" fmla="*/ 6881 w 10000"/>
              <a:gd name="connsiteY2" fmla="*/ 65 h 245196"/>
              <a:gd name="connsiteX3" fmla="*/ 10000 w 10000"/>
              <a:gd name="connsiteY3" fmla="*/ 13985 h 245196"/>
              <a:gd name="connsiteX0" fmla="*/ 0 w 10000"/>
              <a:gd name="connsiteY0" fmla="*/ 0 h 363786"/>
              <a:gd name="connsiteX1" fmla="*/ 3645 w 10000"/>
              <a:gd name="connsiteY1" fmla="*/ 241211 h 363786"/>
              <a:gd name="connsiteX2" fmla="*/ 6881 w 10000"/>
              <a:gd name="connsiteY2" fmla="*/ 363778 h 363786"/>
              <a:gd name="connsiteX3" fmla="*/ 10000 w 10000"/>
              <a:gd name="connsiteY3" fmla="*/ 10000 h 363786"/>
              <a:gd name="connsiteX0" fmla="*/ 0 w 10000"/>
              <a:gd name="connsiteY0" fmla="*/ 0 h 383401"/>
              <a:gd name="connsiteX1" fmla="*/ 3645 w 10000"/>
              <a:gd name="connsiteY1" fmla="*/ 241211 h 383401"/>
              <a:gd name="connsiteX2" fmla="*/ 6881 w 10000"/>
              <a:gd name="connsiteY2" fmla="*/ 363778 h 383401"/>
              <a:gd name="connsiteX3" fmla="*/ 10000 w 10000"/>
              <a:gd name="connsiteY3" fmla="*/ 10000 h 383401"/>
              <a:gd name="connsiteX0" fmla="*/ 0 w 10000"/>
              <a:gd name="connsiteY0" fmla="*/ 0 h 364626"/>
              <a:gd name="connsiteX1" fmla="*/ 3645 w 10000"/>
              <a:gd name="connsiteY1" fmla="*/ 241211 h 364626"/>
              <a:gd name="connsiteX2" fmla="*/ 6783 w 10000"/>
              <a:gd name="connsiteY2" fmla="*/ 343350 h 364626"/>
              <a:gd name="connsiteX3" fmla="*/ 10000 w 10000"/>
              <a:gd name="connsiteY3" fmla="*/ 10000 h 364626"/>
              <a:gd name="connsiteX0" fmla="*/ 0 w 10000"/>
              <a:gd name="connsiteY0" fmla="*/ 0 h 364626"/>
              <a:gd name="connsiteX1" fmla="*/ 3645 w 10000"/>
              <a:gd name="connsiteY1" fmla="*/ 241211 h 364626"/>
              <a:gd name="connsiteX2" fmla="*/ 6783 w 10000"/>
              <a:gd name="connsiteY2" fmla="*/ 343350 h 364626"/>
              <a:gd name="connsiteX3" fmla="*/ 10000 w 10000"/>
              <a:gd name="connsiteY3" fmla="*/ 10000 h 364626"/>
              <a:gd name="connsiteX0" fmla="*/ 0 w 10000"/>
              <a:gd name="connsiteY0" fmla="*/ 0 h 431294"/>
              <a:gd name="connsiteX1" fmla="*/ 3645 w 10000"/>
              <a:gd name="connsiteY1" fmla="*/ 241211 h 431294"/>
              <a:gd name="connsiteX2" fmla="*/ 6783 w 10000"/>
              <a:gd name="connsiteY2" fmla="*/ 343350 h 431294"/>
              <a:gd name="connsiteX3" fmla="*/ 10000 w 10000"/>
              <a:gd name="connsiteY3" fmla="*/ 10000 h 431294"/>
              <a:gd name="connsiteX0" fmla="*/ 0 w 10000"/>
              <a:gd name="connsiteY0" fmla="*/ 0 h 427979"/>
              <a:gd name="connsiteX1" fmla="*/ 3138 w 10000"/>
              <a:gd name="connsiteY1" fmla="*/ 220783 h 427979"/>
              <a:gd name="connsiteX2" fmla="*/ 6783 w 10000"/>
              <a:gd name="connsiteY2" fmla="*/ 343350 h 427979"/>
              <a:gd name="connsiteX3" fmla="*/ 10000 w 10000"/>
              <a:gd name="connsiteY3" fmla="*/ 10000 h 427979"/>
              <a:gd name="connsiteX0" fmla="*/ 0 w 10000"/>
              <a:gd name="connsiteY0" fmla="*/ 0 h 457173"/>
              <a:gd name="connsiteX1" fmla="*/ 3138 w 10000"/>
              <a:gd name="connsiteY1" fmla="*/ 220783 h 457173"/>
              <a:gd name="connsiteX2" fmla="*/ 6783 w 10000"/>
              <a:gd name="connsiteY2" fmla="*/ 343350 h 457173"/>
              <a:gd name="connsiteX3" fmla="*/ 10000 w 10000"/>
              <a:gd name="connsiteY3" fmla="*/ 10000 h 457173"/>
              <a:gd name="connsiteX0" fmla="*/ 0 w 10000"/>
              <a:gd name="connsiteY0" fmla="*/ 0 h 457173"/>
              <a:gd name="connsiteX1" fmla="*/ 3138 w 10000"/>
              <a:gd name="connsiteY1" fmla="*/ 220783 h 457173"/>
              <a:gd name="connsiteX2" fmla="*/ 6783 w 10000"/>
              <a:gd name="connsiteY2" fmla="*/ 343350 h 457173"/>
              <a:gd name="connsiteX3" fmla="*/ 10000 w 10000"/>
              <a:gd name="connsiteY3" fmla="*/ 10000 h 457173"/>
              <a:gd name="connsiteX0" fmla="*/ 0 w 10000"/>
              <a:gd name="connsiteY0" fmla="*/ 0 h 457173"/>
              <a:gd name="connsiteX1" fmla="*/ 3138 w 10000"/>
              <a:gd name="connsiteY1" fmla="*/ 220783 h 457173"/>
              <a:gd name="connsiteX2" fmla="*/ 6783 w 10000"/>
              <a:gd name="connsiteY2" fmla="*/ 343350 h 457173"/>
              <a:gd name="connsiteX3" fmla="*/ 10000 w 10000"/>
              <a:gd name="connsiteY3" fmla="*/ 10000 h 457173"/>
              <a:gd name="connsiteX0" fmla="*/ 0 w 10000"/>
              <a:gd name="connsiteY0" fmla="*/ 0 h 457173"/>
              <a:gd name="connsiteX1" fmla="*/ 3024 w 10000"/>
              <a:gd name="connsiteY1" fmla="*/ 220783 h 457173"/>
              <a:gd name="connsiteX2" fmla="*/ 6783 w 10000"/>
              <a:gd name="connsiteY2" fmla="*/ 343350 h 457173"/>
              <a:gd name="connsiteX3" fmla="*/ 10000 w 10000"/>
              <a:gd name="connsiteY3" fmla="*/ 10000 h 457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0" h="457173">
                <a:moveTo>
                  <a:pt x="0" y="0"/>
                </a:moveTo>
                <a:cubicBezTo>
                  <a:pt x="1046" y="73594"/>
                  <a:pt x="1226" y="45051"/>
                  <a:pt x="3024" y="220783"/>
                </a:cubicBezTo>
                <a:cubicBezTo>
                  <a:pt x="3997" y="383551"/>
                  <a:pt x="5206" y="589565"/>
                  <a:pt x="6783" y="343350"/>
                </a:cubicBezTo>
                <a:cubicBezTo>
                  <a:pt x="7853" y="240128"/>
                  <a:pt x="9469" y="7680"/>
                  <a:pt x="10000" y="10000"/>
                </a:cubicBezTo>
              </a:path>
            </a:pathLst>
          </a:custGeom>
          <a:noFill/>
          <a:ln w="431800">
            <a:solidFill>
              <a:schemeClr val="bg1">
                <a:lumMod val="8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33858" tIns="33858" rIns="33858" bIns="33858" anchor="ctr"/>
          <a:lstStyle/>
          <a:p>
            <a:endParaRPr lang="ru-RU" sz="2399" dirty="0">
              <a:latin typeface="Roboto Light" panose="02000000000000000000" pitchFamily="2" charset="0"/>
            </a:endParaRPr>
          </a:p>
        </p:txBody>
      </p:sp>
      <p:sp>
        <p:nvSpPr>
          <p:cNvPr id="46" name="Shape 50">
            <a:extLst>
              <a:ext uri="{FF2B5EF4-FFF2-40B4-BE49-F238E27FC236}">
                <a16:creationId xmlns:a16="http://schemas.microsoft.com/office/drawing/2014/main" id="{2E467655-17B0-7FB8-C751-5E075BC1E534}"/>
              </a:ext>
            </a:extLst>
          </p:cNvPr>
          <p:cNvSpPr>
            <a:spLocks/>
          </p:cNvSpPr>
          <p:nvPr/>
        </p:nvSpPr>
        <p:spPr bwMode="auto">
          <a:xfrm rot="5096646">
            <a:off x="-2605187" y="-4533129"/>
            <a:ext cx="729648" cy="3229919"/>
          </a:xfrm>
          <a:custGeom>
            <a:avLst/>
            <a:gdLst>
              <a:gd name="T0" fmla="*/ 2147483646 w 21188"/>
              <a:gd name="T1" fmla="*/ 2147483646 h 21496"/>
              <a:gd name="T2" fmla="*/ 2147483646 w 21188"/>
              <a:gd name="T3" fmla="*/ 2147483646 h 21496"/>
              <a:gd name="T4" fmla="*/ 2147483646 w 21188"/>
              <a:gd name="T5" fmla="*/ 2147483646 h 21496"/>
              <a:gd name="T6" fmla="*/ 2147483646 w 21188"/>
              <a:gd name="T7" fmla="*/ 2147483646 h 21496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188" h="21496" extrusionOk="0">
                <a:moveTo>
                  <a:pt x="18537" y="1"/>
                </a:moveTo>
                <a:cubicBezTo>
                  <a:pt x="17736" y="-11"/>
                  <a:pt x="16915" y="54"/>
                  <a:pt x="16310" y="202"/>
                </a:cubicBezTo>
                <a:cubicBezTo>
                  <a:pt x="10702" y="1650"/>
                  <a:pt x="6388" y="3336"/>
                  <a:pt x="3607" y="5165"/>
                </a:cubicBezTo>
                <a:cubicBezTo>
                  <a:pt x="953" y="6909"/>
                  <a:pt x="-258" y="8753"/>
                  <a:pt x="45" y="10599"/>
                </a:cubicBezTo>
                <a:lnTo>
                  <a:pt x="10189" y="10539"/>
                </a:lnTo>
                <a:cubicBezTo>
                  <a:pt x="10291" y="8887"/>
                  <a:pt x="11222" y="7242"/>
                  <a:pt x="12964" y="5639"/>
                </a:cubicBezTo>
                <a:cubicBezTo>
                  <a:pt x="14760" y="3986"/>
                  <a:pt x="17407" y="2387"/>
                  <a:pt x="20845" y="876"/>
                </a:cubicBezTo>
                <a:cubicBezTo>
                  <a:pt x="21272" y="680"/>
                  <a:pt x="21187" y="447"/>
                  <a:pt x="20630" y="268"/>
                </a:cubicBezTo>
                <a:cubicBezTo>
                  <a:pt x="20115" y="104"/>
                  <a:pt x="19337" y="13"/>
                  <a:pt x="18537" y="1"/>
                </a:cubicBezTo>
                <a:close/>
                <a:moveTo>
                  <a:pt x="121" y="10898"/>
                </a:moveTo>
                <a:cubicBezTo>
                  <a:pt x="-182" y="12745"/>
                  <a:pt x="1023" y="14588"/>
                  <a:pt x="3677" y="16333"/>
                </a:cubicBezTo>
                <a:cubicBezTo>
                  <a:pt x="6458" y="18161"/>
                  <a:pt x="10778" y="19847"/>
                  <a:pt x="16386" y="21294"/>
                </a:cubicBezTo>
                <a:cubicBezTo>
                  <a:pt x="17596" y="21589"/>
                  <a:pt x="19676" y="21556"/>
                  <a:pt x="20705" y="21228"/>
                </a:cubicBezTo>
                <a:cubicBezTo>
                  <a:pt x="21263" y="21050"/>
                  <a:pt x="21342" y="20816"/>
                  <a:pt x="20915" y="20620"/>
                </a:cubicBezTo>
                <a:cubicBezTo>
                  <a:pt x="17477" y="19109"/>
                  <a:pt x="14835" y="17511"/>
                  <a:pt x="13039" y="15857"/>
                </a:cubicBezTo>
                <a:cubicBezTo>
                  <a:pt x="11297" y="14254"/>
                  <a:pt x="10367" y="12610"/>
                  <a:pt x="10265" y="10957"/>
                </a:cubicBezTo>
                <a:lnTo>
                  <a:pt x="121" y="1089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</a:endParaRPr>
          </a:p>
        </p:txBody>
      </p:sp>
      <p:sp>
        <p:nvSpPr>
          <p:cNvPr id="47" name="Shape 51">
            <a:extLst>
              <a:ext uri="{FF2B5EF4-FFF2-40B4-BE49-F238E27FC236}">
                <a16:creationId xmlns:a16="http://schemas.microsoft.com/office/drawing/2014/main" id="{9339FFE9-408D-8905-45D6-435503250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2305" y="-12604501"/>
            <a:ext cx="272729" cy="272758"/>
          </a:xfrm>
          <a:prstGeom prst="ellipse">
            <a:avLst/>
          </a:prstGeom>
          <a:solidFill>
            <a:srgbClr val="FFFFFF"/>
          </a:solidFill>
          <a:ln w="101600">
            <a:noFill/>
            <a:miter lim="400000"/>
            <a:headEnd/>
            <a:tailEnd/>
          </a:ln>
        </p:spPr>
        <p:txBody>
          <a:bodyPr lIns="33858" tIns="33858" rIns="33858" bIns="33858" anchor="ctr"/>
          <a:lstStyle>
            <a:lvl1pPr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/>
            <a:endParaRPr lang="ru-RU" altLang="ru-RU" sz="2133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48" name="Shape 52">
            <a:extLst>
              <a:ext uri="{FF2B5EF4-FFF2-40B4-BE49-F238E27FC236}">
                <a16:creationId xmlns:a16="http://schemas.microsoft.com/office/drawing/2014/main" id="{DDBB6047-1D82-A550-82C8-600BFA4E51B3}"/>
              </a:ext>
            </a:extLst>
          </p:cNvPr>
          <p:cNvSpPr>
            <a:spLocks/>
          </p:cNvSpPr>
          <p:nvPr/>
        </p:nvSpPr>
        <p:spPr bwMode="auto">
          <a:xfrm rot="16531480">
            <a:off x="12907510" y="6992752"/>
            <a:ext cx="983819" cy="3937872"/>
          </a:xfrm>
          <a:custGeom>
            <a:avLst/>
            <a:gdLst>
              <a:gd name="T0" fmla="*/ 2147483646 w 21423"/>
              <a:gd name="T1" fmla="*/ 2147483646 h 21514"/>
              <a:gd name="T2" fmla="*/ 2147483646 w 21423"/>
              <a:gd name="T3" fmla="*/ 2147483646 h 21514"/>
              <a:gd name="T4" fmla="*/ 2147483646 w 21423"/>
              <a:gd name="T5" fmla="*/ 2147483646 h 21514"/>
              <a:gd name="T6" fmla="*/ 2147483646 w 21423"/>
              <a:gd name="T7" fmla="*/ 2147483646 h 21514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423" h="21514" extrusionOk="0">
                <a:moveTo>
                  <a:pt x="19392" y="1"/>
                </a:moveTo>
                <a:cubicBezTo>
                  <a:pt x="18978" y="-6"/>
                  <a:pt x="18553" y="17"/>
                  <a:pt x="18168" y="75"/>
                </a:cubicBezTo>
                <a:cubicBezTo>
                  <a:pt x="14793" y="689"/>
                  <a:pt x="11879" y="1429"/>
                  <a:pt x="9521" y="2262"/>
                </a:cubicBezTo>
                <a:cubicBezTo>
                  <a:pt x="6978" y="3161"/>
                  <a:pt x="5107" y="4159"/>
                  <a:pt x="3650" y="5189"/>
                </a:cubicBezTo>
                <a:cubicBezTo>
                  <a:pt x="1154" y="6953"/>
                  <a:pt x="-79" y="8792"/>
                  <a:pt x="4" y="10641"/>
                </a:cubicBezTo>
                <a:lnTo>
                  <a:pt x="7943" y="10658"/>
                </a:lnTo>
                <a:cubicBezTo>
                  <a:pt x="7892" y="8916"/>
                  <a:pt x="8974" y="7183"/>
                  <a:pt x="11152" y="5520"/>
                </a:cubicBezTo>
                <a:cubicBezTo>
                  <a:pt x="13375" y="3822"/>
                  <a:pt x="16715" y="2218"/>
                  <a:pt x="21058" y="770"/>
                </a:cubicBezTo>
                <a:cubicBezTo>
                  <a:pt x="21457" y="622"/>
                  <a:pt x="21464" y="433"/>
                  <a:pt x="21110" y="276"/>
                </a:cubicBezTo>
                <a:cubicBezTo>
                  <a:pt x="20742" y="112"/>
                  <a:pt x="20083" y="14"/>
                  <a:pt x="19392" y="1"/>
                </a:cubicBezTo>
                <a:close/>
                <a:moveTo>
                  <a:pt x="8000" y="10855"/>
                </a:moveTo>
                <a:lnTo>
                  <a:pt x="57" y="10871"/>
                </a:lnTo>
                <a:cubicBezTo>
                  <a:pt x="-27" y="12720"/>
                  <a:pt x="1210" y="14560"/>
                  <a:pt x="3707" y="16324"/>
                </a:cubicBezTo>
                <a:cubicBezTo>
                  <a:pt x="5164" y="17354"/>
                  <a:pt x="7035" y="18352"/>
                  <a:pt x="9578" y="19251"/>
                </a:cubicBezTo>
                <a:cubicBezTo>
                  <a:pt x="11936" y="20085"/>
                  <a:pt x="14850" y="20824"/>
                  <a:pt x="18225" y="21438"/>
                </a:cubicBezTo>
                <a:cubicBezTo>
                  <a:pt x="19250" y="21594"/>
                  <a:pt x="20577" y="21500"/>
                  <a:pt x="21167" y="21238"/>
                </a:cubicBezTo>
                <a:cubicBezTo>
                  <a:pt x="21521" y="21080"/>
                  <a:pt x="21514" y="20891"/>
                  <a:pt x="21115" y="20743"/>
                </a:cubicBezTo>
                <a:cubicBezTo>
                  <a:pt x="16772" y="19295"/>
                  <a:pt x="13432" y="17691"/>
                  <a:pt x="11209" y="15993"/>
                </a:cubicBezTo>
                <a:cubicBezTo>
                  <a:pt x="9031" y="14330"/>
                  <a:pt x="7949" y="12597"/>
                  <a:pt x="8000" y="1085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</a:endParaRPr>
          </a:p>
        </p:txBody>
      </p:sp>
      <p:sp>
        <p:nvSpPr>
          <p:cNvPr id="49" name="Shape 53">
            <a:extLst>
              <a:ext uri="{FF2B5EF4-FFF2-40B4-BE49-F238E27FC236}">
                <a16:creationId xmlns:a16="http://schemas.microsoft.com/office/drawing/2014/main" id="{37C88F4E-7AF3-E921-C3CC-8A3A7366E16C}"/>
              </a:ext>
            </a:extLst>
          </p:cNvPr>
          <p:cNvSpPr>
            <a:spLocks/>
          </p:cNvSpPr>
          <p:nvPr/>
        </p:nvSpPr>
        <p:spPr bwMode="auto">
          <a:xfrm rot="5400000">
            <a:off x="13433570" y="-4015763"/>
            <a:ext cx="748491" cy="3231628"/>
          </a:xfrm>
          <a:custGeom>
            <a:avLst/>
            <a:gdLst>
              <a:gd name="T0" fmla="*/ 2147483646 w 21219"/>
              <a:gd name="T1" fmla="*/ 2147483646 h 21497"/>
              <a:gd name="T2" fmla="*/ 2147483646 w 21219"/>
              <a:gd name="T3" fmla="*/ 2147483646 h 21497"/>
              <a:gd name="T4" fmla="*/ 2147483646 w 21219"/>
              <a:gd name="T5" fmla="*/ 2147483646 h 21497"/>
              <a:gd name="T6" fmla="*/ 2147483646 w 21219"/>
              <a:gd name="T7" fmla="*/ 2147483646 h 21497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219" h="21497" extrusionOk="0">
                <a:moveTo>
                  <a:pt x="18673" y="1"/>
                </a:moveTo>
                <a:cubicBezTo>
                  <a:pt x="17877" y="-12"/>
                  <a:pt x="17053" y="53"/>
                  <a:pt x="16448" y="200"/>
                </a:cubicBezTo>
                <a:cubicBezTo>
                  <a:pt x="10834" y="1650"/>
                  <a:pt x="6502" y="3342"/>
                  <a:pt x="3694" y="5178"/>
                </a:cubicBezTo>
                <a:cubicBezTo>
                  <a:pt x="1014" y="6930"/>
                  <a:pt x="-227" y="8784"/>
                  <a:pt x="34" y="10642"/>
                </a:cubicBezTo>
                <a:lnTo>
                  <a:pt x="10131" y="10595"/>
                </a:lnTo>
                <a:cubicBezTo>
                  <a:pt x="10269" y="8933"/>
                  <a:pt x="11230" y="7278"/>
                  <a:pt x="12999" y="5667"/>
                </a:cubicBezTo>
                <a:cubicBezTo>
                  <a:pt x="14823" y="4005"/>
                  <a:pt x="17488" y="2401"/>
                  <a:pt x="20944" y="885"/>
                </a:cubicBezTo>
                <a:cubicBezTo>
                  <a:pt x="21373" y="688"/>
                  <a:pt x="21296" y="452"/>
                  <a:pt x="20745" y="272"/>
                </a:cubicBezTo>
                <a:cubicBezTo>
                  <a:pt x="20236" y="106"/>
                  <a:pt x="19470" y="15"/>
                  <a:pt x="18673" y="1"/>
                </a:cubicBezTo>
                <a:close/>
                <a:moveTo>
                  <a:pt x="188" y="10916"/>
                </a:moveTo>
                <a:cubicBezTo>
                  <a:pt x="-147" y="12755"/>
                  <a:pt x="989" y="14593"/>
                  <a:pt x="3534" y="16334"/>
                </a:cubicBezTo>
                <a:cubicBezTo>
                  <a:pt x="6201" y="18159"/>
                  <a:pt x="10366" y="19844"/>
                  <a:pt x="15793" y="21293"/>
                </a:cubicBezTo>
                <a:cubicBezTo>
                  <a:pt x="16965" y="21588"/>
                  <a:pt x="18996" y="21558"/>
                  <a:pt x="20005" y="21232"/>
                </a:cubicBezTo>
                <a:cubicBezTo>
                  <a:pt x="20552" y="21055"/>
                  <a:pt x="20632" y="20821"/>
                  <a:pt x="20221" y="20625"/>
                </a:cubicBezTo>
                <a:cubicBezTo>
                  <a:pt x="16907" y="19117"/>
                  <a:pt x="14370" y="17521"/>
                  <a:pt x="12657" y="15872"/>
                </a:cubicBezTo>
                <a:cubicBezTo>
                  <a:pt x="10996" y="14272"/>
                  <a:pt x="10126" y="12633"/>
                  <a:pt x="10062" y="10986"/>
                </a:cubicBezTo>
                <a:lnTo>
                  <a:pt x="188" y="1091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</a:endParaRPr>
          </a:p>
        </p:txBody>
      </p:sp>
      <p:sp>
        <p:nvSpPr>
          <p:cNvPr id="50" name="Shape 60">
            <a:extLst>
              <a:ext uri="{FF2B5EF4-FFF2-40B4-BE49-F238E27FC236}">
                <a16:creationId xmlns:a16="http://schemas.microsoft.com/office/drawing/2014/main" id="{26CC66EA-A80F-3CC6-0ECF-9E5E54EEE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6000" y="-12604506"/>
            <a:ext cx="272729" cy="272758"/>
          </a:xfrm>
          <a:prstGeom prst="ellipse">
            <a:avLst/>
          </a:prstGeom>
          <a:solidFill>
            <a:srgbClr val="FFFFFF"/>
          </a:solidFill>
          <a:ln w="101600">
            <a:noFill/>
            <a:miter lim="400000"/>
            <a:headEnd/>
            <a:tailEnd/>
          </a:ln>
        </p:spPr>
        <p:txBody>
          <a:bodyPr lIns="33858" tIns="33858" rIns="33858" bIns="33858" anchor="ctr"/>
          <a:lstStyle>
            <a:lvl1pPr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/>
            <a:endParaRPr lang="ru-RU" altLang="ru-RU" sz="2133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51" name="Shape 61">
            <a:extLst>
              <a:ext uri="{FF2B5EF4-FFF2-40B4-BE49-F238E27FC236}">
                <a16:creationId xmlns:a16="http://schemas.microsoft.com/office/drawing/2014/main" id="{99A4B644-456B-C16B-3780-4C803C65AD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5758" y="-12604506"/>
            <a:ext cx="272729" cy="272758"/>
          </a:xfrm>
          <a:prstGeom prst="ellipse">
            <a:avLst/>
          </a:prstGeom>
          <a:solidFill>
            <a:srgbClr val="FFFFFF"/>
          </a:solidFill>
          <a:ln w="101600">
            <a:noFill/>
            <a:miter lim="400000"/>
            <a:headEnd/>
            <a:tailEnd/>
          </a:ln>
        </p:spPr>
        <p:txBody>
          <a:bodyPr lIns="33858" tIns="33858" rIns="33858" bIns="33858" anchor="ctr"/>
          <a:lstStyle>
            <a:lvl1pPr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/>
            <a:endParaRPr lang="ru-RU" altLang="ru-RU" sz="2133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52" name="Shape 50">
            <a:extLst>
              <a:ext uri="{FF2B5EF4-FFF2-40B4-BE49-F238E27FC236}">
                <a16:creationId xmlns:a16="http://schemas.microsoft.com/office/drawing/2014/main" id="{758BDC96-DCBD-675E-6ED7-94FC8D159040}"/>
              </a:ext>
            </a:extLst>
          </p:cNvPr>
          <p:cNvSpPr>
            <a:spLocks/>
          </p:cNvSpPr>
          <p:nvPr/>
        </p:nvSpPr>
        <p:spPr bwMode="auto">
          <a:xfrm rot="16200000">
            <a:off x="-1758085" y="7842497"/>
            <a:ext cx="729648" cy="2989721"/>
          </a:xfrm>
          <a:custGeom>
            <a:avLst/>
            <a:gdLst>
              <a:gd name="T0" fmla="*/ 2147483646 w 21188"/>
              <a:gd name="T1" fmla="*/ 2147483646 h 21496"/>
              <a:gd name="T2" fmla="*/ 2147483646 w 21188"/>
              <a:gd name="T3" fmla="*/ 2147483646 h 21496"/>
              <a:gd name="T4" fmla="*/ 2147483646 w 21188"/>
              <a:gd name="T5" fmla="*/ 2147483646 h 21496"/>
              <a:gd name="T6" fmla="*/ 2147483646 w 21188"/>
              <a:gd name="T7" fmla="*/ 2147483646 h 21496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188" h="21496" extrusionOk="0">
                <a:moveTo>
                  <a:pt x="18537" y="1"/>
                </a:moveTo>
                <a:cubicBezTo>
                  <a:pt x="17736" y="-11"/>
                  <a:pt x="16915" y="54"/>
                  <a:pt x="16310" y="202"/>
                </a:cubicBezTo>
                <a:cubicBezTo>
                  <a:pt x="10702" y="1650"/>
                  <a:pt x="6388" y="3336"/>
                  <a:pt x="3607" y="5165"/>
                </a:cubicBezTo>
                <a:cubicBezTo>
                  <a:pt x="953" y="6909"/>
                  <a:pt x="-258" y="8753"/>
                  <a:pt x="45" y="10599"/>
                </a:cubicBezTo>
                <a:lnTo>
                  <a:pt x="10189" y="10539"/>
                </a:lnTo>
                <a:cubicBezTo>
                  <a:pt x="10291" y="8887"/>
                  <a:pt x="11222" y="7242"/>
                  <a:pt x="12964" y="5639"/>
                </a:cubicBezTo>
                <a:cubicBezTo>
                  <a:pt x="14760" y="3986"/>
                  <a:pt x="17407" y="2387"/>
                  <a:pt x="20845" y="876"/>
                </a:cubicBezTo>
                <a:cubicBezTo>
                  <a:pt x="21272" y="680"/>
                  <a:pt x="21187" y="447"/>
                  <a:pt x="20630" y="268"/>
                </a:cubicBezTo>
                <a:cubicBezTo>
                  <a:pt x="20115" y="104"/>
                  <a:pt x="19337" y="13"/>
                  <a:pt x="18537" y="1"/>
                </a:cubicBezTo>
                <a:close/>
                <a:moveTo>
                  <a:pt x="121" y="10898"/>
                </a:moveTo>
                <a:cubicBezTo>
                  <a:pt x="-182" y="12745"/>
                  <a:pt x="1023" y="14588"/>
                  <a:pt x="3677" y="16333"/>
                </a:cubicBezTo>
                <a:cubicBezTo>
                  <a:pt x="6458" y="18161"/>
                  <a:pt x="10778" y="19847"/>
                  <a:pt x="16386" y="21294"/>
                </a:cubicBezTo>
                <a:cubicBezTo>
                  <a:pt x="17596" y="21589"/>
                  <a:pt x="19676" y="21556"/>
                  <a:pt x="20705" y="21228"/>
                </a:cubicBezTo>
                <a:cubicBezTo>
                  <a:pt x="21263" y="21050"/>
                  <a:pt x="21342" y="20816"/>
                  <a:pt x="20915" y="20620"/>
                </a:cubicBezTo>
                <a:cubicBezTo>
                  <a:pt x="17477" y="19109"/>
                  <a:pt x="14835" y="17511"/>
                  <a:pt x="13039" y="15857"/>
                </a:cubicBezTo>
                <a:cubicBezTo>
                  <a:pt x="11297" y="14254"/>
                  <a:pt x="10367" y="12610"/>
                  <a:pt x="10265" y="10957"/>
                </a:cubicBezTo>
                <a:lnTo>
                  <a:pt x="121" y="1089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</a:endParaRPr>
          </a:p>
        </p:txBody>
      </p:sp>
      <p:sp>
        <p:nvSpPr>
          <p:cNvPr id="53" name="Shape 51">
            <a:extLst>
              <a:ext uri="{FF2B5EF4-FFF2-40B4-BE49-F238E27FC236}">
                <a16:creationId xmlns:a16="http://schemas.microsoft.com/office/drawing/2014/main" id="{BCCECD0B-F20C-DFEE-CD2E-73B7DA0F1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6746" y="-12506227"/>
            <a:ext cx="272729" cy="272758"/>
          </a:xfrm>
          <a:prstGeom prst="ellipse">
            <a:avLst/>
          </a:prstGeom>
          <a:solidFill>
            <a:srgbClr val="FFFFFF"/>
          </a:solidFill>
          <a:ln w="101600">
            <a:noFill/>
            <a:miter lim="400000"/>
            <a:headEnd/>
            <a:tailEnd/>
          </a:ln>
        </p:spPr>
        <p:txBody>
          <a:bodyPr lIns="33858" tIns="33858" rIns="33858" bIns="33858" anchor="ctr"/>
          <a:lstStyle>
            <a:lvl1pPr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/>
            <a:endParaRPr lang="ru-RU" altLang="ru-RU" sz="2133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F58A18-517D-F2FD-0412-421F12B06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9519" y="1799587"/>
            <a:ext cx="3251200" cy="3251200"/>
          </a:xfrm>
          <a:prstGeom prst="rect">
            <a:avLst/>
          </a:prstGeom>
        </p:spPr>
      </p:pic>
      <p:pic>
        <p:nvPicPr>
          <p:cNvPr id="8" name="Picture 7" descr="A red and black logo&#10;&#10;Description automatically generated">
            <a:extLst>
              <a:ext uri="{FF2B5EF4-FFF2-40B4-BE49-F238E27FC236}">
                <a16:creationId xmlns:a16="http://schemas.microsoft.com/office/drawing/2014/main" id="{48C8FF42-D8CF-2061-F7F3-B41FE50C7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732" y="2619929"/>
            <a:ext cx="5175633" cy="161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441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107224E9-2E25-9190-1047-3119C3147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451;p21">
            <a:extLst>
              <a:ext uri="{FF2B5EF4-FFF2-40B4-BE49-F238E27FC236}">
                <a16:creationId xmlns:a16="http://schemas.microsoft.com/office/drawing/2014/main" id="{9D7772B0-EE50-20F8-E55D-514C26488C0F}"/>
              </a:ext>
            </a:extLst>
          </p:cNvPr>
          <p:cNvPicPr preferRelativeResize="0"/>
          <p:nvPr/>
        </p:nvPicPr>
        <p:blipFill rotWithShape="1">
          <a:blip r:embed="rId3">
            <a:alphaModFix amt="0"/>
          </a:blip>
          <a:srcRect t="22917" b="24484"/>
          <a:stretch/>
        </p:blipFill>
        <p:spPr>
          <a:xfrm rot="14338473">
            <a:off x="-27764332" y="-13863212"/>
            <a:ext cx="66995823" cy="35239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D6D42F34-6AB3-325E-5B8B-BD0A7EE87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E54F97E9-D638-745B-7E2B-4920E9C23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115" name="Shape 47">
            <a:extLst>
              <a:ext uri="{FF2B5EF4-FFF2-40B4-BE49-F238E27FC236}">
                <a16:creationId xmlns:a16="http://schemas.microsoft.com/office/drawing/2014/main" id="{4A7AF96E-9A0D-0890-F687-D76CC79AA764}"/>
              </a:ext>
            </a:extLst>
          </p:cNvPr>
          <p:cNvSpPr>
            <a:spLocks/>
          </p:cNvSpPr>
          <p:nvPr/>
        </p:nvSpPr>
        <p:spPr bwMode="auto">
          <a:xfrm>
            <a:off x="9375073" y="2502170"/>
            <a:ext cx="2528103" cy="3113274"/>
          </a:xfrm>
          <a:custGeom>
            <a:avLst/>
            <a:gdLst>
              <a:gd name="T0" fmla="*/ 2147483646 w 21455"/>
              <a:gd name="T1" fmla="*/ 2147483646 h 21547"/>
              <a:gd name="T2" fmla="*/ 2147483646 w 21455"/>
              <a:gd name="T3" fmla="*/ 2147483646 h 21547"/>
              <a:gd name="T4" fmla="*/ 2147483646 w 21455"/>
              <a:gd name="T5" fmla="*/ 2147483646 h 21547"/>
              <a:gd name="T6" fmla="*/ 2147483646 w 21455"/>
              <a:gd name="T7" fmla="*/ 2147483646 h 21547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455" h="21547" extrusionOk="0">
                <a:moveTo>
                  <a:pt x="6771" y="3"/>
                </a:moveTo>
                <a:cubicBezTo>
                  <a:pt x="6609" y="11"/>
                  <a:pt x="6448" y="32"/>
                  <a:pt x="6289" y="63"/>
                </a:cubicBezTo>
                <a:cubicBezTo>
                  <a:pt x="5701" y="178"/>
                  <a:pt x="5167" y="433"/>
                  <a:pt x="4757" y="795"/>
                </a:cubicBezTo>
                <a:cubicBezTo>
                  <a:pt x="1575" y="3641"/>
                  <a:pt x="-127" y="7383"/>
                  <a:pt x="7" y="11232"/>
                </a:cubicBezTo>
                <a:cubicBezTo>
                  <a:pt x="132" y="14824"/>
                  <a:pt x="1852" y="18257"/>
                  <a:pt x="4849" y="20891"/>
                </a:cubicBezTo>
                <a:cubicBezTo>
                  <a:pt x="5271" y="21232"/>
                  <a:pt x="5816" y="21454"/>
                  <a:pt x="6403" y="21524"/>
                </a:cubicBezTo>
                <a:cubicBezTo>
                  <a:pt x="7012" y="21596"/>
                  <a:pt x="7632" y="21502"/>
                  <a:pt x="8168" y="21255"/>
                </a:cubicBezTo>
                <a:cubicBezTo>
                  <a:pt x="10517" y="20042"/>
                  <a:pt x="12750" y="18684"/>
                  <a:pt x="14845" y="17194"/>
                </a:cubicBezTo>
                <a:cubicBezTo>
                  <a:pt x="16973" y="15680"/>
                  <a:pt x="18955" y="14033"/>
                  <a:pt x="20771" y="12269"/>
                </a:cubicBezTo>
                <a:cubicBezTo>
                  <a:pt x="21195" y="11887"/>
                  <a:pt x="21436" y="11395"/>
                  <a:pt x="21454" y="10880"/>
                </a:cubicBezTo>
                <a:cubicBezTo>
                  <a:pt x="21473" y="10322"/>
                  <a:pt x="21229" y="9779"/>
                  <a:pt x="20771" y="9365"/>
                </a:cubicBezTo>
                <a:cubicBezTo>
                  <a:pt x="18967" y="7504"/>
                  <a:pt x="16953" y="5785"/>
                  <a:pt x="14756" y="4230"/>
                </a:cubicBezTo>
                <a:cubicBezTo>
                  <a:pt x="12652" y="2741"/>
                  <a:pt x="10386" y="1409"/>
                  <a:pt x="7989" y="249"/>
                </a:cubicBezTo>
                <a:cubicBezTo>
                  <a:pt x="7763" y="135"/>
                  <a:pt x="7514" y="59"/>
                  <a:pt x="7255" y="24"/>
                </a:cubicBezTo>
                <a:cubicBezTo>
                  <a:pt x="7095" y="3"/>
                  <a:pt x="6933" y="-4"/>
                  <a:pt x="6771" y="3"/>
                </a:cubicBezTo>
                <a:close/>
                <a:moveTo>
                  <a:pt x="9121" y="5291"/>
                </a:moveTo>
                <a:cubicBezTo>
                  <a:pt x="9744" y="5291"/>
                  <a:pt x="10369" y="5485"/>
                  <a:pt x="10845" y="5873"/>
                </a:cubicBezTo>
                <a:cubicBezTo>
                  <a:pt x="11797" y="6649"/>
                  <a:pt x="11797" y="7909"/>
                  <a:pt x="10845" y="8685"/>
                </a:cubicBezTo>
                <a:cubicBezTo>
                  <a:pt x="9893" y="9462"/>
                  <a:pt x="8348" y="9462"/>
                  <a:pt x="7396" y="8685"/>
                </a:cubicBezTo>
                <a:cubicBezTo>
                  <a:pt x="6444" y="7909"/>
                  <a:pt x="6444" y="6649"/>
                  <a:pt x="7396" y="5873"/>
                </a:cubicBezTo>
                <a:cubicBezTo>
                  <a:pt x="7872" y="5485"/>
                  <a:pt x="8497" y="5291"/>
                  <a:pt x="9121" y="529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dirty="0">
              <a:latin typeface="Roboto Light" panose="02000000000000000000" pitchFamily="2" charset="0"/>
            </a:endParaRPr>
          </a:p>
        </p:txBody>
      </p:sp>
      <p:sp>
        <p:nvSpPr>
          <p:cNvPr id="116" name="Shape 48">
            <a:extLst>
              <a:ext uri="{FF2B5EF4-FFF2-40B4-BE49-F238E27FC236}">
                <a16:creationId xmlns:a16="http://schemas.microsoft.com/office/drawing/2014/main" id="{9CD51D0B-3A2B-A7BA-EF7F-AEDA64CE1199}"/>
              </a:ext>
            </a:extLst>
          </p:cNvPr>
          <p:cNvSpPr>
            <a:spLocks/>
          </p:cNvSpPr>
          <p:nvPr/>
        </p:nvSpPr>
        <p:spPr bwMode="auto">
          <a:xfrm rot="21387459">
            <a:off x="464011" y="2621829"/>
            <a:ext cx="1561751" cy="3268841"/>
          </a:xfrm>
          <a:custGeom>
            <a:avLst/>
            <a:gdLst>
              <a:gd name="T0" fmla="*/ 2147483646 w 21492"/>
              <a:gd name="T1" fmla="*/ 2147483646 h 21500"/>
              <a:gd name="T2" fmla="*/ 2147483646 w 21492"/>
              <a:gd name="T3" fmla="*/ 2147483646 h 21500"/>
              <a:gd name="T4" fmla="*/ 2147483646 w 21492"/>
              <a:gd name="T5" fmla="*/ 2147483646 h 21500"/>
              <a:gd name="T6" fmla="*/ 2147483646 w 21492"/>
              <a:gd name="T7" fmla="*/ 2147483646 h 215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492" h="21500" extrusionOk="0">
                <a:moveTo>
                  <a:pt x="223" y="899"/>
                </a:moveTo>
                <a:cubicBezTo>
                  <a:pt x="-78" y="701"/>
                  <a:pt x="-74" y="432"/>
                  <a:pt x="234" y="235"/>
                </a:cubicBezTo>
                <a:cubicBezTo>
                  <a:pt x="660" y="-37"/>
                  <a:pt x="1481" y="-80"/>
                  <a:pt x="2020" y="142"/>
                </a:cubicBezTo>
                <a:lnTo>
                  <a:pt x="20954" y="10063"/>
                </a:lnTo>
                <a:cubicBezTo>
                  <a:pt x="21329" y="10261"/>
                  <a:pt x="21522" y="10524"/>
                  <a:pt x="21489" y="10791"/>
                </a:cubicBezTo>
                <a:cubicBezTo>
                  <a:pt x="21466" y="10980"/>
                  <a:pt x="21330" y="11161"/>
                  <a:pt x="21097" y="11314"/>
                </a:cubicBezTo>
                <a:lnTo>
                  <a:pt x="2264" y="21274"/>
                </a:lnTo>
                <a:cubicBezTo>
                  <a:pt x="2035" y="21395"/>
                  <a:pt x="1738" y="21467"/>
                  <a:pt x="1429" y="21491"/>
                </a:cubicBezTo>
                <a:cubicBezTo>
                  <a:pt x="1059" y="21520"/>
                  <a:pt x="659" y="21481"/>
                  <a:pt x="364" y="21346"/>
                </a:cubicBezTo>
                <a:cubicBezTo>
                  <a:pt x="-2" y="21178"/>
                  <a:pt x="-59" y="20908"/>
                  <a:pt x="229" y="20708"/>
                </a:cubicBezTo>
                <a:cubicBezTo>
                  <a:pt x="3534" y="17755"/>
                  <a:pt x="5311" y="14466"/>
                  <a:pt x="5414" y="11117"/>
                </a:cubicBezTo>
                <a:cubicBezTo>
                  <a:pt x="5523" y="7556"/>
                  <a:pt x="3737" y="4040"/>
                  <a:pt x="223" y="89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dirty="0">
              <a:latin typeface="Roboto Light" panose="02000000000000000000" pitchFamily="2" charset="0"/>
            </a:endParaRPr>
          </a:p>
        </p:txBody>
      </p:sp>
      <p:sp>
        <p:nvSpPr>
          <p:cNvPr id="117" name="Shape 49">
            <a:extLst>
              <a:ext uri="{FF2B5EF4-FFF2-40B4-BE49-F238E27FC236}">
                <a16:creationId xmlns:a16="http://schemas.microsoft.com/office/drawing/2014/main" id="{A6A1794A-330E-EED0-DCB1-93E1174296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92481" y="3910959"/>
            <a:ext cx="7769443" cy="2842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10000 h 10000"/>
              <a:gd name="connsiteX0" fmla="*/ 0 w 10000"/>
              <a:gd name="connsiteY0" fmla="*/ 0 h 20427"/>
              <a:gd name="connsiteX1" fmla="*/ 4593 w 10000"/>
              <a:gd name="connsiteY1" fmla="*/ 20427 h 20427"/>
              <a:gd name="connsiteX2" fmla="*/ 10000 w 10000"/>
              <a:gd name="connsiteY2" fmla="*/ 10000 h 20427"/>
              <a:gd name="connsiteX0" fmla="*/ 0 w 10000"/>
              <a:gd name="connsiteY0" fmla="*/ 0 h 224697"/>
              <a:gd name="connsiteX1" fmla="*/ 4593 w 10000"/>
              <a:gd name="connsiteY1" fmla="*/ 224697 h 224697"/>
              <a:gd name="connsiteX2" fmla="*/ 10000 w 10000"/>
              <a:gd name="connsiteY2" fmla="*/ 10000 h 224697"/>
              <a:gd name="connsiteX0" fmla="*/ 0 w 10000"/>
              <a:gd name="connsiteY0" fmla="*/ 0 h 224697"/>
              <a:gd name="connsiteX1" fmla="*/ 4593 w 10000"/>
              <a:gd name="connsiteY1" fmla="*/ 224697 h 224697"/>
              <a:gd name="connsiteX2" fmla="*/ 10000 w 10000"/>
              <a:gd name="connsiteY2" fmla="*/ 10000 h 224697"/>
              <a:gd name="connsiteX0" fmla="*/ 0 w 10000"/>
              <a:gd name="connsiteY0" fmla="*/ 0 h 266616"/>
              <a:gd name="connsiteX1" fmla="*/ 4593 w 10000"/>
              <a:gd name="connsiteY1" fmla="*/ 224697 h 266616"/>
              <a:gd name="connsiteX2" fmla="*/ 10000 w 10000"/>
              <a:gd name="connsiteY2" fmla="*/ 10000 h 266616"/>
              <a:gd name="connsiteX0" fmla="*/ 0 w 10000"/>
              <a:gd name="connsiteY0" fmla="*/ 0 h 224734"/>
              <a:gd name="connsiteX1" fmla="*/ 4593 w 10000"/>
              <a:gd name="connsiteY1" fmla="*/ 224697 h 224734"/>
              <a:gd name="connsiteX2" fmla="*/ 10000 w 10000"/>
              <a:gd name="connsiteY2" fmla="*/ 10000 h 224734"/>
              <a:gd name="connsiteX0" fmla="*/ 0 w 10000"/>
              <a:gd name="connsiteY0" fmla="*/ 0 h 224734"/>
              <a:gd name="connsiteX1" fmla="*/ 4593 w 10000"/>
              <a:gd name="connsiteY1" fmla="*/ 224697 h 224734"/>
              <a:gd name="connsiteX2" fmla="*/ 10000 w 10000"/>
              <a:gd name="connsiteY2" fmla="*/ 10000 h 224734"/>
              <a:gd name="connsiteX0" fmla="*/ 0 w 10000"/>
              <a:gd name="connsiteY0" fmla="*/ 0 h 10000"/>
              <a:gd name="connsiteX1" fmla="*/ 10000 w 10000"/>
              <a:gd name="connsiteY1" fmla="*/ 10000 h 10000"/>
              <a:gd name="connsiteX0" fmla="*/ 0 w 10000"/>
              <a:gd name="connsiteY0" fmla="*/ 0 h 16507"/>
              <a:gd name="connsiteX1" fmla="*/ 2419 w 10000"/>
              <a:gd name="connsiteY1" fmla="*/ 16507 h 16507"/>
              <a:gd name="connsiteX2" fmla="*/ 10000 w 10000"/>
              <a:gd name="connsiteY2" fmla="*/ 10000 h 16507"/>
              <a:gd name="connsiteX0" fmla="*/ 0 w 10000"/>
              <a:gd name="connsiteY0" fmla="*/ 0 h 16507"/>
              <a:gd name="connsiteX1" fmla="*/ 3580 w 10000"/>
              <a:gd name="connsiteY1" fmla="*/ 16507 h 16507"/>
              <a:gd name="connsiteX2" fmla="*/ 10000 w 10000"/>
              <a:gd name="connsiteY2" fmla="*/ 10000 h 16507"/>
              <a:gd name="connsiteX0" fmla="*/ 0 w 10000"/>
              <a:gd name="connsiteY0" fmla="*/ 3985 h 20492"/>
              <a:gd name="connsiteX1" fmla="*/ 3580 w 10000"/>
              <a:gd name="connsiteY1" fmla="*/ 20492 h 20492"/>
              <a:gd name="connsiteX2" fmla="*/ 6816 w 10000"/>
              <a:gd name="connsiteY2" fmla="*/ 65 h 20492"/>
              <a:gd name="connsiteX3" fmla="*/ 10000 w 10000"/>
              <a:gd name="connsiteY3" fmla="*/ 13985 h 20492"/>
              <a:gd name="connsiteX0" fmla="*/ 0 w 10000"/>
              <a:gd name="connsiteY0" fmla="*/ 3985 h 20492"/>
              <a:gd name="connsiteX1" fmla="*/ 3580 w 10000"/>
              <a:gd name="connsiteY1" fmla="*/ 20492 h 20492"/>
              <a:gd name="connsiteX2" fmla="*/ 6881 w 10000"/>
              <a:gd name="connsiteY2" fmla="*/ 65 h 20492"/>
              <a:gd name="connsiteX3" fmla="*/ 10000 w 10000"/>
              <a:gd name="connsiteY3" fmla="*/ 13985 h 20492"/>
              <a:gd name="connsiteX0" fmla="*/ 0 w 10000"/>
              <a:gd name="connsiteY0" fmla="*/ 3985 h 81775"/>
              <a:gd name="connsiteX1" fmla="*/ 3531 w 10000"/>
              <a:gd name="connsiteY1" fmla="*/ 81775 h 81775"/>
              <a:gd name="connsiteX2" fmla="*/ 6881 w 10000"/>
              <a:gd name="connsiteY2" fmla="*/ 65 h 81775"/>
              <a:gd name="connsiteX3" fmla="*/ 10000 w 10000"/>
              <a:gd name="connsiteY3" fmla="*/ 13985 h 81775"/>
              <a:gd name="connsiteX0" fmla="*/ 0 w 10000"/>
              <a:gd name="connsiteY0" fmla="*/ 3985 h 245196"/>
              <a:gd name="connsiteX1" fmla="*/ 3645 w 10000"/>
              <a:gd name="connsiteY1" fmla="*/ 245196 h 245196"/>
              <a:gd name="connsiteX2" fmla="*/ 6881 w 10000"/>
              <a:gd name="connsiteY2" fmla="*/ 65 h 245196"/>
              <a:gd name="connsiteX3" fmla="*/ 10000 w 10000"/>
              <a:gd name="connsiteY3" fmla="*/ 13985 h 245196"/>
              <a:gd name="connsiteX0" fmla="*/ 0 w 10000"/>
              <a:gd name="connsiteY0" fmla="*/ 0 h 363786"/>
              <a:gd name="connsiteX1" fmla="*/ 3645 w 10000"/>
              <a:gd name="connsiteY1" fmla="*/ 241211 h 363786"/>
              <a:gd name="connsiteX2" fmla="*/ 6881 w 10000"/>
              <a:gd name="connsiteY2" fmla="*/ 363778 h 363786"/>
              <a:gd name="connsiteX3" fmla="*/ 10000 w 10000"/>
              <a:gd name="connsiteY3" fmla="*/ 10000 h 363786"/>
              <a:gd name="connsiteX0" fmla="*/ 0 w 10000"/>
              <a:gd name="connsiteY0" fmla="*/ 0 h 383401"/>
              <a:gd name="connsiteX1" fmla="*/ 3645 w 10000"/>
              <a:gd name="connsiteY1" fmla="*/ 241211 h 383401"/>
              <a:gd name="connsiteX2" fmla="*/ 6881 w 10000"/>
              <a:gd name="connsiteY2" fmla="*/ 363778 h 383401"/>
              <a:gd name="connsiteX3" fmla="*/ 10000 w 10000"/>
              <a:gd name="connsiteY3" fmla="*/ 10000 h 383401"/>
              <a:gd name="connsiteX0" fmla="*/ 0 w 10000"/>
              <a:gd name="connsiteY0" fmla="*/ 0 h 364626"/>
              <a:gd name="connsiteX1" fmla="*/ 3645 w 10000"/>
              <a:gd name="connsiteY1" fmla="*/ 241211 h 364626"/>
              <a:gd name="connsiteX2" fmla="*/ 6783 w 10000"/>
              <a:gd name="connsiteY2" fmla="*/ 343350 h 364626"/>
              <a:gd name="connsiteX3" fmla="*/ 10000 w 10000"/>
              <a:gd name="connsiteY3" fmla="*/ 10000 h 364626"/>
              <a:gd name="connsiteX0" fmla="*/ 0 w 10000"/>
              <a:gd name="connsiteY0" fmla="*/ 0 h 364626"/>
              <a:gd name="connsiteX1" fmla="*/ 3645 w 10000"/>
              <a:gd name="connsiteY1" fmla="*/ 241211 h 364626"/>
              <a:gd name="connsiteX2" fmla="*/ 6783 w 10000"/>
              <a:gd name="connsiteY2" fmla="*/ 343350 h 364626"/>
              <a:gd name="connsiteX3" fmla="*/ 10000 w 10000"/>
              <a:gd name="connsiteY3" fmla="*/ 10000 h 364626"/>
              <a:gd name="connsiteX0" fmla="*/ 0 w 10000"/>
              <a:gd name="connsiteY0" fmla="*/ 0 h 431294"/>
              <a:gd name="connsiteX1" fmla="*/ 3645 w 10000"/>
              <a:gd name="connsiteY1" fmla="*/ 241211 h 431294"/>
              <a:gd name="connsiteX2" fmla="*/ 6783 w 10000"/>
              <a:gd name="connsiteY2" fmla="*/ 343350 h 431294"/>
              <a:gd name="connsiteX3" fmla="*/ 10000 w 10000"/>
              <a:gd name="connsiteY3" fmla="*/ 10000 h 431294"/>
              <a:gd name="connsiteX0" fmla="*/ 0 w 10000"/>
              <a:gd name="connsiteY0" fmla="*/ 0 h 427979"/>
              <a:gd name="connsiteX1" fmla="*/ 3138 w 10000"/>
              <a:gd name="connsiteY1" fmla="*/ 220783 h 427979"/>
              <a:gd name="connsiteX2" fmla="*/ 6783 w 10000"/>
              <a:gd name="connsiteY2" fmla="*/ 343350 h 427979"/>
              <a:gd name="connsiteX3" fmla="*/ 10000 w 10000"/>
              <a:gd name="connsiteY3" fmla="*/ 10000 h 427979"/>
              <a:gd name="connsiteX0" fmla="*/ 0 w 10000"/>
              <a:gd name="connsiteY0" fmla="*/ 0 h 457173"/>
              <a:gd name="connsiteX1" fmla="*/ 3138 w 10000"/>
              <a:gd name="connsiteY1" fmla="*/ 220783 h 457173"/>
              <a:gd name="connsiteX2" fmla="*/ 6783 w 10000"/>
              <a:gd name="connsiteY2" fmla="*/ 343350 h 457173"/>
              <a:gd name="connsiteX3" fmla="*/ 10000 w 10000"/>
              <a:gd name="connsiteY3" fmla="*/ 10000 h 457173"/>
              <a:gd name="connsiteX0" fmla="*/ 0 w 10000"/>
              <a:gd name="connsiteY0" fmla="*/ 0 h 457173"/>
              <a:gd name="connsiteX1" fmla="*/ 3138 w 10000"/>
              <a:gd name="connsiteY1" fmla="*/ 220783 h 457173"/>
              <a:gd name="connsiteX2" fmla="*/ 6783 w 10000"/>
              <a:gd name="connsiteY2" fmla="*/ 343350 h 457173"/>
              <a:gd name="connsiteX3" fmla="*/ 10000 w 10000"/>
              <a:gd name="connsiteY3" fmla="*/ 10000 h 457173"/>
              <a:gd name="connsiteX0" fmla="*/ 0 w 10000"/>
              <a:gd name="connsiteY0" fmla="*/ 0 h 457173"/>
              <a:gd name="connsiteX1" fmla="*/ 3138 w 10000"/>
              <a:gd name="connsiteY1" fmla="*/ 220783 h 457173"/>
              <a:gd name="connsiteX2" fmla="*/ 6783 w 10000"/>
              <a:gd name="connsiteY2" fmla="*/ 343350 h 457173"/>
              <a:gd name="connsiteX3" fmla="*/ 10000 w 10000"/>
              <a:gd name="connsiteY3" fmla="*/ 10000 h 457173"/>
              <a:gd name="connsiteX0" fmla="*/ 0 w 10000"/>
              <a:gd name="connsiteY0" fmla="*/ 0 h 457173"/>
              <a:gd name="connsiteX1" fmla="*/ 3024 w 10000"/>
              <a:gd name="connsiteY1" fmla="*/ 220783 h 457173"/>
              <a:gd name="connsiteX2" fmla="*/ 6783 w 10000"/>
              <a:gd name="connsiteY2" fmla="*/ 343350 h 457173"/>
              <a:gd name="connsiteX3" fmla="*/ 10000 w 10000"/>
              <a:gd name="connsiteY3" fmla="*/ 10000 h 457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0" h="457173">
                <a:moveTo>
                  <a:pt x="0" y="0"/>
                </a:moveTo>
                <a:cubicBezTo>
                  <a:pt x="1046" y="73594"/>
                  <a:pt x="1226" y="45051"/>
                  <a:pt x="3024" y="220783"/>
                </a:cubicBezTo>
                <a:cubicBezTo>
                  <a:pt x="3997" y="383551"/>
                  <a:pt x="5206" y="589565"/>
                  <a:pt x="6783" y="343350"/>
                </a:cubicBezTo>
                <a:cubicBezTo>
                  <a:pt x="7853" y="240128"/>
                  <a:pt x="9469" y="7680"/>
                  <a:pt x="10000" y="10000"/>
                </a:cubicBezTo>
              </a:path>
            </a:pathLst>
          </a:custGeom>
          <a:noFill/>
          <a:ln w="431800">
            <a:solidFill>
              <a:schemeClr val="bg1">
                <a:lumMod val="8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33858" tIns="33858" rIns="33858" bIns="33858" anchor="ctr"/>
          <a:lstStyle/>
          <a:p>
            <a:endParaRPr lang="ru-RU" sz="2399" dirty="0">
              <a:latin typeface="Roboto Light" panose="02000000000000000000" pitchFamily="2" charset="0"/>
            </a:endParaRPr>
          </a:p>
        </p:txBody>
      </p:sp>
      <p:sp>
        <p:nvSpPr>
          <p:cNvPr id="118" name="Shape 50">
            <a:extLst>
              <a:ext uri="{FF2B5EF4-FFF2-40B4-BE49-F238E27FC236}">
                <a16:creationId xmlns:a16="http://schemas.microsoft.com/office/drawing/2014/main" id="{AFE24D7A-A82E-4A88-BE14-2D22FC7330D2}"/>
              </a:ext>
            </a:extLst>
          </p:cNvPr>
          <p:cNvSpPr>
            <a:spLocks/>
          </p:cNvSpPr>
          <p:nvPr/>
        </p:nvSpPr>
        <p:spPr bwMode="auto">
          <a:xfrm>
            <a:off x="4118766" y="2457926"/>
            <a:ext cx="729648" cy="3229919"/>
          </a:xfrm>
          <a:custGeom>
            <a:avLst/>
            <a:gdLst>
              <a:gd name="T0" fmla="*/ 2147483646 w 21188"/>
              <a:gd name="T1" fmla="*/ 2147483646 h 21496"/>
              <a:gd name="T2" fmla="*/ 2147483646 w 21188"/>
              <a:gd name="T3" fmla="*/ 2147483646 h 21496"/>
              <a:gd name="T4" fmla="*/ 2147483646 w 21188"/>
              <a:gd name="T5" fmla="*/ 2147483646 h 21496"/>
              <a:gd name="T6" fmla="*/ 2147483646 w 21188"/>
              <a:gd name="T7" fmla="*/ 2147483646 h 21496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188" h="21496" extrusionOk="0">
                <a:moveTo>
                  <a:pt x="18537" y="1"/>
                </a:moveTo>
                <a:cubicBezTo>
                  <a:pt x="17736" y="-11"/>
                  <a:pt x="16915" y="54"/>
                  <a:pt x="16310" y="202"/>
                </a:cubicBezTo>
                <a:cubicBezTo>
                  <a:pt x="10702" y="1650"/>
                  <a:pt x="6388" y="3336"/>
                  <a:pt x="3607" y="5165"/>
                </a:cubicBezTo>
                <a:cubicBezTo>
                  <a:pt x="953" y="6909"/>
                  <a:pt x="-258" y="8753"/>
                  <a:pt x="45" y="10599"/>
                </a:cubicBezTo>
                <a:lnTo>
                  <a:pt x="10189" y="10539"/>
                </a:lnTo>
                <a:cubicBezTo>
                  <a:pt x="10291" y="8887"/>
                  <a:pt x="11222" y="7242"/>
                  <a:pt x="12964" y="5639"/>
                </a:cubicBezTo>
                <a:cubicBezTo>
                  <a:pt x="14760" y="3986"/>
                  <a:pt x="17407" y="2387"/>
                  <a:pt x="20845" y="876"/>
                </a:cubicBezTo>
                <a:cubicBezTo>
                  <a:pt x="21272" y="680"/>
                  <a:pt x="21187" y="447"/>
                  <a:pt x="20630" y="268"/>
                </a:cubicBezTo>
                <a:cubicBezTo>
                  <a:pt x="20115" y="104"/>
                  <a:pt x="19337" y="13"/>
                  <a:pt x="18537" y="1"/>
                </a:cubicBezTo>
                <a:close/>
                <a:moveTo>
                  <a:pt x="121" y="10898"/>
                </a:moveTo>
                <a:cubicBezTo>
                  <a:pt x="-182" y="12745"/>
                  <a:pt x="1023" y="14588"/>
                  <a:pt x="3677" y="16333"/>
                </a:cubicBezTo>
                <a:cubicBezTo>
                  <a:pt x="6458" y="18161"/>
                  <a:pt x="10778" y="19847"/>
                  <a:pt x="16386" y="21294"/>
                </a:cubicBezTo>
                <a:cubicBezTo>
                  <a:pt x="17596" y="21589"/>
                  <a:pt x="19676" y="21556"/>
                  <a:pt x="20705" y="21228"/>
                </a:cubicBezTo>
                <a:cubicBezTo>
                  <a:pt x="21263" y="21050"/>
                  <a:pt x="21342" y="20816"/>
                  <a:pt x="20915" y="20620"/>
                </a:cubicBezTo>
                <a:cubicBezTo>
                  <a:pt x="17477" y="19109"/>
                  <a:pt x="14835" y="17511"/>
                  <a:pt x="13039" y="15857"/>
                </a:cubicBezTo>
                <a:cubicBezTo>
                  <a:pt x="11297" y="14254"/>
                  <a:pt x="10367" y="12610"/>
                  <a:pt x="10265" y="10957"/>
                </a:cubicBezTo>
                <a:lnTo>
                  <a:pt x="121" y="1089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</a:endParaRPr>
          </a:p>
        </p:txBody>
      </p:sp>
      <p:sp>
        <p:nvSpPr>
          <p:cNvPr id="119" name="Shape 51">
            <a:extLst>
              <a:ext uri="{FF2B5EF4-FFF2-40B4-BE49-F238E27FC236}">
                <a16:creationId xmlns:a16="http://schemas.microsoft.com/office/drawing/2014/main" id="{2B3849AC-F733-E214-2ED8-D9A0FFB406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8476" y="3922433"/>
            <a:ext cx="272729" cy="272758"/>
          </a:xfrm>
          <a:prstGeom prst="ellipse">
            <a:avLst/>
          </a:prstGeom>
          <a:solidFill>
            <a:srgbClr val="FFFFFF"/>
          </a:solidFill>
          <a:ln w="101600">
            <a:noFill/>
            <a:miter lim="400000"/>
            <a:headEnd/>
            <a:tailEnd/>
          </a:ln>
        </p:spPr>
        <p:txBody>
          <a:bodyPr lIns="33858" tIns="33858" rIns="33858" bIns="33858" anchor="ctr"/>
          <a:lstStyle>
            <a:lvl1pPr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/>
            <a:endParaRPr lang="ru-RU" altLang="ru-RU" sz="2133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120" name="Shape 52">
            <a:extLst>
              <a:ext uri="{FF2B5EF4-FFF2-40B4-BE49-F238E27FC236}">
                <a16:creationId xmlns:a16="http://schemas.microsoft.com/office/drawing/2014/main" id="{B1586026-E164-8726-11D8-A6EAC6F9B3DC}"/>
              </a:ext>
            </a:extLst>
          </p:cNvPr>
          <p:cNvSpPr>
            <a:spLocks/>
          </p:cNvSpPr>
          <p:nvPr/>
        </p:nvSpPr>
        <p:spPr bwMode="auto">
          <a:xfrm>
            <a:off x="5777202" y="2030437"/>
            <a:ext cx="983819" cy="3937872"/>
          </a:xfrm>
          <a:custGeom>
            <a:avLst/>
            <a:gdLst>
              <a:gd name="T0" fmla="*/ 2147483646 w 21423"/>
              <a:gd name="T1" fmla="*/ 2147483646 h 21514"/>
              <a:gd name="T2" fmla="*/ 2147483646 w 21423"/>
              <a:gd name="T3" fmla="*/ 2147483646 h 21514"/>
              <a:gd name="T4" fmla="*/ 2147483646 w 21423"/>
              <a:gd name="T5" fmla="*/ 2147483646 h 21514"/>
              <a:gd name="T6" fmla="*/ 2147483646 w 21423"/>
              <a:gd name="T7" fmla="*/ 2147483646 h 21514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423" h="21514" extrusionOk="0">
                <a:moveTo>
                  <a:pt x="19392" y="1"/>
                </a:moveTo>
                <a:cubicBezTo>
                  <a:pt x="18978" y="-6"/>
                  <a:pt x="18553" y="17"/>
                  <a:pt x="18168" y="75"/>
                </a:cubicBezTo>
                <a:cubicBezTo>
                  <a:pt x="14793" y="689"/>
                  <a:pt x="11879" y="1429"/>
                  <a:pt x="9521" y="2262"/>
                </a:cubicBezTo>
                <a:cubicBezTo>
                  <a:pt x="6978" y="3161"/>
                  <a:pt x="5107" y="4159"/>
                  <a:pt x="3650" y="5189"/>
                </a:cubicBezTo>
                <a:cubicBezTo>
                  <a:pt x="1154" y="6953"/>
                  <a:pt x="-79" y="8792"/>
                  <a:pt x="4" y="10641"/>
                </a:cubicBezTo>
                <a:lnTo>
                  <a:pt x="7943" y="10658"/>
                </a:lnTo>
                <a:cubicBezTo>
                  <a:pt x="7892" y="8916"/>
                  <a:pt x="8974" y="7183"/>
                  <a:pt x="11152" y="5520"/>
                </a:cubicBezTo>
                <a:cubicBezTo>
                  <a:pt x="13375" y="3822"/>
                  <a:pt x="16715" y="2218"/>
                  <a:pt x="21058" y="770"/>
                </a:cubicBezTo>
                <a:cubicBezTo>
                  <a:pt x="21457" y="622"/>
                  <a:pt x="21464" y="433"/>
                  <a:pt x="21110" y="276"/>
                </a:cubicBezTo>
                <a:cubicBezTo>
                  <a:pt x="20742" y="112"/>
                  <a:pt x="20083" y="14"/>
                  <a:pt x="19392" y="1"/>
                </a:cubicBezTo>
                <a:close/>
                <a:moveTo>
                  <a:pt x="8000" y="10855"/>
                </a:moveTo>
                <a:lnTo>
                  <a:pt x="57" y="10871"/>
                </a:lnTo>
                <a:cubicBezTo>
                  <a:pt x="-27" y="12720"/>
                  <a:pt x="1210" y="14560"/>
                  <a:pt x="3707" y="16324"/>
                </a:cubicBezTo>
                <a:cubicBezTo>
                  <a:pt x="5164" y="17354"/>
                  <a:pt x="7035" y="18352"/>
                  <a:pt x="9578" y="19251"/>
                </a:cubicBezTo>
                <a:cubicBezTo>
                  <a:pt x="11936" y="20085"/>
                  <a:pt x="14850" y="20824"/>
                  <a:pt x="18225" y="21438"/>
                </a:cubicBezTo>
                <a:cubicBezTo>
                  <a:pt x="19250" y="21594"/>
                  <a:pt x="20577" y="21500"/>
                  <a:pt x="21167" y="21238"/>
                </a:cubicBezTo>
                <a:cubicBezTo>
                  <a:pt x="21521" y="21080"/>
                  <a:pt x="21514" y="20891"/>
                  <a:pt x="21115" y="20743"/>
                </a:cubicBezTo>
                <a:cubicBezTo>
                  <a:pt x="16772" y="19295"/>
                  <a:pt x="13432" y="17691"/>
                  <a:pt x="11209" y="15993"/>
                </a:cubicBezTo>
                <a:cubicBezTo>
                  <a:pt x="9031" y="14330"/>
                  <a:pt x="7949" y="12597"/>
                  <a:pt x="8000" y="1085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</a:endParaRPr>
          </a:p>
        </p:txBody>
      </p:sp>
      <p:sp>
        <p:nvSpPr>
          <p:cNvPr id="121" name="Shape 53">
            <a:extLst>
              <a:ext uri="{FF2B5EF4-FFF2-40B4-BE49-F238E27FC236}">
                <a16:creationId xmlns:a16="http://schemas.microsoft.com/office/drawing/2014/main" id="{EE51FA31-5745-71B8-0490-B9669E32D022}"/>
              </a:ext>
            </a:extLst>
          </p:cNvPr>
          <p:cNvSpPr>
            <a:spLocks/>
          </p:cNvSpPr>
          <p:nvPr/>
        </p:nvSpPr>
        <p:spPr bwMode="auto">
          <a:xfrm>
            <a:off x="7682547" y="2439015"/>
            <a:ext cx="748491" cy="3231628"/>
          </a:xfrm>
          <a:custGeom>
            <a:avLst/>
            <a:gdLst>
              <a:gd name="T0" fmla="*/ 2147483646 w 21219"/>
              <a:gd name="T1" fmla="*/ 2147483646 h 21497"/>
              <a:gd name="T2" fmla="*/ 2147483646 w 21219"/>
              <a:gd name="T3" fmla="*/ 2147483646 h 21497"/>
              <a:gd name="T4" fmla="*/ 2147483646 w 21219"/>
              <a:gd name="T5" fmla="*/ 2147483646 h 21497"/>
              <a:gd name="T6" fmla="*/ 2147483646 w 21219"/>
              <a:gd name="T7" fmla="*/ 2147483646 h 21497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219" h="21497" extrusionOk="0">
                <a:moveTo>
                  <a:pt x="18673" y="1"/>
                </a:moveTo>
                <a:cubicBezTo>
                  <a:pt x="17877" y="-12"/>
                  <a:pt x="17053" y="53"/>
                  <a:pt x="16448" y="200"/>
                </a:cubicBezTo>
                <a:cubicBezTo>
                  <a:pt x="10834" y="1650"/>
                  <a:pt x="6502" y="3342"/>
                  <a:pt x="3694" y="5178"/>
                </a:cubicBezTo>
                <a:cubicBezTo>
                  <a:pt x="1014" y="6930"/>
                  <a:pt x="-227" y="8784"/>
                  <a:pt x="34" y="10642"/>
                </a:cubicBezTo>
                <a:lnTo>
                  <a:pt x="10131" y="10595"/>
                </a:lnTo>
                <a:cubicBezTo>
                  <a:pt x="10269" y="8933"/>
                  <a:pt x="11230" y="7278"/>
                  <a:pt x="12999" y="5667"/>
                </a:cubicBezTo>
                <a:cubicBezTo>
                  <a:pt x="14823" y="4005"/>
                  <a:pt x="17488" y="2401"/>
                  <a:pt x="20944" y="885"/>
                </a:cubicBezTo>
                <a:cubicBezTo>
                  <a:pt x="21373" y="688"/>
                  <a:pt x="21296" y="452"/>
                  <a:pt x="20745" y="272"/>
                </a:cubicBezTo>
                <a:cubicBezTo>
                  <a:pt x="20236" y="106"/>
                  <a:pt x="19470" y="15"/>
                  <a:pt x="18673" y="1"/>
                </a:cubicBezTo>
                <a:close/>
                <a:moveTo>
                  <a:pt x="188" y="10916"/>
                </a:moveTo>
                <a:cubicBezTo>
                  <a:pt x="-147" y="12755"/>
                  <a:pt x="989" y="14593"/>
                  <a:pt x="3534" y="16334"/>
                </a:cubicBezTo>
                <a:cubicBezTo>
                  <a:pt x="6201" y="18159"/>
                  <a:pt x="10366" y="19844"/>
                  <a:pt x="15793" y="21293"/>
                </a:cubicBezTo>
                <a:cubicBezTo>
                  <a:pt x="16965" y="21588"/>
                  <a:pt x="18996" y="21558"/>
                  <a:pt x="20005" y="21232"/>
                </a:cubicBezTo>
                <a:cubicBezTo>
                  <a:pt x="20552" y="21055"/>
                  <a:pt x="20632" y="20821"/>
                  <a:pt x="20221" y="20625"/>
                </a:cubicBezTo>
                <a:cubicBezTo>
                  <a:pt x="16907" y="19117"/>
                  <a:pt x="14370" y="17521"/>
                  <a:pt x="12657" y="15872"/>
                </a:cubicBezTo>
                <a:cubicBezTo>
                  <a:pt x="10996" y="14272"/>
                  <a:pt x="10126" y="12633"/>
                  <a:pt x="10062" y="10986"/>
                </a:cubicBezTo>
                <a:lnTo>
                  <a:pt x="188" y="1091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</a:endParaRPr>
          </a:p>
        </p:txBody>
      </p:sp>
      <p:sp>
        <p:nvSpPr>
          <p:cNvPr id="122" name="Shape 60">
            <a:extLst>
              <a:ext uri="{FF2B5EF4-FFF2-40B4-BE49-F238E27FC236}">
                <a16:creationId xmlns:a16="http://schemas.microsoft.com/office/drawing/2014/main" id="{FD82BDCE-0851-C904-C70A-DCD3C3B4F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2182" y="3756408"/>
            <a:ext cx="272729" cy="272758"/>
          </a:xfrm>
          <a:prstGeom prst="ellipse">
            <a:avLst/>
          </a:prstGeom>
          <a:solidFill>
            <a:srgbClr val="FFFFFF"/>
          </a:solidFill>
          <a:ln w="101600">
            <a:noFill/>
            <a:miter lim="400000"/>
            <a:headEnd/>
            <a:tailEnd/>
          </a:ln>
        </p:spPr>
        <p:txBody>
          <a:bodyPr lIns="33858" tIns="33858" rIns="33858" bIns="33858" anchor="ctr"/>
          <a:lstStyle>
            <a:lvl1pPr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/>
            <a:endParaRPr lang="ru-RU" altLang="ru-RU" sz="2133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123" name="Shape 61">
            <a:extLst>
              <a:ext uri="{FF2B5EF4-FFF2-40B4-BE49-F238E27FC236}">
                <a16:creationId xmlns:a16="http://schemas.microsoft.com/office/drawing/2014/main" id="{F63B8390-56C9-ED4B-7655-5F8252EE65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930" y="3922428"/>
            <a:ext cx="272729" cy="272758"/>
          </a:xfrm>
          <a:prstGeom prst="ellipse">
            <a:avLst/>
          </a:prstGeom>
          <a:solidFill>
            <a:srgbClr val="FFFFFF"/>
          </a:solidFill>
          <a:ln w="101600">
            <a:noFill/>
            <a:miter lim="400000"/>
            <a:headEnd/>
            <a:tailEnd/>
          </a:ln>
        </p:spPr>
        <p:txBody>
          <a:bodyPr lIns="33858" tIns="33858" rIns="33858" bIns="33858" anchor="ctr"/>
          <a:lstStyle>
            <a:lvl1pPr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/>
            <a:endParaRPr lang="ru-RU" altLang="ru-RU" sz="2133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149" name="Shape 50">
            <a:extLst>
              <a:ext uri="{FF2B5EF4-FFF2-40B4-BE49-F238E27FC236}">
                <a16:creationId xmlns:a16="http://schemas.microsoft.com/office/drawing/2014/main" id="{E00DDFC6-79E7-FB7F-5CA0-DB8C8B62D559}"/>
              </a:ext>
            </a:extLst>
          </p:cNvPr>
          <p:cNvSpPr>
            <a:spLocks/>
          </p:cNvSpPr>
          <p:nvPr/>
        </p:nvSpPr>
        <p:spPr bwMode="auto">
          <a:xfrm rot="21409242">
            <a:off x="2663345" y="2643218"/>
            <a:ext cx="729648" cy="2989721"/>
          </a:xfrm>
          <a:custGeom>
            <a:avLst/>
            <a:gdLst>
              <a:gd name="T0" fmla="*/ 2147483646 w 21188"/>
              <a:gd name="T1" fmla="*/ 2147483646 h 21496"/>
              <a:gd name="T2" fmla="*/ 2147483646 w 21188"/>
              <a:gd name="T3" fmla="*/ 2147483646 h 21496"/>
              <a:gd name="T4" fmla="*/ 2147483646 w 21188"/>
              <a:gd name="T5" fmla="*/ 2147483646 h 21496"/>
              <a:gd name="T6" fmla="*/ 2147483646 w 21188"/>
              <a:gd name="T7" fmla="*/ 2147483646 h 21496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188" h="21496" extrusionOk="0">
                <a:moveTo>
                  <a:pt x="18537" y="1"/>
                </a:moveTo>
                <a:cubicBezTo>
                  <a:pt x="17736" y="-11"/>
                  <a:pt x="16915" y="54"/>
                  <a:pt x="16310" y="202"/>
                </a:cubicBezTo>
                <a:cubicBezTo>
                  <a:pt x="10702" y="1650"/>
                  <a:pt x="6388" y="3336"/>
                  <a:pt x="3607" y="5165"/>
                </a:cubicBezTo>
                <a:cubicBezTo>
                  <a:pt x="953" y="6909"/>
                  <a:pt x="-258" y="8753"/>
                  <a:pt x="45" y="10599"/>
                </a:cubicBezTo>
                <a:lnTo>
                  <a:pt x="10189" y="10539"/>
                </a:lnTo>
                <a:cubicBezTo>
                  <a:pt x="10291" y="8887"/>
                  <a:pt x="11222" y="7242"/>
                  <a:pt x="12964" y="5639"/>
                </a:cubicBezTo>
                <a:cubicBezTo>
                  <a:pt x="14760" y="3986"/>
                  <a:pt x="17407" y="2387"/>
                  <a:pt x="20845" y="876"/>
                </a:cubicBezTo>
                <a:cubicBezTo>
                  <a:pt x="21272" y="680"/>
                  <a:pt x="21187" y="447"/>
                  <a:pt x="20630" y="268"/>
                </a:cubicBezTo>
                <a:cubicBezTo>
                  <a:pt x="20115" y="104"/>
                  <a:pt x="19337" y="13"/>
                  <a:pt x="18537" y="1"/>
                </a:cubicBezTo>
                <a:close/>
                <a:moveTo>
                  <a:pt x="121" y="10898"/>
                </a:moveTo>
                <a:cubicBezTo>
                  <a:pt x="-182" y="12745"/>
                  <a:pt x="1023" y="14588"/>
                  <a:pt x="3677" y="16333"/>
                </a:cubicBezTo>
                <a:cubicBezTo>
                  <a:pt x="6458" y="18161"/>
                  <a:pt x="10778" y="19847"/>
                  <a:pt x="16386" y="21294"/>
                </a:cubicBezTo>
                <a:cubicBezTo>
                  <a:pt x="17596" y="21589"/>
                  <a:pt x="19676" y="21556"/>
                  <a:pt x="20705" y="21228"/>
                </a:cubicBezTo>
                <a:cubicBezTo>
                  <a:pt x="21263" y="21050"/>
                  <a:pt x="21342" y="20816"/>
                  <a:pt x="20915" y="20620"/>
                </a:cubicBezTo>
                <a:cubicBezTo>
                  <a:pt x="17477" y="19109"/>
                  <a:pt x="14835" y="17511"/>
                  <a:pt x="13039" y="15857"/>
                </a:cubicBezTo>
                <a:cubicBezTo>
                  <a:pt x="11297" y="14254"/>
                  <a:pt x="10367" y="12610"/>
                  <a:pt x="10265" y="10957"/>
                </a:cubicBezTo>
                <a:lnTo>
                  <a:pt x="121" y="1089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</a:endParaRPr>
          </a:p>
        </p:txBody>
      </p:sp>
      <p:sp>
        <p:nvSpPr>
          <p:cNvPr id="150" name="Shape 51">
            <a:extLst>
              <a:ext uri="{FF2B5EF4-FFF2-40B4-BE49-F238E27FC236}">
                <a16:creationId xmlns:a16="http://schemas.microsoft.com/office/drawing/2014/main" id="{70C2CC7C-2C8B-6ECA-B9F5-6B869A64C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2918" y="4020706"/>
            <a:ext cx="272729" cy="272758"/>
          </a:xfrm>
          <a:prstGeom prst="ellipse">
            <a:avLst/>
          </a:prstGeom>
          <a:solidFill>
            <a:srgbClr val="FFFFFF"/>
          </a:solidFill>
          <a:ln w="101600">
            <a:noFill/>
            <a:miter lim="400000"/>
            <a:headEnd/>
            <a:tailEnd/>
          </a:ln>
        </p:spPr>
        <p:txBody>
          <a:bodyPr lIns="33858" tIns="33858" rIns="33858" bIns="33858" anchor="ctr"/>
          <a:lstStyle>
            <a:lvl1pPr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/>
            <a:endParaRPr lang="ru-RU" altLang="ru-RU" sz="2133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151" name="Google Shape;158;p9">
            <a:extLst>
              <a:ext uri="{FF2B5EF4-FFF2-40B4-BE49-F238E27FC236}">
                <a16:creationId xmlns:a16="http://schemas.microsoft.com/office/drawing/2014/main" id="{3695D78D-F8C7-56B7-B2C0-4AB2E6256D1A}"/>
              </a:ext>
            </a:extLst>
          </p:cNvPr>
          <p:cNvSpPr txBox="1">
            <a:spLocks/>
          </p:cNvSpPr>
          <p:nvPr/>
        </p:nvSpPr>
        <p:spPr>
          <a:xfrm>
            <a:off x="4106066" y="824041"/>
            <a:ext cx="4778930" cy="44321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33867" tIns="33867" rIns="33867" bIns="33867" anchor="ctr" anchorCtr="0">
            <a:noAutofit/>
          </a:bodyPr>
          <a:lstStyle/>
          <a:p>
            <a:pPr algn="ctr">
              <a:lnSpc>
                <a:spcPct val="204055"/>
              </a:lnSpc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2" name="Google Shape;156;p9">
            <a:extLst>
              <a:ext uri="{FF2B5EF4-FFF2-40B4-BE49-F238E27FC236}">
                <a16:creationId xmlns:a16="http://schemas.microsoft.com/office/drawing/2014/main" id="{F692C4D5-E5BB-EAD3-F586-0FC407A98200}"/>
              </a:ext>
            </a:extLst>
          </p:cNvPr>
          <p:cNvGrpSpPr/>
          <p:nvPr/>
        </p:nvGrpSpPr>
        <p:grpSpPr>
          <a:xfrm>
            <a:off x="2325578" y="334167"/>
            <a:ext cx="5308753" cy="443212"/>
            <a:chOff x="-173139" y="-68690"/>
            <a:chExt cx="2869766" cy="553688"/>
          </a:xfrm>
          <a:solidFill>
            <a:srgbClr val="D9D9D9"/>
          </a:solidFill>
        </p:grpSpPr>
        <p:sp>
          <p:nvSpPr>
            <p:cNvPr id="153" name="Google Shape;157;p9">
              <a:extLst>
                <a:ext uri="{FF2B5EF4-FFF2-40B4-BE49-F238E27FC236}">
                  <a16:creationId xmlns:a16="http://schemas.microsoft.com/office/drawing/2014/main" id="{4C7BDC4D-DF45-16EA-F309-64CE1F258378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54" name="Google Shape;158;p9">
              <a:extLst>
                <a:ext uri="{FF2B5EF4-FFF2-40B4-BE49-F238E27FC236}">
                  <a16:creationId xmlns:a16="http://schemas.microsoft.com/office/drawing/2014/main" id="{642F7D82-6B86-8CC5-6FDB-46A5BB7B39E0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" name="Google Shape;162;p9">
            <a:extLst>
              <a:ext uri="{FF2B5EF4-FFF2-40B4-BE49-F238E27FC236}">
                <a16:creationId xmlns:a16="http://schemas.microsoft.com/office/drawing/2014/main" id="{5143DCF7-B2CB-4CA7-69DC-157E43D87E97}"/>
              </a:ext>
            </a:extLst>
          </p:cNvPr>
          <p:cNvSpPr txBox="1"/>
          <p:nvPr/>
        </p:nvSpPr>
        <p:spPr>
          <a:xfrm>
            <a:off x="2403788" y="73427"/>
            <a:ext cx="4700720" cy="823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FISHBONE DIAGRAM</a:t>
            </a:r>
            <a:b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</a:br>
            <a:endParaRPr lang="en-US" sz="467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6" name="Google Shape;162;p9">
            <a:extLst>
              <a:ext uri="{FF2B5EF4-FFF2-40B4-BE49-F238E27FC236}">
                <a16:creationId xmlns:a16="http://schemas.microsoft.com/office/drawing/2014/main" id="{6311C8AC-8A75-2A53-5EEA-7899B2CAB9FB}"/>
              </a:ext>
            </a:extLst>
          </p:cNvPr>
          <p:cNvSpPr txBox="1"/>
          <p:nvPr/>
        </p:nvSpPr>
        <p:spPr>
          <a:xfrm>
            <a:off x="4174281" y="651354"/>
            <a:ext cx="62611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WHY ORACLE ERP?</a:t>
            </a:r>
            <a:endParaRPr lang="en-US" sz="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7" name="Google Shape;162;p9">
            <a:extLst>
              <a:ext uri="{FF2B5EF4-FFF2-40B4-BE49-F238E27FC236}">
                <a16:creationId xmlns:a16="http://schemas.microsoft.com/office/drawing/2014/main" id="{A00C3135-3C7F-7C5E-21C7-E27F50294786}"/>
              </a:ext>
            </a:extLst>
          </p:cNvPr>
          <p:cNvSpPr txBox="1"/>
          <p:nvPr/>
        </p:nvSpPr>
        <p:spPr>
          <a:xfrm>
            <a:off x="2498415" y="2770538"/>
            <a:ext cx="1281105" cy="54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b="1" dirty="0">
                <a:solidFill>
                  <a:srgbClr val="4F7D7B"/>
                </a:solidFill>
                <a:latin typeface="Oswald"/>
                <a:sym typeface="Oswald"/>
              </a:rPr>
              <a:t>Comprehensive Features</a:t>
            </a:r>
            <a:endParaRPr lang="en-US" sz="133" b="1" dirty="0">
              <a:solidFill>
                <a:srgbClr val="4F7D7B"/>
              </a:solidFill>
            </a:endParaRPr>
          </a:p>
        </p:txBody>
      </p:sp>
      <p:sp>
        <p:nvSpPr>
          <p:cNvPr id="158" name="Google Shape;162;p9">
            <a:extLst>
              <a:ext uri="{FF2B5EF4-FFF2-40B4-BE49-F238E27FC236}">
                <a16:creationId xmlns:a16="http://schemas.microsoft.com/office/drawing/2014/main" id="{14CE8F88-4FC5-3628-E5A6-93B6B3FEDDA4}"/>
              </a:ext>
            </a:extLst>
          </p:cNvPr>
          <p:cNvSpPr txBox="1"/>
          <p:nvPr/>
        </p:nvSpPr>
        <p:spPr>
          <a:xfrm>
            <a:off x="2581001" y="5001947"/>
            <a:ext cx="1305199" cy="270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b="1" dirty="0">
                <a:solidFill>
                  <a:srgbClr val="4F7D7B"/>
                </a:solidFill>
                <a:latin typeface="Oswald"/>
                <a:sym typeface="Oswald"/>
              </a:rPr>
              <a:t>Customization</a:t>
            </a:r>
            <a:endParaRPr lang="en-US" sz="133" b="1" dirty="0">
              <a:solidFill>
                <a:srgbClr val="4F7D7B"/>
              </a:solidFill>
            </a:endParaRPr>
          </a:p>
        </p:txBody>
      </p:sp>
      <p:sp>
        <p:nvSpPr>
          <p:cNvPr id="159" name="Google Shape;162;p9">
            <a:extLst>
              <a:ext uri="{FF2B5EF4-FFF2-40B4-BE49-F238E27FC236}">
                <a16:creationId xmlns:a16="http://schemas.microsoft.com/office/drawing/2014/main" id="{B9B387E0-0049-BB5D-6EDF-982E05DE45D8}"/>
              </a:ext>
            </a:extLst>
          </p:cNvPr>
          <p:cNvSpPr txBox="1"/>
          <p:nvPr/>
        </p:nvSpPr>
        <p:spPr>
          <a:xfrm>
            <a:off x="4388643" y="2868102"/>
            <a:ext cx="1305199" cy="270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b="1" dirty="0">
                <a:solidFill>
                  <a:srgbClr val="4F7D7B"/>
                </a:solidFill>
                <a:latin typeface="Oswald"/>
                <a:sym typeface="Oswald"/>
              </a:rPr>
              <a:t>Scalability</a:t>
            </a:r>
            <a:endParaRPr lang="en-US" sz="133" b="1" dirty="0">
              <a:solidFill>
                <a:srgbClr val="4F7D7B"/>
              </a:solidFill>
            </a:endParaRPr>
          </a:p>
        </p:txBody>
      </p:sp>
      <p:sp>
        <p:nvSpPr>
          <p:cNvPr id="160" name="Google Shape;162;p9">
            <a:extLst>
              <a:ext uri="{FF2B5EF4-FFF2-40B4-BE49-F238E27FC236}">
                <a16:creationId xmlns:a16="http://schemas.microsoft.com/office/drawing/2014/main" id="{8BA16BCC-E8E2-1E5B-9537-EA7C2E53A4CE}"/>
              </a:ext>
            </a:extLst>
          </p:cNvPr>
          <p:cNvSpPr txBox="1"/>
          <p:nvPr/>
        </p:nvSpPr>
        <p:spPr>
          <a:xfrm>
            <a:off x="4428381" y="5034032"/>
            <a:ext cx="1305199" cy="270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b="1" dirty="0">
                <a:solidFill>
                  <a:srgbClr val="4F7D7B"/>
                </a:solidFill>
                <a:latin typeface="Oswald"/>
                <a:sym typeface="Oswald"/>
              </a:rPr>
              <a:t>Integration</a:t>
            </a:r>
            <a:endParaRPr lang="en-US" sz="133" b="1" dirty="0">
              <a:solidFill>
                <a:srgbClr val="4F7D7B"/>
              </a:solidFill>
            </a:endParaRPr>
          </a:p>
        </p:txBody>
      </p:sp>
      <p:sp>
        <p:nvSpPr>
          <p:cNvPr id="161" name="Google Shape;162;p9">
            <a:extLst>
              <a:ext uri="{FF2B5EF4-FFF2-40B4-BE49-F238E27FC236}">
                <a16:creationId xmlns:a16="http://schemas.microsoft.com/office/drawing/2014/main" id="{2AC6128D-851E-CDCC-DC2E-E93D4D7DBA9A}"/>
              </a:ext>
            </a:extLst>
          </p:cNvPr>
          <p:cNvSpPr txBox="1"/>
          <p:nvPr/>
        </p:nvSpPr>
        <p:spPr>
          <a:xfrm>
            <a:off x="6047740" y="2776216"/>
            <a:ext cx="895581" cy="54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b="1" dirty="0">
                <a:solidFill>
                  <a:srgbClr val="4F7D7B"/>
                </a:solidFill>
                <a:latin typeface="Oswald"/>
                <a:sym typeface="Oswald"/>
              </a:rPr>
              <a:t>Data Security</a:t>
            </a:r>
            <a:endParaRPr lang="en-US" sz="133" b="1" dirty="0">
              <a:solidFill>
                <a:srgbClr val="4F7D7B"/>
              </a:solidFill>
            </a:endParaRPr>
          </a:p>
        </p:txBody>
      </p:sp>
      <p:sp>
        <p:nvSpPr>
          <p:cNvPr id="162" name="Google Shape;162;p9">
            <a:extLst>
              <a:ext uri="{FF2B5EF4-FFF2-40B4-BE49-F238E27FC236}">
                <a16:creationId xmlns:a16="http://schemas.microsoft.com/office/drawing/2014/main" id="{D473957D-62A2-CCC3-63F7-3E2510E1745B}"/>
              </a:ext>
            </a:extLst>
          </p:cNvPr>
          <p:cNvSpPr txBox="1"/>
          <p:nvPr/>
        </p:nvSpPr>
        <p:spPr>
          <a:xfrm>
            <a:off x="6108421" y="4862550"/>
            <a:ext cx="1305199" cy="54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b="1" dirty="0">
                <a:solidFill>
                  <a:srgbClr val="4F7D7B"/>
                </a:solidFill>
                <a:latin typeface="Oswald"/>
                <a:sym typeface="Oswald"/>
              </a:rPr>
              <a:t>Global Capabilities</a:t>
            </a:r>
            <a:endParaRPr lang="en-US" sz="133" b="1" dirty="0">
              <a:solidFill>
                <a:srgbClr val="4F7D7B"/>
              </a:solidFill>
            </a:endParaRPr>
          </a:p>
        </p:txBody>
      </p:sp>
      <p:sp>
        <p:nvSpPr>
          <p:cNvPr id="163" name="Google Shape;162;p9">
            <a:extLst>
              <a:ext uri="{FF2B5EF4-FFF2-40B4-BE49-F238E27FC236}">
                <a16:creationId xmlns:a16="http://schemas.microsoft.com/office/drawing/2014/main" id="{D9597AC1-13D5-FEC9-41C0-3EBBDD023C97}"/>
              </a:ext>
            </a:extLst>
          </p:cNvPr>
          <p:cNvSpPr txBox="1"/>
          <p:nvPr/>
        </p:nvSpPr>
        <p:spPr>
          <a:xfrm>
            <a:off x="7634332" y="2892263"/>
            <a:ext cx="1305199" cy="54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b="1" dirty="0">
                <a:solidFill>
                  <a:srgbClr val="4F7D7B"/>
                </a:solidFill>
                <a:latin typeface="Oswald"/>
                <a:sym typeface="Oswald"/>
              </a:rPr>
              <a:t>Proven Track Record</a:t>
            </a:r>
            <a:endParaRPr lang="en-US" sz="133" b="1" dirty="0">
              <a:solidFill>
                <a:srgbClr val="4F7D7B"/>
              </a:solidFill>
            </a:endParaRPr>
          </a:p>
        </p:txBody>
      </p:sp>
      <p:sp>
        <p:nvSpPr>
          <p:cNvPr id="164" name="Google Shape;162;p9">
            <a:extLst>
              <a:ext uri="{FF2B5EF4-FFF2-40B4-BE49-F238E27FC236}">
                <a16:creationId xmlns:a16="http://schemas.microsoft.com/office/drawing/2014/main" id="{EC48717E-944F-A548-AA59-9B93282FA348}"/>
              </a:ext>
            </a:extLst>
          </p:cNvPr>
          <p:cNvSpPr txBox="1"/>
          <p:nvPr/>
        </p:nvSpPr>
        <p:spPr>
          <a:xfrm>
            <a:off x="7826654" y="4788242"/>
            <a:ext cx="1305199" cy="835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b="1" dirty="0">
                <a:solidFill>
                  <a:srgbClr val="4F7D7B"/>
                </a:solidFill>
                <a:latin typeface="Oswald"/>
                <a:sym typeface="Oswald"/>
              </a:rPr>
              <a:t>Advanced Analytics</a:t>
            </a:r>
          </a:p>
          <a:p>
            <a:pPr>
              <a:lnSpc>
                <a:spcPct val="110000"/>
              </a:lnSpc>
            </a:pPr>
            <a:endParaRPr lang="en-US" sz="1600" b="1" dirty="0">
              <a:solidFill>
                <a:srgbClr val="4F7D7B"/>
              </a:solidFill>
              <a:latin typeface="Oswald"/>
              <a:sym typeface="Oswald"/>
            </a:endParaRPr>
          </a:p>
          <a:p>
            <a:pPr>
              <a:lnSpc>
                <a:spcPct val="110000"/>
              </a:lnSpc>
            </a:pPr>
            <a:endParaRPr lang="en-US" sz="133" b="1" dirty="0">
              <a:solidFill>
                <a:srgbClr val="4F7D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074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58" grpId="0"/>
      <p:bldP spid="159" grpId="0"/>
      <p:bldP spid="160" grpId="0"/>
      <p:bldP spid="161" grpId="0"/>
      <p:bldP spid="162" grpId="0"/>
      <p:bldP spid="163" grpId="0"/>
      <p:bldP spid="16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37F10861-9ED1-69C2-2F6D-8AD2F968B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B507CAB7-0453-3F6B-72A2-6F09169BE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BC4CCE5D-7B3D-86DB-EF46-68B25DE0E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pic>
        <p:nvPicPr>
          <p:cNvPr id="7" name="Picture 6" descr="Cartoon of a person holding a rope&#10;&#10;Description automatically generated">
            <a:extLst>
              <a:ext uri="{FF2B5EF4-FFF2-40B4-BE49-F238E27FC236}">
                <a16:creationId xmlns:a16="http://schemas.microsoft.com/office/drawing/2014/main" id="{60C45EB8-C03C-A4FD-199B-45D0C3F2F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1504147"/>
            <a:ext cx="4495800" cy="33718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F12FEC-1D63-8D6D-7381-AB9C9C19676F}"/>
              </a:ext>
            </a:extLst>
          </p:cNvPr>
          <p:cNvSpPr txBox="1"/>
          <p:nvPr/>
        </p:nvSpPr>
        <p:spPr>
          <a:xfrm>
            <a:off x="2429022" y="4406300"/>
            <a:ext cx="7333957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3600" dirty="0">
                <a:solidFill>
                  <a:srgbClr val="4F7D7B"/>
                </a:solidFill>
              </a:rPr>
              <a:t>NOW LET’S EXPLORE HOW IT OPERATES!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5354E6-23A9-7DBB-0D15-5A6B8A02B2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706058" y="3888644"/>
            <a:ext cx="1035312" cy="10353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845432-586C-0DDB-AF5C-5F64EBF55E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606509" y="3888644"/>
            <a:ext cx="1035312" cy="10353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2F53FD-082F-6564-5F47-C650839A59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82276" y="3840685"/>
            <a:ext cx="1035312" cy="10353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15F18C-80D2-5F71-D79E-880FB6B2CD6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7614" t="7614" r="7614" b="7614"/>
          <a:stretch/>
        </p:blipFill>
        <p:spPr>
          <a:xfrm>
            <a:off x="25281824" y="3840685"/>
            <a:ext cx="1035312" cy="103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03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3"/>
          <p:cNvSpPr txBox="1"/>
          <p:nvPr/>
        </p:nvSpPr>
        <p:spPr>
          <a:xfrm>
            <a:off x="773187" y="2479620"/>
            <a:ext cx="4764000" cy="2051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6059" b="1" dirty="0">
                <a:solidFill>
                  <a:schemeClr val="accent4">
                    <a:lumMod val="50000"/>
                  </a:schemeClr>
                </a:solidFill>
                <a:latin typeface="Oswald"/>
                <a:sym typeface="Oswald"/>
              </a:rPr>
              <a:t>MEET OUR CLIENT</a:t>
            </a:r>
            <a:endParaRPr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7AA557-E1D0-82EF-982E-36C59C0BCD13}"/>
              </a:ext>
            </a:extLst>
          </p:cNvPr>
          <p:cNvSpPr/>
          <p:nvPr/>
        </p:nvSpPr>
        <p:spPr>
          <a:xfrm>
            <a:off x="6096001" y="-12700"/>
            <a:ext cx="6169756" cy="68707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3" name="Picture 2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1306310-33EB-2E07-4141-1442F6EB2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610" y="431800"/>
            <a:ext cx="6150537" cy="6146800"/>
          </a:xfrm>
          <a:prstGeom prst="rect">
            <a:avLst/>
          </a:prstGeom>
        </p:spPr>
      </p:pic>
      <p:pic>
        <p:nvPicPr>
          <p:cNvPr id="5" name="Picture 4" descr="A red and black logo&#10;&#10;Description automatically generated">
            <a:extLst>
              <a:ext uri="{FF2B5EF4-FFF2-40B4-BE49-F238E27FC236}">
                <a16:creationId xmlns:a16="http://schemas.microsoft.com/office/drawing/2014/main" id="{E27A7715-8155-CAF2-CDCE-0873EDB7D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2A14FF-4E4C-CDE2-0DCC-E6DC1F0FE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9062" y="1879600"/>
            <a:ext cx="3251200" cy="3251200"/>
          </a:xfrm>
          <a:prstGeom prst="rect">
            <a:avLst/>
          </a:prstGeom>
        </p:spPr>
      </p:pic>
      <p:sp>
        <p:nvSpPr>
          <p:cNvPr id="7" name="Google Shape;271;p13">
            <a:extLst>
              <a:ext uri="{FF2B5EF4-FFF2-40B4-BE49-F238E27FC236}">
                <a16:creationId xmlns:a16="http://schemas.microsoft.com/office/drawing/2014/main" id="{A03CFE8B-D682-0DC2-8331-2CA2D2FC4693}"/>
              </a:ext>
            </a:extLst>
          </p:cNvPr>
          <p:cNvSpPr txBox="1"/>
          <p:nvPr/>
        </p:nvSpPr>
        <p:spPr>
          <a:xfrm>
            <a:off x="-5729213" y="2479620"/>
            <a:ext cx="5578452" cy="2051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6059" b="1" dirty="0">
                <a:latin typeface="Oswald"/>
                <a:sym typeface="Oswald"/>
              </a:rPr>
              <a:t>ORGANIZATIONAL CHART</a:t>
            </a:r>
            <a:endParaRPr sz="1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486F445-903F-7118-29A3-130C44296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F1C2A77D-2BD3-C524-6E34-42BF9D2AF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EB3DF86-DFF8-F01A-1E68-2991661FD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38B2846-13D1-F178-2036-3418AB148BC7}"/>
              </a:ext>
            </a:extLst>
          </p:cNvPr>
          <p:cNvGrpSpPr/>
          <p:nvPr/>
        </p:nvGrpSpPr>
        <p:grpSpPr>
          <a:xfrm>
            <a:off x="-5700906" y="958363"/>
            <a:ext cx="5565329" cy="5262130"/>
            <a:chOff x="-2498334" y="1666764"/>
            <a:chExt cx="8347994" cy="7893195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7BCB3CDB-99D8-12EC-F54A-A3A213928ADD}"/>
                </a:ext>
              </a:extLst>
            </p:cNvPr>
            <p:cNvSpPr/>
            <p:nvPr/>
          </p:nvSpPr>
          <p:spPr>
            <a:xfrm>
              <a:off x="-2322992" y="1948882"/>
              <a:ext cx="8172652" cy="761107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EAF8AEF0-EF21-7BD8-5038-2A3B17EA835D}"/>
                </a:ext>
              </a:extLst>
            </p:cNvPr>
            <p:cNvSpPr/>
            <p:nvPr/>
          </p:nvSpPr>
          <p:spPr>
            <a:xfrm>
              <a:off x="-2498334" y="1666764"/>
              <a:ext cx="8172652" cy="7663975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30B8EF2-5EAA-9975-46F8-CDFB7CD3A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9021" y="3859552"/>
            <a:ext cx="1035312" cy="10353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AD541D-BBF8-48CC-365C-4A66E2B344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8570" y="3859552"/>
            <a:ext cx="1035312" cy="10353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61B179-E32E-F0ED-4BA7-77DF5431CF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8119" y="3859552"/>
            <a:ext cx="1035312" cy="10353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212229-382A-6E70-9240-3F1E8615F57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7614" t="7614" r="7614" b="7614"/>
          <a:stretch/>
        </p:blipFill>
        <p:spPr>
          <a:xfrm>
            <a:off x="8727667" y="3859552"/>
            <a:ext cx="1035312" cy="10353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1174AD-DE36-4B3B-7BAB-EF887B2E6B79}"/>
              </a:ext>
            </a:extLst>
          </p:cNvPr>
          <p:cNvSpPr txBox="1"/>
          <p:nvPr/>
        </p:nvSpPr>
        <p:spPr>
          <a:xfrm>
            <a:off x="2429022" y="1779653"/>
            <a:ext cx="7333957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3600" dirty="0">
                <a:solidFill>
                  <a:srgbClr val="4F7D7B"/>
                </a:solidFill>
              </a:rPr>
              <a:t>AS EVERY SOCIAL MEDIA PLATFORM THE FIRST STEP IS TO CREATE A USER</a:t>
            </a:r>
          </a:p>
        </p:txBody>
      </p:sp>
    </p:spTree>
    <p:extLst>
      <p:ext uri="{BB962C8B-B14F-4D97-AF65-F5344CB8AC3E}">
        <p14:creationId xmlns:p14="http://schemas.microsoft.com/office/powerpoint/2010/main" val="2805490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68E4A21-7D31-E6F4-5440-E3C8B20B6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15FAD694-B34F-5CB0-E6C2-5F1A4EDA4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F9AC86FF-2456-5603-845A-E24256B33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764430DF-F0BA-7CFE-48F5-DDEC9A4301BC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461AAA80-DB0E-4294-9B45-B710D828CF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1513ABC-1C38-6D5A-2753-C4A3FDCAFD05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098F370E-4A81-9B2B-2D74-BB2415BB51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23DA7ABC-3EE7-FCB5-8639-735EBB303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4D9A4A8E-A52F-526C-B5F8-D3401A68AA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7EB0EB8-7428-3265-20C2-948FC89DF077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A2EE525-C905-300D-7243-246CB72AF743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43B29CC-7A62-A130-5770-F615F960B89E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A8236EE-A083-44BF-C64B-7A41D030213C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D345DF3C-87C4-C611-14D7-6108920922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FA066241-E38F-C6A3-6605-F7F2EA475A3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23CB0E4F-6FE2-8408-E351-AFA81BE22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66699BF-9398-C629-CC2B-1FF77F6DDB46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FE5B136-947A-4DBF-1CA1-767DEC5E46BA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A972F823-3359-BEC6-D7BB-19CF9509AAFF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0AA6FF5-233B-C391-9896-32DDB73FC913}"/>
              </a:ext>
            </a:extLst>
          </p:cNvPr>
          <p:cNvSpPr txBox="1"/>
          <p:nvPr/>
        </p:nvSpPr>
        <p:spPr>
          <a:xfrm>
            <a:off x="356867" y="1504885"/>
            <a:ext cx="335093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rPr>
              <a:t>SYSTEM ADMINISTRATOR </a:t>
            </a:r>
            <a:endParaRPr lang="en-US" sz="2133" b="1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1FE4DC-1AF7-CAAE-1880-544DB2830595}"/>
              </a:ext>
            </a:extLst>
          </p:cNvPr>
          <p:cNvSpPr txBox="1"/>
          <p:nvPr/>
        </p:nvSpPr>
        <p:spPr>
          <a:xfrm>
            <a:off x="1366279" y="4839699"/>
            <a:ext cx="133210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rPr>
              <a:t>DEFINE</a:t>
            </a:r>
            <a:endParaRPr lang="en-US" sz="2133" b="1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B912AD-57F6-FF05-BC95-FCD3AA22524E}"/>
              </a:ext>
            </a:extLst>
          </p:cNvPr>
          <p:cNvSpPr txBox="1"/>
          <p:nvPr/>
        </p:nvSpPr>
        <p:spPr>
          <a:xfrm>
            <a:off x="1186668" y="2556638"/>
            <a:ext cx="169132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rPr>
              <a:t>SECURITY</a:t>
            </a:r>
            <a:endParaRPr lang="en-US" sz="2133" b="1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54026-D089-7DB2-7FA6-4A66CE12DEC2}"/>
              </a:ext>
            </a:extLst>
          </p:cNvPr>
          <p:cNvSpPr txBox="1"/>
          <p:nvPr/>
        </p:nvSpPr>
        <p:spPr>
          <a:xfrm>
            <a:off x="1490521" y="3644559"/>
            <a:ext cx="108362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rPr>
              <a:t>USER</a:t>
            </a:r>
            <a:endParaRPr lang="en-US" sz="2133" b="1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38D8A967-ED45-E702-10A1-6071F13549F6}"/>
              </a:ext>
            </a:extLst>
          </p:cNvPr>
          <p:cNvSpPr/>
          <p:nvPr/>
        </p:nvSpPr>
        <p:spPr>
          <a:xfrm>
            <a:off x="1906542" y="2113359"/>
            <a:ext cx="251581" cy="42486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45E3FFCD-D165-BF35-1D5E-B3A015445EE4}"/>
              </a:ext>
            </a:extLst>
          </p:cNvPr>
          <p:cNvSpPr/>
          <p:nvPr/>
        </p:nvSpPr>
        <p:spPr>
          <a:xfrm>
            <a:off x="1906542" y="3124126"/>
            <a:ext cx="251581" cy="42486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AF47C59D-378E-106A-E024-AE61FD5AC46F}"/>
              </a:ext>
            </a:extLst>
          </p:cNvPr>
          <p:cNvSpPr/>
          <p:nvPr/>
        </p:nvSpPr>
        <p:spPr>
          <a:xfrm>
            <a:off x="1906541" y="4212047"/>
            <a:ext cx="251581" cy="42486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pic>
        <p:nvPicPr>
          <p:cNvPr id="36" name="Content Placeholder 4">
            <a:extLst>
              <a:ext uri="{FF2B5EF4-FFF2-40B4-BE49-F238E27FC236}">
                <a16:creationId xmlns:a16="http://schemas.microsoft.com/office/drawing/2014/main" id="{7FCE1EAB-B167-51F0-C746-A57E1032B6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00095" y="1423940"/>
            <a:ext cx="5573900" cy="4025762"/>
          </a:xfrm>
          <a:prstGeom prst="rect">
            <a:avLst/>
          </a:prstGeom>
          <a:noFill/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E85FA0D-692E-38E0-C0C8-33101B8760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5973" y="1504886"/>
            <a:ext cx="6082125" cy="4018773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D283F38-B376-681D-176B-5AC8AFB636AB}"/>
              </a:ext>
            </a:extLst>
          </p:cNvPr>
          <p:cNvSpPr txBox="1"/>
          <p:nvPr/>
        </p:nvSpPr>
        <p:spPr>
          <a:xfrm>
            <a:off x="2429022" y="-2340170"/>
            <a:ext cx="7333957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3600" dirty="0">
                <a:solidFill>
                  <a:srgbClr val="4F7D7B"/>
                </a:solidFill>
              </a:rPr>
              <a:t>AS EVERYSOCIAL MEDIA PLATFORM THE FIRST STEP IS TO CREATE A USER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33AB993-3836-C99C-5D50-652AADD841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7896363" y="3859552"/>
            <a:ext cx="1035312" cy="103531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E66FE2B-0CE0-DF19-602C-23AE0163D0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796815" y="3859552"/>
            <a:ext cx="1035312" cy="103531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46BD8F5-2C4D-97F9-21F4-858B5699CF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194519" y="3859552"/>
            <a:ext cx="1035312" cy="103531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2B7F70C-24AA-B6AE-AE43-C74162836367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7614" t="7614" r="7614" b="7614"/>
          <a:stretch/>
        </p:blipFill>
        <p:spPr>
          <a:xfrm>
            <a:off x="19294067" y="3859552"/>
            <a:ext cx="1035312" cy="103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437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0BEB6338-4472-76D4-18FA-DEB0D870D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8856B99D-ABB3-2BAC-499B-3335799C8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6FF986AE-0B06-793F-B7B8-7770758D0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7DD7ED60-7518-BF69-4C1D-AA98D7F87148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02D9EC55-5009-5109-75E3-AF9F21775F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D13AC8A-D363-37D1-1B26-E230CA63C08A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E4270083-DB17-B389-FFE4-98EEB956F8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D3A2A307-F32E-4DDF-9B65-7043E874E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4518810B-5428-BC18-4600-64C364F263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6A381FD-47C9-13BE-04CD-72E69609C98C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AA2F535-4472-D9FF-8A18-69A087C6EBC9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5819CCD-8131-7C16-4A04-53E142BF0A3D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B770FD9-804D-D9DE-9590-0549231BC8DC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8DF50F4B-9056-C17A-BA3E-C47ACA734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BB3912C2-DB05-2430-4F83-299F6431641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C56FA6AA-2689-A027-AE96-75619DC74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1826838-FAFE-1CE7-6B51-73522EB8D1F2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2FF6F413-4A89-549F-1A31-C82615FF5088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F41F0BFF-C823-56AC-EA96-3B29971351FC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DDF1884-44D9-1C4A-999B-50DF2FCE3354}"/>
              </a:ext>
            </a:extLst>
          </p:cNvPr>
          <p:cNvSpPr txBox="1"/>
          <p:nvPr/>
        </p:nvSpPr>
        <p:spPr>
          <a:xfrm>
            <a:off x="349537" y="3251503"/>
            <a:ext cx="3350931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rPr>
              <a:t>CREATE USERNAME AND PASSWORD</a:t>
            </a:r>
            <a:endParaRPr lang="en-US" sz="2133" b="1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EC69CEE2-A951-F352-90DF-02018C37D091}"/>
              </a:ext>
            </a:extLst>
          </p:cNvPr>
          <p:cNvSpPr/>
          <p:nvPr/>
        </p:nvSpPr>
        <p:spPr>
          <a:xfrm>
            <a:off x="1524512" y="7974834"/>
            <a:ext cx="251581" cy="42486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67457A20-9516-A715-9CA0-13AFC71120E3}"/>
              </a:ext>
            </a:extLst>
          </p:cNvPr>
          <p:cNvSpPr/>
          <p:nvPr/>
        </p:nvSpPr>
        <p:spPr>
          <a:xfrm>
            <a:off x="1503866" y="9036824"/>
            <a:ext cx="251581" cy="42486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1CEDEFDE-E4AE-AF84-5074-4E880AF3B539}"/>
              </a:ext>
            </a:extLst>
          </p:cNvPr>
          <p:cNvSpPr/>
          <p:nvPr/>
        </p:nvSpPr>
        <p:spPr>
          <a:xfrm>
            <a:off x="1537542" y="10214985"/>
            <a:ext cx="251581" cy="42486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E6D2ED7-E2CD-6434-C7B2-9AA96DB3A9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978" y="1445144"/>
            <a:ext cx="6082125" cy="4018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 descr="A group of people with a blue face&#10;&#10;Description automatically generated">
            <a:extLst>
              <a:ext uri="{FF2B5EF4-FFF2-40B4-BE49-F238E27FC236}">
                <a16:creationId xmlns:a16="http://schemas.microsoft.com/office/drawing/2014/main" id="{D3A0C4D8-1A9C-BFE7-8919-80361D8C7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0490" y="-3727311"/>
            <a:ext cx="2871021" cy="28710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C22D746-CFAD-3069-3D5C-7D860F105365}"/>
              </a:ext>
            </a:extLst>
          </p:cNvPr>
          <p:cNvSpPr txBox="1"/>
          <p:nvPr/>
        </p:nvSpPr>
        <p:spPr>
          <a:xfrm>
            <a:off x="960816" y="8233426"/>
            <a:ext cx="10270369" cy="90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EACH USER IS FOR A DIFFERENT JOB, SO THAT’S IMPORTANT TO SPECIFY EXACT USER RIGHTS OR RESPONSIBILITIES TO AVOID ANY CONFUSIONS.</a:t>
            </a:r>
          </a:p>
        </p:txBody>
      </p:sp>
    </p:spTree>
    <p:extLst>
      <p:ext uri="{BB962C8B-B14F-4D97-AF65-F5344CB8AC3E}">
        <p14:creationId xmlns:p14="http://schemas.microsoft.com/office/powerpoint/2010/main" val="297753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4346391D-027D-D773-A0B4-A45D0CA69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B5B56647-21DC-EEA7-3D36-31925CDCE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516A660-8690-70F2-22EB-BA7D4DB70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pic>
        <p:nvPicPr>
          <p:cNvPr id="6" name="Picture 5" descr="A group of people with a blue face&#10;&#10;Description automatically generated">
            <a:extLst>
              <a:ext uri="{FF2B5EF4-FFF2-40B4-BE49-F238E27FC236}">
                <a16:creationId xmlns:a16="http://schemas.microsoft.com/office/drawing/2014/main" id="{488C2CEC-ED1E-6779-29C1-DE884496C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0490" y="1296717"/>
            <a:ext cx="2871021" cy="28710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180AC5-09A8-9545-F5F2-2CF8A924F7FB}"/>
              </a:ext>
            </a:extLst>
          </p:cNvPr>
          <p:cNvSpPr txBox="1"/>
          <p:nvPr/>
        </p:nvSpPr>
        <p:spPr>
          <a:xfrm>
            <a:off x="960816" y="4443040"/>
            <a:ext cx="10270369" cy="90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EACH USER IS FOR A DIFFERENT JOB, SO THAT’S IMPORTANT TO SPECIFY EXACT USER RIGHTS OR RESPONSIBILITIES TO AVOID ANY CONFUSIONS.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7AB2EDF-3E5E-F5F7-6D73-5CB9CFDC0D12}"/>
              </a:ext>
            </a:extLst>
          </p:cNvPr>
          <p:cNvGrpSpPr/>
          <p:nvPr/>
        </p:nvGrpSpPr>
        <p:grpSpPr>
          <a:xfrm>
            <a:off x="13403557" y="910153"/>
            <a:ext cx="7717368" cy="5795751"/>
            <a:chOff x="6578598" y="1381211"/>
            <a:chExt cx="11576052" cy="8693626"/>
          </a:xfrm>
        </p:grpSpPr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30DDD330-84BB-E102-11E1-723A8FD90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4B08D88-2800-ACAF-E6F8-AF2D9863EC67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1" name="Freeform 39">
              <a:extLst>
                <a:ext uri="{FF2B5EF4-FFF2-40B4-BE49-F238E27FC236}">
                  <a16:creationId xmlns:a16="http://schemas.microsoft.com/office/drawing/2014/main" id="{BE82DB04-9C8C-21DC-C104-5D5F04AA44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2" name="Freeform 40">
              <a:extLst>
                <a:ext uri="{FF2B5EF4-FFF2-40B4-BE49-F238E27FC236}">
                  <a16:creationId xmlns:a16="http://schemas.microsoft.com/office/drawing/2014/main" id="{95369B90-D812-A510-D810-FB41970494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3" name="Freeform 46">
              <a:extLst>
                <a:ext uri="{FF2B5EF4-FFF2-40B4-BE49-F238E27FC236}">
                  <a16:creationId xmlns:a16="http://schemas.microsoft.com/office/drawing/2014/main" id="{09799DCF-C38D-EAD8-2238-057D5381D0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D59BAC6-2D33-C0B5-5A0F-8A767962A3C5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C2635B0-35F8-AF91-8D71-D102EDF970AB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EFB8D72-FF5F-4F3B-E442-E98EB93DE7C0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678CCD8-016B-EBD9-7135-F61DF9E0F5A1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" name="Freeform 42">
              <a:extLst>
                <a:ext uri="{FF2B5EF4-FFF2-40B4-BE49-F238E27FC236}">
                  <a16:creationId xmlns:a16="http://schemas.microsoft.com/office/drawing/2014/main" id="{3590BA6B-9DD0-858D-2674-880BC59CA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24600273-0CEF-9101-FBBD-9C0EAE0BEE7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21" name="Graphic 20" descr="Avocado with solid fill">
              <a:extLst>
                <a:ext uri="{FF2B5EF4-FFF2-40B4-BE49-F238E27FC236}">
                  <a16:creationId xmlns:a16="http://schemas.microsoft.com/office/drawing/2014/main" id="{6D018F0F-598E-D6CF-4DE8-99B2C187F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3151B3C-0E9A-200D-5270-B174F69976B7}"/>
              </a:ext>
            </a:extLst>
          </p:cNvPr>
          <p:cNvGrpSpPr/>
          <p:nvPr/>
        </p:nvGrpSpPr>
        <p:grpSpPr>
          <a:xfrm>
            <a:off x="-6689860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C17FF16B-34B6-FCFF-F47A-83E33567FFD1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A3E36C9C-A0C5-C8D1-29BF-6D91A027053F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BD29E4-45FF-D7D3-AAA2-326AEC074724}"/>
              </a:ext>
            </a:extLst>
          </p:cNvPr>
          <p:cNvSpPr txBox="1"/>
          <p:nvPr/>
        </p:nvSpPr>
        <p:spPr>
          <a:xfrm>
            <a:off x="-5215524" y="3251503"/>
            <a:ext cx="3350931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rPr>
              <a:t>CREATE USERNAME AND PASSWORD</a:t>
            </a:r>
            <a:endParaRPr lang="en-US" sz="2133" b="1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15F895-7430-E529-8C7E-5BA864A4B8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6637" y="1371080"/>
            <a:ext cx="6082125" cy="40187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5005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2B3D18CD-31C6-258B-7CE0-86C18224E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9873303A-805F-6618-A566-8BC838DB5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B1D05EF3-954C-0B0B-165A-297D0B19A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98982E42-EE7C-0CC5-9912-03221C9550C5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719FD5B1-6DE5-BC82-E5F1-7EEEFC174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B28ECA1-8DDA-B1B6-AC88-BCBA002E939D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17E8A431-E90F-6016-297C-82A17410C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1E83470E-BDD3-D6FA-32FF-A596E2DD6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E7EA9034-429E-56E2-7AE4-FC8F7EF990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E96065A-AA47-C593-3D94-88D5123D31BF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B0F2FCF-8C3F-8C5F-E23F-2C2A30E8FE4F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7F52268-4FBC-9CD8-E153-F4FDB3E4B2D9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2AD9FB0-6783-1BB5-9879-24BBBA265072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EA436575-3651-2CEC-E875-F645D7C38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E7F82D7E-B12D-995D-C071-D1AA0635CE1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028A138D-5874-154E-459F-9D1B11CF1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E01E5D7-55C6-DDAB-7A7E-7A7214C47670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3C191AB2-C44E-5C2E-6B8D-493E0CEA25B2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FDBF1B2-7D24-960D-E28A-589992FB0DE1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78F7769-C114-1281-2E6C-22894926841E}"/>
              </a:ext>
            </a:extLst>
          </p:cNvPr>
          <p:cNvSpPr txBox="1"/>
          <p:nvPr/>
        </p:nvSpPr>
        <p:spPr>
          <a:xfrm>
            <a:off x="356867" y="1504885"/>
            <a:ext cx="335093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rPr>
              <a:t>SYSTEM ADMINISTRATOR </a:t>
            </a:r>
            <a:endParaRPr lang="en-US" sz="2133" b="1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F7498E-5430-691F-DED6-4FE411868367}"/>
              </a:ext>
            </a:extLst>
          </p:cNvPr>
          <p:cNvSpPr txBox="1"/>
          <p:nvPr/>
        </p:nvSpPr>
        <p:spPr>
          <a:xfrm>
            <a:off x="1366279" y="4839699"/>
            <a:ext cx="133210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rPr>
              <a:t>DEFINE</a:t>
            </a:r>
            <a:endParaRPr lang="en-US" sz="2133" b="1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D63406-7CC3-4957-EC46-3D3B2E3825BD}"/>
              </a:ext>
            </a:extLst>
          </p:cNvPr>
          <p:cNvSpPr txBox="1"/>
          <p:nvPr/>
        </p:nvSpPr>
        <p:spPr>
          <a:xfrm>
            <a:off x="1186668" y="2556638"/>
            <a:ext cx="169132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rPr>
              <a:t>SECURITY</a:t>
            </a:r>
            <a:endParaRPr lang="en-US" sz="2133" b="1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039BE0-BE7F-1693-CF00-680FCD14C044}"/>
              </a:ext>
            </a:extLst>
          </p:cNvPr>
          <p:cNvSpPr txBox="1"/>
          <p:nvPr/>
        </p:nvSpPr>
        <p:spPr>
          <a:xfrm>
            <a:off x="356867" y="3644559"/>
            <a:ext cx="335093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rPr>
              <a:t>RESPONSIBILITY</a:t>
            </a:r>
            <a:endParaRPr lang="en-US" sz="2133" b="1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9EDEBCFB-5DF0-5B4D-1B26-194365477C30}"/>
              </a:ext>
            </a:extLst>
          </p:cNvPr>
          <p:cNvSpPr/>
          <p:nvPr/>
        </p:nvSpPr>
        <p:spPr>
          <a:xfrm>
            <a:off x="1906542" y="2113359"/>
            <a:ext cx="251581" cy="42486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517753E0-9106-4F4E-BFD6-E534F3DDF421}"/>
              </a:ext>
            </a:extLst>
          </p:cNvPr>
          <p:cNvSpPr/>
          <p:nvPr/>
        </p:nvSpPr>
        <p:spPr>
          <a:xfrm>
            <a:off x="1906542" y="3124126"/>
            <a:ext cx="251581" cy="42486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17FB47BE-FB3A-7215-8AEC-421BF0163AB2}"/>
              </a:ext>
            </a:extLst>
          </p:cNvPr>
          <p:cNvSpPr/>
          <p:nvPr/>
        </p:nvSpPr>
        <p:spPr>
          <a:xfrm>
            <a:off x="1906541" y="4212047"/>
            <a:ext cx="251581" cy="42486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618CA3-22CF-8CF9-A0A8-68EB2109D4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667" y="1355526"/>
            <a:ext cx="6108756" cy="40555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4264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1D9EB03-1BFA-7983-F0E5-332380817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F68DEF06-8787-CA1C-03E0-E0A056477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E81489A8-A04E-FC32-2243-CC44B6589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B0092D09-A841-B4D1-1F48-B793225854C2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31CA2C69-8C39-48EF-4C9F-82E21DB01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9442957-3E46-26D7-5801-AE83A14FCD5B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79D2930F-55D3-3747-78A1-129E51BBB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40ED5907-5BDF-79C5-9FD7-03ED815A21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CE721364-0CFA-7169-A720-2859AE7F8E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47D2AE6-03EE-1B33-F136-5A905091D9AC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0BB3B8A-EB59-5A14-EDB9-8F3406FB1B20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35BADE9-3FCD-E036-76BD-DA54F502C5AD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0AD1C8E-3A21-2E5C-D677-74101F95AD16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D604FB00-2660-5B23-9368-2B07898115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E8DC4CC6-70EA-A2D8-0741-3415246C6E6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D97C939D-BF28-E136-D231-78F9F8566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18DC3B-2867-FE64-F25F-34BC16CDAF51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08203547-7D6D-E46F-3948-638ACB7B3955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6D81DEA5-A3CA-06E7-EA3C-942F1D679499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DD82289-7285-37E1-64B5-27EF070682F7}"/>
              </a:ext>
            </a:extLst>
          </p:cNvPr>
          <p:cNvSpPr txBox="1"/>
          <p:nvPr/>
        </p:nvSpPr>
        <p:spPr>
          <a:xfrm>
            <a:off x="355592" y="3252431"/>
            <a:ext cx="3350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rPr>
              <a:t>SYSTEM ADMINISTRATOR </a:t>
            </a:r>
            <a:endParaRPr lang="en-US" sz="1600" b="1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B50C65-C9F2-B482-E3A4-38CA00F6B54C}"/>
              </a:ext>
            </a:extLst>
          </p:cNvPr>
          <p:cNvSpPr txBox="1"/>
          <p:nvPr/>
        </p:nvSpPr>
        <p:spPr>
          <a:xfrm>
            <a:off x="1366279" y="5659036"/>
            <a:ext cx="13321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rPr>
              <a:t>DEFINE</a:t>
            </a:r>
            <a:endParaRPr lang="en-US" sz="1600" b="1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DCB724-3EF6-C892-C354-6C70C395BFF7}"/>
              </a:ext>
            </a:extLst>
          </p:cNvPr>
          <p:cNvSpPr txBox="1"/>
          <p:nvPr/>
        </p:nvSpPr>
        <p:spPr>
          <a:xfrm>
            <a:off x="1186667" y="4084545"/>
            <a:ext cx="1691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rPr>
              <a:t>SECURITY</a:t>
            </a:r>
            <a:endParaRPr lang="en-US" sz="1600" b="1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166C7A-FD49-7575-7DA0-263F29EBCEE7}"/>
              </a:ext>
            </a:extLst>
          </p:cNvPr>
          <p:cNvSpPr txBox="1"/>
          <p:nvPr/>
        </p:nvSpPr>
        <p:spPr>
          <a:xfrm>
            <a:off x="356867" y="4883605"/>
            <a:ext cx="3350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rPr>
              <a:t>RESPONSIBILITY</a:t>
            </a:r>
            <a:endParaRPr lang="en-US" sz="1600" b="1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CF7A81C1-FBCB-E7D7-70F9-568257A64628}"/>
              </a:ext>
            </a:extLst>
          </p:cNvPr>
          <p:cNvSpPr/>
          <p:nvPr/>
        </p:nvSpPr>
        <p:spPr>
          <a:xfrm>
            <a:off x="1906872" y="3610864"/>
            <a:ext cx="251581" cy="42486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A05531A3-5D2B-FBFD-E08A-4EE2B4D7553C}"/>
              </a:ext>
            </a:extLst>
          </p:cNvPr>
          <p:cNvSpPr/>
          <p:nvPr/>
        </p:nvSpPr>
        <p:spPr>
          <a:xfrm>
            <a:off x="1906542" y="4390462"/>
            <a:ext cx="251581" cy="42486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8466C14A-0967-51B0-9818-872AE5142C74}"/>
              </a:ext>
            </a:extLst>
          </p:cNvPr>
          <p:cNvSpPr/>
          <p:nvPr/>
        </p:nvSpPr>
        <p:spPr>
          <a:xfrm>
            <a:off x="1906542" y="5175745"/>
            <a:ext cx="251581" cy="42486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FA2052-9B23-EEB9-4DF0-8463AD2DEC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349" y="1422882"/>
            <a:ext cx="6190632" cy="409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1E53CC9-4804-644D-D768-8383C311C89E}"/>
              </a:ext>
            </a:extLst>
          </p:cNvPr>
          <p:cNvSpPr txBox="1"/>
          <p:nvPr/>
        </p:nvSpPr>
        <p:spPr>
          <a:xfrm>
            <a:off x="411805" y="1937205"/>
            <a:ext cx="3238507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rPr>
              <a:t>ASSIGNING RESPONSIBILITY TO A USER</a:t>
            </a:r>
            <a:endParaRPr lang="en-US" sz="2133" b="1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A087AFD-8DC5-8F52-9685-ADF8204962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3800" y="-2578100"/>
            <a:ext cx="2184400" cy="2184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E159017-67DE-5C47-9AD1-D825BC4805A1}"/>
              </a:ext>
            </a:extLst>
          </p:cNvPr>
          <p:cNvSpPr txBox="1"/>
          <p:nvPr/>
        </p:nvSpPr>
        <p:spPr>
          <a:xfrm>
            <a:off x="960816" y="7505876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SETTING UP BUSINESS GROUP WORK STRUCTURE</a:t>
            </a:r>
          </a:p>
        </p:txBody>
      </p:sp>
    </p:spTree>
    <p:extLst>
      <p:ext uri="{BB962C8B-B14F-4D97-AF65-F5344CB8AC3E}">
        <p14:creationId xmlns:p14="http://schemas.microsoft.com/office/powerpoint/2010/main" val="1012735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05602599-1E7E-2DAE-3818-32B6544D7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FFE36473-3AB8-9704-9427-728D8C5C6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9C4D12A-588E-B099-F57B-21741F430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0234A9-9EE2-F240-0DCB-A9186A30E1AD}"/>
              </a:ext>
            </a:extLst>
          </p:cNvPr>
          <p:cNvSpPr txBox="1"/>
          <p:nvPr/>
        </p:nvSpPr>
        <p:spPr>
          <a:xfrm>
            <a:off x="960816" y="4443039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SETTING UP BUSINESS GROUP WORK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7CB163-A7D3-2CE4-F513-1919ABBA8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3800" y="1638300"/>
            <a:ext cx="21844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134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57EA7951-C9ED-F5DE-DBF7-742DB8C9A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29DEF976-4CCE-EB7F-13C1-FFB0351FC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286298B-A897-A59D-D286-281A79B0F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7D436B7-4F1D-B89F-1807-963C7FA67A89}"/>
              </a:ext>
            </a:extLst>
          </p:cNvPr>
          <p:cNvSpPr txBox="1"/>
          <p:nvPr/>
        </p:nvSpPr>
        <p:spPr>
          <a:xfrm>
            <a:off x="2890684" y="2977595"/>
            <a:ext cx="6410632" cy="90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TO SET UP A BUSINESS GROUP ON ORACLE, FEW THINGS MUST BE DEFINED FIRST</a:t>
            </a:r>
          </a:p>
        </p:txBody>
      </p:sp>
    </p:spTree>
    <p:extLst>
      <p:ext uri="{BB962C8B-B14F-4D97-AF65-F5344CB8AC3E}">
        <p14:creationId xmlns:p14="http://schemas.microsoft.com/office/powerpoint/2010/main" val="2584231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D039CC3-9597-5D51-498C-738EC5EBE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4602DCF1-01AA-C042-C70E-97B133C96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70031E44-6754-987A-A2B7-F7DC2EF56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6FF7973-4E12-027E-3996-164452CA3982}"/>
              </a:ext>
            </a:extLst>
          </p:cNvPr>
          <p:cNvGrpSpPr/>
          <p:nvPr/>
        </p:nvGrpSpPr>
        <p:grpSpPr>
          <a:xfrm>
            <a:off x="2220638" y="1169336"/>
            <a:ext cx="2663663" cy="2275001"/>
            <a:chOff x="3330957" y="1754004"/>
            <a:chExt cx="3995494" cy="3412502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293F8E0F-EC89-47C8-6CC8-43A3D08AA718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257121-4AAF-865E-C5F2-2791FD153B23}"/>
                </a:ext>
              </a:extLst>
            </p:cNvPr>
            <p:cNvSpPr txBox="1"/>
            <p:nvPr/>
          </p:nvSpPr>
          <p:spPr>
            <a:xfrm>
              <a:off x="3330957" y="2182886"/>
              <a:ext cx="1099725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67CFA93-AF8F-FEE6-A0FC-267AA3E7BAC3}"/>
                </a:ext>
              </a:extLst>
            </p:cNvPr>
            <p:cNvSpPr txBox="1"/>
            <p:nvPr/>
          </p:nvSpPr>
          <p:spPr>
            <a:xfrm>
              <a:off x="4327783" y="3137090"/>
              <a:ext cx="2584834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FLEXFIELDS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D61E1E7-3FB2-364E-707A-988CBF3D4CA2}"/>
              </a:ext>
            </a:extLst>
          </p:cNvPr>
          <p:cNvGrpSpPr/>
          <p:nvPr/>
        </p:nvGrpSpPr>
        <p:grpSpPr>
          <a:xfrm>
            <a:off x="4502064" y="3413664"/>
            <a:ext cx="2742105" cy="2275001"/>
            <a:chOff x="6753096" y="5120495"/>
            <a:chExt cx="4113157" cy="3412502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F3B42BE9-956C-1667-48A2-F62D72834A9B}"/>
                </a:ext>
              </a:extLst>
            </p:cNvPr>
            <p:cNvSpPr/>
            <p:nvPr/>
          </p:nvSpPr>
          <p:spPr>
            <a:xfrm>
              <a:off x="7453751" y="5120495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solidFill>
                <a:schemeClr val="accent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8949683-D572-DB31-B727-76551B557931}"/>
                </a:ext>
              </a:extLst>
            </p:cNvPr>
            <p:cNvSpPr txBox="1"/>
            <p:nvPr/>
          </p:nvSpPr>
          <p:spPr>
            <a:xfrm>
              <a:off x="6753096" y="5549213"/>
              <a:ext cx="1347388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2"/>
                  </a:solidFill>
                  <a:latin typeface="Oswald SemiBold" pitchFamily="2" charset="77"/>
                </a:rPr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50A4A74-46D4-8E68-ED12-734E93599E1D}"/>
                </a:ext>
              </a:extLst>
            </p:cNvPr>
            <p:cNvSpPr txBox="1"/>
            <p:nvPr/>
          </p:nvSpPr>
          <p:spPr>
            <a:xfrm>
              <a:off x="7867585" y="6580360"/>
              <a:ext cx="2584834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58B6C0"/>
                  </a:solidFill>
                  <a:latin typeface="Oswald" panose="00000500000000000000" pitchFamily="2" charset="0"/>
                </a:rPr>
                <a:t>CURRENCY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41CD91A-4C6C-BA09-3669-3A510857CFDA}"/>
              </a:ext>
            </a:extLst>
          </p:cNvPr>
          <p:cNvGrpSpPr/>
          <p:nvPr/>
        </p:nvGrpSpPr>
        <p:grpSpPr>
          <a:xfrm>
            <a:off x="7126383" y="1169336"/>
            <a:ext cx="2751762" cy="2275001"/>
            <a:chOff x="10689574" y="1754004"/>
            <a:chExt cx="4127643" cy="3412502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5AEA48DE-75D2-BC18-F306-CD04C0F0275F}"/>
                </a:ext>
              </a:extLst>
            </p:cNvPr>
            <p:cNvSpPr/>
            <p:nvPr/>
          </p:nvSpPr>
          <p:spPr>
            <a:xfrm>
              <a:off x="11404715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solidFill>
                <a:schemeClr val="accent3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ED2304D-E15A-7B5C-DC9F-0CD84C570024}"/>
                </a:ext>
              </a:extLst>
            </p:cNvPr>
            <p:cNvSpPr txBox="1"/>
            <p:nvPr/>
          </p:nvSpPr>
          <p:spPr>
            <a:xfrm>
              <a:off x="10689574" y="2182886"/>
              <a:ext cx="1347389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3"/>
                  </a:solidFill>
                  <a:latin typeface="Oswald SemiBold" pitchFamily="2" charset="77"/>
                </a:rPr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783DE8-A164-7FB7-838C-095A5D80A16F}"/>
                </a:ext>
              </a:extLst>
            </p:cNvPr>
            <p:cNvSpPr txBox="1"/>
            <p:nvPr/>
          </p:nvSpPr>
          <p:spPr>
            <a:xfrm>
              <a:off x="11818549" y="3137088"/>
              <a:ext cx="2584835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5BDA7"/>
                  </a:solidFill>
                  <a:latin typeface="Oswald" panose="00000500000000000000" pitchFamily="2" charset="0"/>
                </a:rPr>
                <a:t>LOCATION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0141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947D4A27-E3E5-33D3-BEF3-438147092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CF031F5E-4821-AC12-EA42-998CE59AF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340720C9-E491-6FEC-977A-0B8833F10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2364731-D5DB-1413-2FD1-ED249063B181}"/>
              </a:ext>
            </a:extLst>
          </p:cNvPr>
          <p:cNvGrpSpPr/>
          <p:nvPr/>
        </p:nvGrpSpPr>
        <p:grpSpPr>
          <a:xfrm>
            <a:off x="3368456" y="1280623"/>
            <a:ext cx="4907824" cy="4296755"/>
            <a:chOff x="3428634" y="1754004"/>
            <a:chExt cx="3897817" cy="3412502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D4A5C10D-2705-213F-735A-C90BC133E7D4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Oswald" pitchFamily="2" charset="7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E46138C-BD60-5704-D416-F5A6DB7A34B7}"/>
                </a:ext>
              </a:extLst>
            </p:cNvPr>
            <p:cNvSpPr txBox="1"/>
            <p:nvPr/>
          </p:nvSpPr>
          <p:spPr>
            <a:xfrm>
              <a:off x="3428634" y="2327183"/>
              <a:ext cx="904369" cy="242003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9201" b="1" spc="-73" dirty="0">
                  <a:solidFill>
                    <a:schemeClr val="accent1"/>
                  </a:solidFill>
                  <a:latin typeface="Oswald SemiBold" pitchFamily="2" charset="77"/>
                </a:rPr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3DEA9B-4F5D-3B98-3502-19571465EC19}"/>
                </a:ext>
              </a:extLst>
            </p:cNvPr>
            <p:cNvSpPr txBox="1"/>
            <p:nvPr/>
          </p:nvSpPr>
          <p:spPr>
            <a:xfrm>
              <a:off x="4327782" y="3148726"/>
              <a:ext cx="2584834" cy="6110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FLEXFIELDS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7DF89F1-00E6-4389-FC2F-0DE932BC3D37}"/>
              </a:ext>
            </a:extLst>
          </p:cNvPr>
          <p:cNvGrpSpPr/>
          <p:nvPr/>
        </p:nvGrpSpPr>
        <p:grpSpPr>
          <a:xfrm>
            <a:off x="13724722" y="3398326"/>
            <a:ext cx="2742105" cy="2275001"/>
            <a:chOff x="6753096" y="5120495"/>
            <a:chExt cx="4113157" cy="3412502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F7001145-E341-3C07-470D-33DBACB971D3}"/>
                </a:ext>
              </a:extLst>
            </p:cNvPr>
            <p:cNvSpPr/>
            <p:nvPr/>
          </p:nvSpPr>
          <p:spPr>
            <a:xfrm>
              <a:off x="7453751" y="5120495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solidFill>
                <a:schemeClr val="accent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9FD499E-8356-4FE7-1100-BEA37A1B98AE}"/>
                </a:ext>
              </a:extLst>
            </p:cNvPr>
            <p:cNvSpPr txBox="1"/>
            <p:nvPr/>
          </p:nvSpPr>
          <p:spPr>
            <a:xfrm>
              <a:off x="6753096" y="5549213"/>
              <a:ext cx="1347388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2"/>
                  </a:solidFill>
                  <a:latin typeface="Oswald SemiBold" pitchFamily="2" charset="77"/>
                </a:rPr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7B90656-7492-F0D3-6DB5-970664E7573D}"/>
                </a:ext>
              </a:extLst>
            </p:cNvPr>
            <p:cNvSpPr txBox="1"/>
            <p:nvPr/>
          </p:nvSpPr>
          <p:spPr>
            <a:xfrm>
              <a:off x="7867585" y="6580360"/>
              <a:ext cx="2584834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58B6C0"/>
                  </a:solidFill>
                  <a:latin typeface="Oswald" panose="00000500000000000000" pitchFamily="2" charset="0"/>
                </a:rPr>
                <a:t>CURRENCY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647D836-AE2F-89BC-D7DD-3D1A4C227CA5}"/>
              </a:ext>
            </a:extLst>
          </p:cNvPr>
          <p:cNvGrpSpPr/>
          <p:nvPr/>
        </p:nvGrpSpPr>
        <p:grpSpPr>
          <a:xfrm>
            <a:off x="16349041" y="1153999"/>
            <a:ext cx="2751762" cy="2275001"/>
            <a:chOff x="10689574" y="1754004"/>
            <a:chExt cx="4127643" cy="3412502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0EE909D6-E67B-4A88-2E7E-B271CF672B85}"/>
                </a:ext>
              </a:extLst>
            </p:cNvPr>
            <p:cNvSpPr/>
            <p:nvPr/>
          </p:nvSpPr>
          <p:spPr>
            <a:xfrm>
              <a:off x="11404715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solidFill>
                <a:schemeClr val="accent3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507D921-CD20-9CD4-07A4-2538A51A5F85}"/>
                </a:ext>
              </a:extLst>
            </p:cNvPr>
            <p:cNvSpPr txBox="1"/>
            <p:nvPr/>
          </p:nvSpPr>
          <p:spPr>
            <a:xfrm>
              <a:off x="10689574" y="2182886"/>
              <a:ext cx="1347389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3"/>
                  </a:solidFill>
                  <a:latin typeface="Oswald SemiBold" pitchFamily="2" charset="77"/>
                </a:rPr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0B4B220-7F47-49BA-7BF5-C193D3EFAC09}"/>
                </a:ext>
              </a:extLst>
            </p:cNvPr>
            <p:cNvSpPr txBox="1"/>
            <p:nvPr/>
          </p:nvSpPr>
          <p:spPr>
            <a:xfrm>
              <a:off x="11818549" y="3137088"/>
              <a:ext cx="2584835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5BDA7"/>
                  </a:solidFill>
                  <a:latin typeface="Oswald" panose="00000500000000000000" pitchFamily="2" charset="0"/>
                </a:rPr>
                <a:t>LOCATION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3391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>
          <a:extLst>
            <a:ext uri="{FF2B5EF4-FFF2-40B4-BE49-F238E27FC236}">
              <a16:creationId xmlns:a16="http://schemas.microsoft.com/office/drawing/2014/main" id="{B8B8FE5B-1E63-26F2-92CB-F0B52C96E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3">
            <a:extLst>
              <a:ext uri="{FF2B5EF4-FFF2-40B4-BE49-F238E27FC236}">
                <a16:creationId xmlns:a16="http://schemas.microsoft.com/office/drawing/2014/main" id="{9854D37D-0922-DAF8-B7B9-C65D632433C6}"/>
              </a:ext>
            </a:extLst>
          </p:cNvPr>
          <p:cNvSpPr txBox="1"/>
          <p:nvPr/>
        </p:nvSpPr>
        <p:spPr>
          <a:xfrm>
            <a:off x="773187" y="2479620"/>
            <a:ext cx="4764000" cy="2051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6059" b="1" dirty="0">
                <a:solidFill>
                  <a:schemeClr val="accent4">
                    <a:lumMod val="50000"/>
                  </a:schemeClr>
                </a:solidFill>
                <a:latin typeface="Oswald"/>
                <a:sym typeface="Oswald"/>
              </a:rPr>
              <a:t>MEET OUR CLIENT</a:t>
            </a:r>
            <a:endParaRPr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A5118F-2C77-2FB3-4417-B15A7EAC73EF}"/>
              </a:ext>
            </a:extLst>
          </p:cNvPr>
          <p:cNvSpPr/>
          <p:nvPr/>
        </p:nvSpPr>
        <p:spPr>
          <a:xfrm>
            <a:off x="6096001" y="-12700"/>
            <a:ext cx="6169756" cy="68707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3" name="Picture 2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9469F320-64B5-34B9-FA69-388871B00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610" y="431800"/>
            <a:ext cx="6150537" cy="6146800"/>
          </a:xfrm>
          <a:prstGeom prst="rect">
            <a:avLst/>
          </a:prstGeom>
        </p:spPr>
      </p:pic>
      <p:pic>
        <p:nvPicPr>
          <p:cNvPr id="5" name="Picture 4" descr="A red and black logo&#10;&#10;Description automatically generated">
            <a:extLst>
              <a:ext uri="{FF2B5EF4-FFF2-40B4-BE49-F238E27FC236}">
                <a16:creationId xmlns:a16="http://schemas.microsoft.com/office/drawing/2014/main" id="{DD38B8B8-6C35-085B-41DE-0B4587B61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FF3423-5CE1-3AEC-C677-30F246B20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9062" y="1879600"/>
            <a:ext cx="3251200" cy="3251200"/>
          </a:xfrm>
          <a:prstGeom prst="rect">
            <a:avLst/>
          </a:prstGeom>
        </p:spPr>
      </p:pic>
      <p:sp>
        <p:nvSpPr>
          <p:cNvPr id="7" name="Google Shape;271;p13">
            <a:extLst>
              <a:ext uri="{FF2B5EF4-FFF2-40B4-BE49-F238E27FC236}">
                <a16:creationId xmlns:a16="http://schemas.microsoft.com/office/drawing/2014/main" id="{28A40DF5-4207-0130-C187-80DD427ED29D}"/>
              </a:ext>
            </a:extLst>
          </p:cNvPr>
          <p:cNvSpPr txBox="1"/>
          <p:nvPr/>
        </p:nvSpPr>
        <p:spPr>
          <a:xfrm>
            <a:off x="-5729213" y="2479620"/>
            <a:ext cx="5578452" cy="2051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6059" b="1" dirty="0">
                <a:latin typeface="Oswald"/>
                <a:sym typeface="Oswald"/>
              </a:rPr>
              <a:t>ORGANIZATIONAL CHART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742632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41331B7A-1D51-4DE1-B1B0-A49FDEE4E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AA7440F6-E652-04E5-6162-7D790259E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416C2BDB-E285-3FF0-77F0-20473916E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AEFBC8EC-125B-F1B5-82E6-47024D3ABDEE}"/>
              </a:ext>
            </a:extLst>
          </p:cNvPr>
          <p:cNvGrpSpPr/>
          <p:nvPr/>
        </p:nvGrpSpPr>
        <p:grpSpPr>
          <a:xfrm>
            <a:off x="12813621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2F70ACBF-98EF-4900-D09A-3A527794AE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38328B1-F989-C6D5-CB52-49A4DDCEBA42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6992F978-032E-1E9A-2263-A35ADCB4BE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DFBCC777-5CB0-BA02-25D4-E4CF2A9BA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C8F26C89-9EF6-37E1-A683-9E38DD631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4D96583-D155-8B38-C90C-0C1FBC81162F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C7DA2FC-2276-592B-F30F-AF162E2AD0EC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4EB80E-931E-9F48-D63C-7905FBADCDF2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033BCC4-E8A3-FC24-37CB-097F3FE8DF0B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BA425A4B-618D-CE41-C8D3-47D43F0439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92741D0D-4816-9B59-6C63-0E3C56DCB90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6B19409E-10A0-B0B0-38C1-827039A01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7D654EC-AA23-9C8A-E535-F2EB691F44BB}"/>
              </a:ext>
            </a:extLst>
          </p:cNvPr>
          <p:cNvGrpSpPr/>
          <p:nvPr/>
        </p:nvGrpSpPr>
        <p:grpSpPr>
          <a:xfrm>
            <a:off x="-5765627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9B34E18A-13AE-0B27-1C03-1778B0B6664A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3D331010-0654-0BBC-D7CB-AD67DDE3F0A5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575B4D9F-87B8-19AA-380C-73997D9694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3800" y="-2578100"/>
            <a:ext cx="2184400" cy="2184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2734502-AC98-A271-9CB8-0AC569647AAA}"/>
              </a:ext>
            </a:extLst>
          </p:cNvPr>
          <p:cNvSpPr txBox="1"/>
          <p:nvPr/>
        </p:nvSpPr>
        <p:spPr>
          <a:xfrm>
            <a:off x="960816" y="7505876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SETTING UP BUSINESS GROUP WORK STRUCTURE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9D0464-FE68-1CCB-5996-E3ECB2568404}"/>
              </a:ext>
            </a:extLst>
          </p:cNvPr>
          <p:cNvSpPr txBox="1"/>
          <p:nvPr/>
        </p:nvSpPr>
        <p:spPr>
          <a:xfrm>
            <a:off x="4419400" y="1423940"/>
            <a:ext cx="3353200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>
                <a:solidFill>
                  <a:srgbClr val="4F7D7B"/>
                </a:solidFill>
                <a:latin typeface="Oswald" panose="00000500000000000000" pitchFamily="2" charset="0"/>
                <a:ea typeface="+mj-ea"/>
                <a:cs typeface="+mj-cs"/>
              </a:rPr>
              <a:t>FOR A BUSINESS GROUP, THERE ARE 7 KEY FLEXFIELDS</a:t>
            </a:r>
            <a:endParaRPr lang="en-US" sz="2133" b="1" dirty="0">
              <a:solidFill>
                <a:srgbClr val="4F7D7B"/>
              </a:solidFill>
              <a:latin typeface="Oswald" panose="000005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0CE4CC-523A-03D3-737B-008F17973013}"/>
              </a:ext>
            </a:extLst>
          </p:cNvPr>
          <p:cNvSpPr txBox="1"/>
          <p:nvPr/>
        </p:nvSpPr>
        <p:spPr>
          <a:xfrm>
            <a:off x="3250484" y="2834951"/>
            <a:ext cx="69028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kern="100" dirty="0">
                <a:solidFill>
                  <a:srgbClr val="4F7D7B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1. HUMAN RESOURCES – JOB FLEXFIELD</a:t>
            </a:r>
            <a:br>
              <a:rPr lang="en-US" sz="2400" b="1" kern="100" dirty="0">
                <a:solidFill>
                  <a:srgbClr val="4F7D7B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2400" b="1" kern="100" dirty="0">
                <a:solidFill>
                  <a:srgbClr val="4F7D7B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2. HUMAN RESOURCES – POSITION FLEXFIELD</a:t>
            </a:r>
            <a:br>
              <a:rPr lang="en-US" sz="2400" b="1" kern="100" dirty="0">
                <a:solidFill>
                  <a:srgbClr val="4F7D7B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2400" b="1" kern="100" dirty="0">
                <a:solidFill>
                  <a:srgbClr val="4F7D7B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3. HUMAN RESOURCES – GRADE FLEXFIELD</a:t>
            </a:r>
            <a:br>
              <a:rPr lang="en-US" sz="2400" b="1" kern="100" dirty="0">
                <a:solidFill>
                  <a:srgbClr val="4F7D7B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2400" b="1" kern="100" dirty="0">
                <a:solidFill>
                  <a:srgbClr val="4F7D7B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4. HUMAN RESOURCES – COMPETENCE FLEXFIELD</a:t>
            </a:r>
            <a:br>
              <a:rPr lang="en-US" sz="2400" b="1" kern="100" dirty="0">
                <a:solidFill>
                  <a:srgbClr val="4F7D7B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2400" b="1" kern="100" dirty="0">
                <a:solidFill>
                  <a:srgbClr val="4F7D7B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5. PAYROLL – PEOPLE GROUP</a:t>
            </a:r>
            <a:br>
              <a:rPr lang="en-US" sz="2400" b="1" kern="100" dirty="0">
                <a:solidFill>
                  <a:srgbClr val="4F7D7B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2400" b="1" kern="100" dirty="0">
                <a:solidFill>
                  <a:srgbClr val="4F7D7B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6. PAYROLL – COST ALLOCATION</a:t>
            </a:r>
          </a:p>
          <a:p>
            <a:r>
              <a:rPr lang="en-US" sz="2400" b="1" kern="100" dirty="0">
                <a:solidFill>
                  <a:srgbClr val="4F7D7B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7. PAYROLL – BANK DETAILS KEY FLRXFIELD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C46F64D-4DFB-1B44-2FD4-85B4643977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43964" y="1423940"/>
            <a:ext cx="6783393" cy="406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36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355C8D33-9827-C29C-5689-EC7167A97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B2E7605E-4B75-4BC8-F126-147635CC0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740CA50C-49E3-F1E6-FF93-5C71DDB25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B077F942-B70B-B335-CEDD-2E5644D5F6C8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53A3A56E-B977-2DFA-95B1-216B9B0D5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4D33E64-7E63-69C4-050D-E31DB3FD1E95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D5A21ABF-2DD2-3372-1465-D79DD773D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E9AFF8F3-4680-0688-9997-CE0C75475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2F2B64FD-46AE-7667-AEDC-0B30223CA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AAF99F8-B5C1-9AD1-F58A-BFF07D0D34C5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DAADC4C-2E67-2C49-1F68-BB0BB3EA57D3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C54BA68-9B39-9464-FAFE-4DB2C9C1D3F8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B09EED4-690C-0169-9BEE-DE235C438E14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C23BB694-CF05-3498-E9AC-F964C537E7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4DDBB1A5-4D49-6C53-CEAE-3D32A066FA4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C5E2F6E7-5D51-85CD-D1C3-C6627A612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9444DEC-C25F-CD66-8BB5-4494204C2F83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E37E4405-29C0-30F1-F167-9FBD3E474C16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8E0CB6C9-CC04-8487-DF5A-F286D8CD76A2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8CC1D51C-D271-C5BC-466E-CF1FDB069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3800" y="-2578100"/>
            <a:ext cx="2184400" cy="2184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7444C63-3352-76DB-AB03-F9917ED022FB}"/>
              </a:ext>
            </a:extLst>
          </p:cNvPr>
          <p:cNvSpPr txBox="1"/>
          <p:nvPr/>
        </p:nvSpPr>
        <p:spPr>
          <a:xfrm>
            <a:off x="960816" y="7505876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SETTING UP BUSINESS GROUP WORK STRUCTURE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E0201A-E689-A885-6BCF-16BF3D7D88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9420" y="1403197"/>
            <a:ext cx="5115251" cy="408933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E8E1E25-3080-807A-2E0E-6618F13ED430}"/>
              </a:ext>
            </a:extLst>
          </p:cNvPr>
          <p:cNvSpPr txBox="1"/>
          <p:nvPr/>
        </p:nvSpPr>
        <p:spPr>
          <a:xfrm>
            <a:off x="356867" y="1504885"/>
            <a:ext cx="335093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rPr>
              <a:t>SYSTEM ADMINISTRATOR </a:t>
            </a:r>
            <a:endParaRPr lang="en-US" sz="2133" b="1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5C5A26-935E-BD4F-381C-4BA44B1D85AD}"/>
              </a:ext>
            </a:extLst>
          </p:cNvPr>
          <p:cNvSpPr txBox="1"/>
          <p:nvPr/>
        </p:nvSpPr>
        <p:spPr>
          <a:xfrm>
            <a:off x="1366279" y="4839699"/>
            <a:ext cx="133210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rPr>
              <a:t>SEGMENTS</a:t>
            </a:r>
            <a:endParaRPr lang="en-US" sz="2133" b="1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87CB18-84D2-B419-2393-6038EB373342}"/>
              </a:ext>
            </a:extLst>
          </p:cNvPr>
          <p:cNvSpPr txBox="1"/>
          <p:nvPr/>
        </p:nvSpPr>
        <p:spPr>
          <a:xfrm>
            <a:off x="1186668" y="2556638"/>
            <a:ext cx="169132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rPr>
              <a:t>APPLICATION</a:t>
            </a:r>
            <a:endParaRPr lang="en-US" sz="2133" b="1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1B84C3-9F68-8C11-CE43-EDC2EBFF74AB}"/>
              </a:ext>
            </a:extLst>
          </p:cNvPr>
          <p:cNvSpPr txBox="1"/>
          <p:nvPr/>
        </p:nvSpPr>
        <p:spPr>
          <a:xfrm>
            <a:off x="356867" y="3644559"/>
            <a:ext cx="335093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rPr>
              <a:t>FLEXFIELD</a:t>
            </a:r>
            <a:endParaRPr lang="en-US" sz="2133" b="1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A2EABC2F-726A-9D51-7225-783F77C1AFB5}"/>
              </a:ext>
            </a:extLst>
          </p:cNvPr>
          <p:cNvSpPr/>
          <p:nvPr/>
        </p:nvSpPr>
        <p:spPr>
          <a:xfrm>
            <a:off x="1906542" y="2113359"/>
            <a:ext cx="251581" cy="42486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62A73903-39EA-424D-73C5-02E6CE18E6B2}"/>
              </a:ext>
            </a:extLst>
          </p:cNvPr>
          <p:cNvSpPr/>
          <p:nvPr/>
        </p:nvSpPr>
        <p:spPr>
          <a:xfrm>
            <a:off x="1906542" y="3124126"/>
            <a:ext cx="251581" cy="42486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1C3FBE26-D000-28D2-2FA7-60342012C0CD}"/>
              </a:ext>
            </a:extLst>
          </p:cNvPr>
          <p:cNvSpPr/>
          <p:nvPr/>
        </p:nvSpPr>
        <p:spPr>
          <a:xfrm>
            <a:off x="1906541" y="4212047"/>
            <a:ext cx="251581" cy="42486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400096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72492179-0865-22E2-B1F1-A25B3C028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E6782AE0-5C2C-268A-3A01-614EEA18F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0EE237E0-FD04-FF81-4578-525F9061B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BCFDB0FE-FE8F-C7FF-14FD-53738BA85CE4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49220E30-7D7C-AA14-4EB7-75B798F831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D177399-8C85-0463-E18E-CF585F221300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D8B746B3-2A2C-ADF7-0479-D1AD758712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A1427588-2B39-5F37-2021-71003A64F1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234E83C3-EED4-8F7A-0DA9-C9FFB14544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D8F9593-8602-0099-30C3-B9AA2CE99EE9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DA8810A-3311-B90E-FBAF-24273DF6BE97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1105488-2F44-4337-98D9-835F2D7B3A4B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33CCDCC-7F78-F7DB-9BEC-025EDA031307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4CB85816-B467-E6D6-4F3A-78CA00A3D5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237B2657-FCFC-AB9A-C821-CC8985EBFDD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0BD9489F-947E-99DE-8543-ADBB28B7F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D315449-5BC2-7606-813E-511577C4E519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028F8775-E799-2EED-962A-78BD4CF13FD6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5F19A189-6B54-66BD-9344-75E19ACBB0D3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5C06C718-90B4-3A00-4FFE-0454DFCACC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3800" y="-2578100"/>
            <a:ext cx="2184400" cy="2184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6D0BED4-5B3E-6F3B-6FF1-57A4F7B4073E}"/>
              </a:ext>
            </a:extLst>
          </p:cNvPr>
          <p:cNvSpPr txBox="1"/>
          <p:nvPr/>
        </p:nvSpPr>
        <p:spPr>
          <a:xfrm>
            <a:off x="960816" y="7505876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SETTING UP BUSINESS GROUP WORK STRUCTURE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7BDFD1-13E6-0D9E-EF4E-58BAA8D4A2EA}"/>
              </a:ext>
            </a:extLst>
          </p:cNvPr>
          <p:cNvSpPr txBox="1"/>
          <p:nvPr/>
        </p:nvSpPr>
        <p:spPr>
          <a:xfrm>
            <a:off x="375474" y="1561164"/>
            <a:ext cx="33532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b="1" dirty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rPr>
              <a:t>FOR A BUSINESS GROUP, THERE ARE 7 KEY FLEXFIELDS</a:t>
            </a:r>
            <a:endParaRPr lang="en-US" sz="1867" b="1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CE2523-9CC4-D3BB-5ACD-C92FC6AEFCC3}"/>
              </a:ext>
            </a:extLst>
          </p:cNvPr>
          <p:cNvSpPr txBox="1"/>
          <p:nvPr/>
        </p:nvSpPr>
        <p:spPr>
          <a:xfrm>
            <a:off x="101600" y="2702856"/>
            <a:ext cx="39009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kern="100" dirty="0">
                <a:solidFill>
                  <a:schemeClr val="bg1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1. HUMAN RESOURCES – JOB FLEXFIELD</a:t>
            </a:r>
            <a:br>
              <a:rPr lang="en-US" sz="1600" b="1" kern="100" dirty="0">
                <a:solidFill>
                  <a:schemeClr val="bg1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600" b="1" kern="100" dirty="0">
                <a:solidFill>
                  <a:schemeClr val="bg1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2. HUMAN RESOURCES – POSITION FLEXFIELD</a:t>
            </a:r>
            <a:br>
              <a:rPr lang="en-US" sz="1600" b="1" kern="100" dirty="0">
                <a:solidFill>
                  <a:schemeClr val="bg1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600" b="1" kern="100" dirty="0">
                <a:solidFill>
                  <a:schemeClr val="bg1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3. HUMAN RESOURCES – GRADE FLEXFIELD</a:t>
            </a:r>
            <a:br>
              <a:rPr lang="en-US" sz="1600" b="1" kern="100" dirty="0">
                <a:solidFill>
                  <a:schemeClr val="bg1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600" b="1" kern="100" dirty="0">
                <a:solidFill>
                  <a:schemeClr val="bg1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4. HUMAN RESOURCES – COMPETENCE FLEXFIELD</a:t>
            </a:r>
            <a:br>
              <a:rPr lang="en-US" sz="1600" b="1" kern="100" dirty="0">
                <a:solidFill>
                  <a:schemeClr val="bg1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600" b="1" kern="100" dirty="0">
                <a:solidFill>
                  <a:schemeClr val="bg1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5. PAYROLL – PEOPLE GROUP</a:t>
            </a:r>
            <a:br>
              <a:rPr lang="en-US" sz="1600" b="1" kern="100" dirty="0">
                <a:solidFill>
                  <a:schemeClr val="bg1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600" b="1" kern="100" dirty="0">
                <a:solidFill>
                  <a:schemeClr val="bg1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6. PAYROLL – COST ALLOCATION</a:t>
            </a:r>
          </a:p>
          <a:p>
            <a:r>
              <a:rPr lang="en-US" sz="1600" b="1" kern="100" dirty="0">
                <a:solidFill>
                  <a:schemeClr val="bg1"/>
                </a:solidFill>
                <a:latin typeface="Oswald" panose="00000500000000000000" pitchFamily="2" charset="0"/>
                <a:cs typeface="Arial" panose="020B0604020202020204" pitchFamily="34" charset="0"/>
              </a:rPr>
              <a:t>7. PAYROLL – BANK DETAILS KEY FLRXFIELD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8D47589-4957-6BE8-972C-EC99C0CFD9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6875" y="1423940"/>
            <a:ext cx="6783393" cy="406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68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45BACBC1-0B7A-13E2-2BE3-17CB6E28E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3ECD267C-DC45-0591-7E76-6EB119CF7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FD665D89-B786-0E0F-DA6C-6F8368D37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6B2BF58C-B72A-57EF-99DF-0D8C3EDA15A7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9F57DDC8-295D-C517-B8D7-7A4ABBC61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2C26393-530D-D4A6-38C9-F600012409C3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FA568636-CD74-44F0-47D4-6258289D0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4662834C-AF03-0830-87D0-D9FDF60223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B40E5419-FA47-DD7C-1590-7DE6D0D2B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D9D270D-336D-98DF-868E-F6AB9ACA34FC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D9B2D23-422C-3089-B745-8C2294EE58A2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C3A3980-8F81-8F5A-6394-38B13B59C32C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D55609B-611D-34C9-1275-98C4CFD53D38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80FA19FB-B886-421D-83B2-E3E953782A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685C641B-53A3-A018-1D8B-7227E3507E8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E0185D33-F7C4-F1EA-CFA6-E3D66F467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8B0F41-8274-61BF-C375-D471A68355AE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E806D400-F22F-0704-A46D-C62AB8AB03FC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E8C90253-25B4-5AFF-21DB-5DA632A5238E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F642B5C-6ED4-E836-B465-B17E7C159131}"/>
              </a:ext>
            </a:extLst>
          </p:cNvPr>
          <p:cNvSpPr txBox="1"/>
          <p:nvPr/>
        </p:nvSpPr>
        <p:spPr>
          <a:xfrm>
            <a:off x="101600" y="3030747"/>
            <a:ext cx="3353200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1- CREATE PRIME JOB FLEXFIELD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250F60B-33A3-B83D-FA7A-70658B61A6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15391" y="1355525"/>
            <a:ext cx="6783393" cy="40685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BEA9D0-284E-F611-2BF8-91EC63B432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7016" y="1463864"/>
            <a:ext cx="6713541" cy="400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60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57AE2E3-83E5-1E59-6893-FEEF85D8E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B1D2D5C3-72DB-E8A9-548D-8CE20F091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5BF2BBB2-4A12-73F1-0EAA-E33994F40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020E3035-6D18-57EC-312B-2BE5D3019716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5EE54B95-BD64-C593-F69F-D25475694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6CB8047-0039-B10E-CB4E-BEE1CC45DA4C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81618A1C-FA24-4931-20CC-91DCB13C36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E3396859-BA2C-D8FA-9F0C-469FF4860C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379B14D1-819F-A1A9-C6A5-6CA63EDF3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A59920C-E3BC-C9E8-E84F-B483C688EB81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C282614-A75C-5E75-A343-34FA62F24613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75C93B9-4DE9-6FF4-D482-4147F704C79F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5D069F7-0F21-B014-188E-F1983B01F80F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5264C071-38E7-DAAD-C39A-5C1F52921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3425544A-1E44-F60E-CC87-48B2F06334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EF5ABCFD-3EAC-3E8F-FB4F-25026AE2D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84C798-EB76-98FC-CC20-9829EA8316F1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35ACF23-4FFC-CEB7-C8D7-8F0C769927E2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D3F72212-29C6-934C-BB41-A35D3C370849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ECF2B15-3628-0CB9-7108-0A5A7DF8D156}"/>
              </a:ext>
            </a:extLst>
          </p:cNvPr>
          <p:cNvSpPr txBox="1"/>
          <p:nvPr/>
        </p:nvSpPr>
        <p:spPr>
          <a:xfrm>
            <a:off x="199924" y="2789736"/>
            <a:ext cx="3673987" cy="1405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2. ADD SEGMENTS TO THE FLEXFIELD WHERE INFORMATION SHALL BE FILLED OUT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7A59D9-315F-0C84-79E9-2CDC97FBB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2720" y="1343718"/>
            <a:ext cx="6713541" cy="40080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977EC6B-D0DB-A5DF-C806-7DA0F02698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5534" y="1409229"/>
            <a:ext cx="7114526" cy="403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90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624C2195-F97B-1120-740C-48873E250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5E92C656-82A7-8891-A4D4-B97110C7B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B4E81D16-0763-50B2-1F1C-D92C1BEEA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52A4343E-DD16-E8DA-C119-1D723A8CD7F2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13B835B4-F1D3-BC1F-3715-2434E6E35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1784017-97A0-823A-1797-DE7E58786C15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2F14FD05-A696-7C85-0E62-26A85405E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808DFC59-00A3-9963-6C07-E170A3F49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2452C449-E429-AE5A-C3A3-CC4B67269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928B43E-B285-4086-E74D-F877F5FED165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C742FE7-795C-034A-36A6-CF5410348481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3E0DFCA-27C0-81A3-934C-9EE2408B21AE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B03E7B-7EDA-C90E-8E77-977C23CB9AE1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32385F78-CA69-6B2F-F895-00A63CE675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162ADF06-BACC-F97E-3204-216D215E414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0A377C54-841F-C3F2-8B9C-0AD110DCC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DC44CF4-59D4-8078-92EC-BF0A3DAC44E1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707AE892-076F-3808-60C8-A611CA5156BE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11D8EE8E-E006-BC14-1CAD-2CE2DD360A10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D2B6277-8AFB-290E-DAE5-3B9C0F2FB185}"/>
              </a:ext>
            </a:extLst>
          </p:cNvPr>
          <p:cNvSpPr txBox="1"/>
          <p:nvPr/>
        </p:nvSpPr>
        <p:spPr>
          <a:xfrm>
            <a:off x="262005" y="1633146"/>
            <a:ext cx="3673987" cy="1528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P.S. USER CAN CREATE A VALUE SET AND INSERT SPECIFIC VALUES INTO IT THAT THE USER CAN ONLY CHOOSE FROM.</a:t>
            </a:r>
          </a:p>
          <a:p>
            <a:r>
              <a:rPr lang="en-US" sz="1867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HOW? THERE ARE 3 WAYS: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F8A1632-7F02-1619-DBB8-2D0FE6B579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19397" y="1355526"/>
            <a:ext cx="7114526" cy="403954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D4AA13B-80A3-C3F0-98F5-099A42351494}"/>
              </a:ext>
            </a:extLst>
          </p:cNvPr>
          <p:cNvSpPr txBox="1"/>
          <p:nvPr/>
        </p:nvSpPr>
        <p:spPr>
          <a:xfrm>
            <a:off x="330831" y="3946793"/>
            <a:ext cx="3536335" cy="9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 kern="1200">
                <a:solidFill>
                  <a:schemeClr val="bg1"/>
                </a:solidFill>
                <a:effectLst/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1867" dirty="0"/>
              <a:t>FROM THE BUTTON “VALUE SET” IN THE FLEXFIELD DETAIL’S WINDOW.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A561AD9-BBF7-9E65-225B-1E4BF31D0C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4030" y="1430929"/>
            <a:ext cx="6998557" cy="406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98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D4B31AC9-5537-A361-9F49-4C22C096F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EB53334-BD72-9AF6-99A9-4334817D1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087AE1CC-CE12-CEF4-DA8A-64310458A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6CC2F1A0-B357-DF13-5202-74A48E868C12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87833910-7DCE-D7D3-0FB3-48EFFB4868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575FD42-B397-0540-F6A4-BCE61EBD2D10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24B3503F-FA68-EAF0-DE81-F2A2C4FD4D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98F54EE0-A872-8AE4-FB98-E8A4E937F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6EE0B38E-2A99-8AFC-CF74-CB597F51E4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FFDB3DD-13D9-D000-0E5E-C55D57F639C4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A834A91-4E76-791E-C2F6-33B1081C38BE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141F2D9-2C44-0BA2-B616-AE57CF2D0770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B19CDE0-451E-C498-AECF-67CB5C1A46D0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EF1A85CB-46AF-2BCA-6D10-F8F1E0AFD6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E26C2147-0351-3BB3-4973-DCE0B3D3B65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C72044AE-83FE-A31F-D075-CCAB47EC9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17F4B70-BC06-FDC5-A5F3-F60BFFDE380E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09C6A2ED-BAEA-D822-D4F4-403D34D41125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6C370E04-4605-560F-81E1-C44FFDC97D5E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9BF38A7-6019-35DC-B45B-A4C6EDAF55BC}"/>
              </a:ext>
            </a:extLst>
          </p:cNvPr>
          <p:cNvSpPr txBox="1"/>
          <p:nvPr/>
        </p:nvSpPr>
        <p:spPr>
          <a:xfrm>
            <a:off x="117989" y="2917432"/>
            <a:ext cx="3932903" cy="9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 kern="1200">
                <a:solidFill>
                  <a:schemeClr val="bg1"/>
                </a:solidFill>
                <a:effectLst/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1867" dirty="0"/>
              <a:t>2. FROM THE BUTTON “VALUE SET” IN THE SEGMENT’S DETAILS WINDOW.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8161CBE-8651-3DD1-A363-79B3762FB6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70442" y="1398201"/>
            <a:ext cx="6998557" cy="40615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78DFA8-607F-F2D7-D745-3943CA0F57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1959" y="1458223"/>
            <a:ext cx="6858580" cy="401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12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52E031E-0177-B676-0395-A880C168E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5662FC2D-C209-61C1-F323-4E7B1D238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25763EC0-1FCA-EA63-7C5F-A1F91F83F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CD37AF50-86BC-1B5D-1B85-B8ED59286889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59D8CFB1-24C6-F53C-D0B6-3857EB900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B457CD5-C42F-89E8-7BAC-C098CAF4E415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59A0A7ED-5639-BB9D-1405-786BD4BD4A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954856A5-854C-1CC6-18A6-0D304B660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854DD12B-677C-6E81-C7B6-5FE796C40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2914C43-D203-26A9-8075-17DB531A56C3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8FF0BE2-6324-33B4-0DB9-AC33E04DE377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9326265-9A17-9F3B-025F-E58272C34F24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015C7C8-8AF7-B1B2-7C3C-D909C0714512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836A0E15-4278-53C9-C31F-D67E8A9424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28E829A0-3B53-D0AF-76D6-AB128B8C0F3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3CB92804-A8BE-D2C8-433F-38F08EE5B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BB71225-8C79-423E-DA9A-CA1B62D1D428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53D14326-FF80-4E59-B611-BFC6E682FBF7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B6333BC1-4497-C98E-BCFB-D8F660BFBA34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5F651E9-FFB1-D42A-9448-0A455BE19C04}"/>
              </a:ext>
            </a:extLst>
          </p:cNvPr>
          <p:cNvSpPr txBox="1"/>
          <p:nvPr/>
        </p:nvSpPr>
        <p:spPr>
          <a:xfrm>
            <a:off x="251879" y="2566594"/>
            <a:ext cx="3932903" cy="2061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 kern="1200">
                <a:solidFill>
                  <a:schemeClr val="bg1"/>
                </a:solidFill>
                <a:effectLst/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2133" dirty="0"/>
              <a:t>3. FROM THE NAVIGATOR:</a:t>
            </a:r>
            <a:br>
              <a:rPr lang="en-US" sz="2133" dirty="0"/>
            </a:br>
            <a:endParaRPr lang="en-US" sz="2133" dirty="0"/>
          </a:p>
          <a:p>
            <a:r>
              <a:rPr lang="en-US" sz="2133" dirty="0"/>
              <a:t>SYSTEM ADMINISTRATOR &gt; APPLICATION &gt; </a:t>
            </a:r>
            <a:br>
              <a:rPr lang="en-US" sz="2133" dirty="0"/>
            </a:br>
            <a:r>
              <a:rPr lang="en-US" sz="2133" dirty="0"/>
              <a:t>VALIDATION &gt; </a:t>
            </a:r>
            <a:br>
              <a:rPr lang="en-US" sz="2133" dirty="0"/>
            </a:br>
            <a:r>
              <a:rPr lang="en-US" sz="2133" dirty="0"/>
              <a:t>SET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7A711D-3AE2-3143-1C56-6E424C0AF0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4345" y="1242985"/>
            <a:ext cx="6858580" cy="40154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B9FB7C-5F6A-DFE3-65A1-1F6A71E18D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8359" y="1491664"/>
            <a:ext cx="7242099" cy="388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72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8CF1636-7F27-B8E0-2012-2DF258C21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89F95604-AC10-AFBB-3EBE-D07FFD497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34097AE1-539E-7A65-D188-DE8CE8122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7CDAE8F3-2165-B486-50A1-4062A9DB04AE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71F66EFC-C3A1-506E-D63E-E00468D165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084A1B2-574B-F91C-5D3B-504C83D0621A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0A1095A4-ED2C-40D8-0C0E-93BAC0EE95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2E22D235-CFC6-254F-6BE6-8E7C8B8368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0F5B7A7B-56CE-63A0-EF33-E74F017981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EB9EBE5-F6DD-C71B-1FD1-B44514488EC4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A77E36C-0907-656A-81B7-B10384E4D9DC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D93BCFF-D296-4ABE-F68A-2C16E5AA0F60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094715D-2653-2DAB-5B77-2BBAD61B7939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D2FF87CC-DFFA-9E79-DB9F-CF5EA3551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1F501B54-F458-05C5-DB76-9F79F0DF5A1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DCE63746-7638-EC74-692F-A1992D3AB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5FDF50-5246-5D36-84EA-1984DA2E9BA9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A8795CD9-ADC6-C0EA-DFAB-A00A71EEBEF7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E0C5DFD8-7FE6-746F-6987-40BF9222E08E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39F3C1E-6F04-493C-E3A4-BE796E1E2D90}"/>
              </a:ext>
            </a:extLst>
          </p:cNvPr>
          <p:cNvSpPr txBox="1"/>
          <p:nvPr/>
        </p:nvSpPr>
        <p:spPr>
          <a:xfrm>
            <a:off x="173421" y="2297293"/>
            <a:ext cx="3932903" cy="2389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 kern="1200">
                <a:solidFill>
                  <a:schemeClr val="bg1"/>
                </a:solidFill>
                <a:effectLst/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2133" dirty="0"/>
              <a:t>TO ADD VALUES IN CREATED VALUE SETS:</a:t>
            </a:r>
            <a:br>
              <a:rPr lang="en-US" sz="2133" dirty="0"/>
            </a:br>
            <a:endParaRPr lang="en-US" sz="2133" dirty="0"/>
          </a:p>
          <a:p>
            <a:r>
              <a:rPr lang="en-US" sz="2133" dirty="0"/>
              <a:t>SYSTEM ADMINISTRATOR &gt; APPLICATION &gt; </a:t>
            </a:r>
            <a:br>
              <a:rPr lang="en-US" sz="2133" dirty="0"/>
            </a:br>
            <a:r>
              <a:rPr lang="en-US" sz="2133" dirty="0"/>
              <a:t>VALIDATION &gt; </a:t>
            </a:r>
            <a:br>
              <a:rPr lang="en-US" sz="2133" dirty="0"/>
            </a:br>
            <a:r>
              <a:rPr lang="en-US" sz="2133" dirty="0"/>
              <a:t>VALUES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2A4738-B4C1-D862-8C5C-90BE0B13A8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14317" y="1535883"/>
            <a:ext cx="7242099" cy="3882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60678FD-903D-354A-CAED-A06F9E3855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9766" y="1423940"/>
            <a:ext cx="5494559" cy="406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17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43A007D0-6F77-1DD8-A03C-7FB13438D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482D1388-1965-C4A6-E335-02398E209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2CEB77BD-3C02-701F-37BD-186197018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C06D8C80-17EE-D9DE-6419-285F6F1661D1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97221C10-E34A-5B49-1F04-A1ACD80541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12E1B41-9329-5B2A-3B41-625C18D45164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6D88D786-73C6-1503-3563-3AF065B2BE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10157CF4-B32B-5244-906E-D88BF5D1A4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89A849EA-B360-43C1-02E5-A8D509CE9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DA60D25-0D49-454C-E734-1847441D37B3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0F38335-49E4-8F94-3F24-8456A962BA3A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F713143-9465-818A-E4D2-DBA506584575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A244ADD-B699-F5BA-D063-408D42DE9676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CC761EA8-661B-8FDC-4301-3755C95740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CDE92709-5E4C-FB0C-F5DA-89443A86D59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D1F5295F-C362-B5BB-5F35-F3FA77A83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1BEF636-C255-8FB1-F6AA-5EC817718418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411AAA3A-8360-A326-D878-1A1AB5FA663D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E29DB1FE-33C5-16FB-A43A-8888F2F3437D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1964E61-09BF-8F8C-7E4B-A6418E07014B}"/>
              </a:ext>
            </a:extLst>
          </p:cNvPr>
          <p:cNvSpPr txBox="1"/>
          <p:nvPr/>
        </p:nvSpPr>
        <p:spPr>
          <a:xfrm>
            <a:off x="25401" y="2847130"/>
            <a:ext cx="3932903" cy="10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 kern="1200">
                <a:solidFill>
                  <a:schemeClr val="bg1"/>
                </a:solidFill>
                <a:effectLst/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2133" dirty="0"/>
              <a:t>SEARCH FOR CREATED VALUE SET NAME THEN START LISTING THE VALUES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A1FB838-6193-E9BD-BB4B-79950E0A94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17314" y="1339442"/>
            <a:ext cx="5494559" cy="40618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222DF0-F358-5104-605D-AFB891A04B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700" y="1436993"/>
            <a:ext cx="4035359" cy="21736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7EE5ED9-4777-D3FE-3484-6C7A2BD854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6895" y="2097228"/>
            <a:ext cx="5104424" cy="33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225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A8020-4DCF-58E2-D1C3-F867AAD68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76B947C-D790-0C8A-6302-33D3365BDED8}"/>
              </a:ext>
            </a:extLst>
          </p:cNvPr>
          <p:cNvSpPr/>
          <p:nvPr/>
        </p:nvSpPr>
        <p:spPr>
          <a:xfrm>
            <a:off x="13385801" y="-12700"/>
            <a:ext cx="6169756" cy="68707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5" name="Picture 4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9FEF4740-F684-7EED-4648-CEDF818B3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5410" y="431800"/>
            <a:ext cx="6150537" cy="6146800"/>
          </a:xfrm>
          <a:prstGeom prst="rect">
            <a:avLst/>
          </a:prstGeom>
        </p:spPr>
      </p:pic>
      <p:sp>
        <p:nvSpPr>
          <p:cNvPr id="6" name="Google Shape;271;p13">
            <a:extLst>
              <a:ext uri="{FF2B5EF4-FFF2-40B4-BE49-F238E27FC236}">
                <a16:creationId xmlns:a16="http://schemas.microsoft.com/office/drawing/2014/main" id="{70ED8625-381B-AB4D-D597-AECD3D59A4FB}"/>
              </a:ext>
            </a:extLst>
          </p:cNvPr>
          <p:cNvSpPr txBox="1"/>
          <p:nvPr/>
        </p:nvSpPr>
        <p:spPr>
          <a:xfrm>
            <a:off x="-5018013" y="2479620"/>
            <a:ext cx="4764000" cy="2051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6059" b="1" dirty="0">
                <a:latin typeface="Oswald"/>
                <a:sym typeface="Oswald"/>
              </a:rPr>
              <a:t>MEET OUR CLIENT</a:t>
            </a:r>
            <a:endParaRPr sz="1200" dirty="0"/>
          </a:p>
        </p:txBody>
      </p:sp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EB02EE2-AEAC-B450-72F7-E93FCC8BE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7" name="Picture 6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4ED211F0-DB4F-1905-24F5-7C95CC584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DFECA2-A161-780C-967C-94550918D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4339" y="1803400"/>
            <a:ext cx="3251200" cy="3251200"/>
          </a:xfrm>
          <a:prstGeom prst="rect">
            <a:avLst/>
          </a:prstGeom>
        </p:spPr>
      </p:pic>
      <p:sp>
        <p:nvSpPr>
          <p:cNvPr id="12" name="Google Shape;271;p13">
            <a:extLst>
              <a:ext uri="{FF2B5EF4-FFF2-40B4-BE49-F238E27FC236}">
                <a16:creationId xmlns:a16="http://schemas.microsoft.com/office/drawing/2014/main" id="{6CDF2A93-40D2-D56D-C7DB-BF7388A6204F}"/>
              </a:ext>
            </a:extLst>
          </p:cNvPr>
          <p:cNvSpPr txBox="1"/>
          <p:nvPr/>
        </p:nvSpPr>
        <p:spPr>
          <a:xfrm>
            <a:off x="773187" y="2479620"/>
            <a:ext cx="5578452" cy="2051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6059" b="1" dirty="0">
                <a:solidFill>
                  <a:schemeClr val="accent4">
                    <a:lumMod val="50000"/>
                  </a:schemeClr>
                </a:solidFill>
                <a:latin typeface="Oswald"/>
                <a:sym typeface="Oswald"/>
              </a:rPr>
              <a:t>ORGANIZATIONAL CHART</a:t>
            </a:r>
            <a:endParaRPr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1F731A7-7716-0CD5-2520-35690F400094}"/>
              </a:ext>
            </a:extLst>
          </p:cNvPr>
          <p:cNvSpPr/>
          <p:nvPr/>
        </p:nvSpPr>
        <p:spPr>
          <a:xfrm>
            <a:off x="3991193" y="7253396"/>
            <a:ext cx="4209614" cy="2104809"/>
          </a:xfrm>
          <a:custGeom>
            <a:avLst/>
            <a:gdLst>
              <a:gd name="connsiteX0" fmla="*/ 0 w 6314421"/>
              <a:gd name="connsiteY0" fmla="*/ 526213 h 3157214"/>
              <a:gd name="connsiteX1" fmla="*/ 526213 w 6314421"/>
              <a:gd name="connsiteY1" fmla="*/ 0 h 3157214"/>
              <a:gd name="connsiteX2" fmla="*/ 5788208 w 6314421"/>
              <a:gd name="connsiteY2" fmla="*/ 0 h 3157214"/>
              <a:gd name="connsiteX3" fmla="*/ 6314421 w 6314421"/>
              <a:gd name="connsiteY3" fmla="*/ 526213 h 3157214"/>
              <a:gd name="connsiteX4" fmla="*/ 6314421 w 6314421"/>
              <a:gd name="connsiteY4" fmla="*/ 2631001 h 3157214"/>
              <a:gd name="connsiteX5" fmla="*/ 5788208 w 6314421"/>
              <a:gd name="connsiteY5" fmla="*/ 3157214 h 3157214"/>
              <a:gd name="connsiteX6" fmla="*/ 526213 w 6314421"/>
              <a:gd name="connsiteY6" fmla="*/ 3157214 h 3157214"/>
              <a:gd name="connsiteX7" fmla="*/ 0 w 6314421"/>
              <a:gd name="connsiteY7" fmla="*/ 2631001 h 3157214"/>
              <a:gd name="connsiteX8" fmla="*/ 0 w 6314421"/>
              <a:gd name="connsiteY8" fmla="*/ 526213 h 3157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14421" h="3157214">
                <a:moveTo>
                  <a:pt x="0" y="526213"/>
                </a:moveTo>
                <a:cubicBezTo>
                  <a:pt x="0" y="235594"/>
                  <a:pt x="235594" y="0"/>
                  <a:pt x="526213" y="0"/>
                </a:cubicBezTo>
                <a:lnTo>
                  <a:pt x="5788208" y="0"/>
                </a:lnTo>
                <a:cubicBezTo>
                  <a:pt x="6078827" y="0"/>
                  <a:pt x="6314421" y="235594"/>
                  <a:pt x="6314421" y="526213"/>
                </a:cubicBezTo>
                <a:lnTo>
                  <a:pt x="6314421" y="2631001"/>
                </a:lnTo>
                <a:cubicBezTo>
                  <a:pt x="6314421" y="2921620"/>
                  <a:pt x="6078827" y="3157214"/>
                  <a:pt x="5788208" y="3157214"/>
                </a:cubicBezTo>
                <a:lnTo>
                  <a:pt x="526213" y="3157214"/>
                </a:lnTo>
                <a:cubicBezTo>
                  <a:pt x="235594" y="3157214"/>
                  <a:pt x="0" y="2921620"/>
                  <a:pt x="0" y="2631001"/>
                </a:cubicBezTo>
                <a:lnTo>
                  <a:pt x="0" y="52621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8148" tIns="128148" rIns="128148" bIns="128148" numCol="1" spcCol="1270" anchor="ctr" anchorCtr="0">
            <a:noAutofit/>
          </a:bodyPr>
          <a:lstStyle/>
          <a:p>
            <a:pPr algn="ctr" defTabSz="17780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0" b="1" dirty="0">
                <a:latin typeface="Oswald" panose="00000500000000000000" pitchFamily="2" charset="0"/>
              </a:rPr>
              <a:t>Chairman</a:t>
            </a:r>
          </a:p>
        </p:txBody>
      </p:sp>
    </p:spTree>
    <p:extLst>
      <p:ext uri="{BB962C8B-B14F-4D97-AF65-F5344CB8AC3E}">
        <p14:creationId xmlns:p14="http://schemas.microsoft.com/office/powerpoint/2010/main" val="342100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5FDF76FA-23C1-4C3B-78EB-15D2070F1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53FD9167-62BE-5DDF-5388-6568DF5C5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E7B08313-943A-DE43-90BA-895E2E6CE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10E83C49-8A47-F4C0-DD72-CC47B1D1D68A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09F07430-6170-C34B-FE97-7E36302055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41178A4-A1BD-2BC3-5AE7-5502565BDA84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7398E191-4DC8-EDDF-95AC-9AE020D38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73ED45C1-557E-3B8B-979A-BE5BDE7816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E5E8C12D-D0CB-8057-31A7-5DCD5192D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914F6F2-8EE2-820E-D343-D07618A26E05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FE86D20-8A08-E819-7409-393A8A1DE919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1573F26-62D7-F790-963E-794C83641622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FF92CA7-0B3D-DF8A-251A-7C65524117BF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2AD3AAD8-3A81-0B60-8852-A602455B20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5D3E6ED7-0F4A-748F-5BA2-777E4163AB9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33622223-91A7-67D0-712B-2B32597A3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63D993B-E123-CC05-D2CC-FAECB9159857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A9FFAC7C-A05C-D750-DA02-60CF105EC345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849FDF22-5266-34D3-DF90-5355C2CDB934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6D4715C-214B-216F-D766-74A4B52F3B88}"/>
              </a:ext>
            </a:extLst>
          </p:cNvPr>
          <p:cNvSpPr txBox="1"/>
          <p:nvPr/>
        </p:nvSpPr>
        <p:spPr>
          <a:xfrm>
            <a:off x="25401" y="2847130"/>
            <a:ext cx="3932903" cy="1405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 kern="1200">
                <a:solidFill>
                  <a:schemeClr val="bg1"/>
                </a:solidFill>
                <a:effectLst/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2133" dirty="0"/>
              <a:t>FOR THE JOB FLEXFIELD, WE ARE CREATING A VALUE SET WHERE ALL JOB NAMES SHALL BE INCLUDED.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3C07E31-4308-3F2B-20C7-45DAC6E999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2468" y="1425441"/>
            <a:ext cx="4080257" cy="21940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56ED03F-FEA5-8606-3C1E-0665E75D3D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0" y="1914614"/>
            <a:ext cx="5386395" cy="356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01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80ED8A15-B468-23FB-994D-3CE4D5053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71E06C8-5380-C28E-CB38-ABF53CEC923A}"/>
              </a:ext>
            </a:extLst>
          </p:cNvPr>
          <p:cNvGrpSpPr/>
          <p:nvPr/>
        </p:nvGrpSpPr>
        <p:grpSpPr>
          <a:xfrm>
            <a:off x="-7364409" y="1280623"/>
            <a:ext cx="5048891" cy="4296755"/>
            <a:chOff x="3316599" y="1754004"/>
            <a:chExt cx="4009852" cy="3412502"/>
          </a:xfrm>
        </p:grpSpPr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A989F1E6-9178-4901-ACAC-8F28A4427B09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solidFill>
                <a:srgbClr val="58B6C0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58B6C0"/>
                </a:solidFill>
                <a:latin typeface="Oswald" pitchFamily="2" charset="7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5065BAD-2E1F-B004-352A-2B3934240391}"/>
                </a:ext>
              </a:extLst>
            </p:cNvPr>
            <p:cNvSpPr txBox="1"/>
            <p:nvPr/>
          </p:nvSpPr>
          <p:spPr>
            <a:xfrm>
              <a:off x="3316599" y="2327183"/>
              <a:ext cx="1128436" cy="24200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9201" b="1" spc="-73" dirty="0">
                  <a:solidFill>
                    <a:srgbClr val="58B6C0"/>
                  </a:solidFill>
                  <a:latin typeface="Oswald SemiBold" pitchFamily="2" charset="77"/>
                </a:rPr>
                <a:t>2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E378762-32D3-9488-BF96-D097A7BFAB7C}"/>
                </a:ext>
              </a:extLst>
            </p:cNvPr>
            <p:cNvSpPr txBox="1"/>
            <p:nvPr/>
          </p:nvSpPr>
          <p:spPr>
            <a:xfrm>
              <a:off x="4327782" y="3148726"/>
              <a:ext cx="2584834" cy="6110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58B6C0"/>
                  </a:solidFill>
                  <a:latin typeface="Oswald" panose="00000500000000000000" pitchFamily="2" charset="0"/>
                </a:rPr>
                <a:t>CURRENCY</a:t>
              </a:r>
            </a:p>
          </p:txBody>
        </p:sp>
      </p:grpSp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2B8716C-D009-4402-00D4-CEC8A9722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98290B6D-271F-648F-3C9D-DE32C36F0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37D9DD06-0FCA-33BA-BF50-63B18C6AB311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15270533-7DCA-6276-0F93-1C50FE02A2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8A7674E-3906-0AE3-B1DB-2E1E703B51E1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04C89642-12DE-EBD8-9CE9-0F950F287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79D356EE-B875-2C3B-B0B8-23C6FB9BFC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A99C2EB9-F871-92BC-3D06-6CDADF9F7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D97BAB1-2A1C-D403-644D-E40B2367366D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02D00C2-7DB9-5DDA-6D54-40D9E1E76420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83D720-03D6-6806-3A6A-5928074B65FB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8C857C3-909F-93FC-2C4B-7A3B99534E84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D988FFBC-AEBC-0119-963C-17AA2485E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7DF310C7-FBB1-C86F-5AB5-9BD2927C20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F28C5671-30E1-D96E-DA6E-5B680F0E2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2BC8EB9-6BD4-6FA7-551A-E524FEF9A105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D60D4C56-8F63-4EE6-2100-7E1164D6235A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C7D9B392-5029-BD59-6520-248827824DA5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8C02EA2-7167-17DC-3298-ED727541D198}"/>
              </a:ext>
            </a:extLst>
          </p:cNvPr>
          <p:cNvSpPr txBox="1"/>
          <p:nvPr/>
        </p:nvSpPr>
        <p:spPr>
          <a:xfrm>
            <a:off x="38101" y="2780685"/>
            <a:ext cx="3932903" cy="2061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 kern="1200">
                <a:solidFill>
                  <a:schemeClr val="bg1"/>
                </a:solidFill>
                <a:effectLst/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2133" dirty="0"/>
              <a:t>MAKE SURE TO CHECK FREEZE FLEXFIELD DEFINITION AND ALLOW DYNAMIC INSERTS CHECKBOXES TO SECURE THEM AGAINST EDITING.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02F4E2E-6F45-5DAB-ECAF-ACAB7920C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89768" y="1438141"/>
            <a:ext cx="4080257" cy="21940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B7845FC-5619-F571-6565-378AE5D733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84300" y="1927314"/>
            <a:ext cx="5386395" cy="35604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EA190A-AC14-FAE3-7097-DBBFBF54A9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4102" y="1457253"/>
            <a:ext cx="6643077" cy="401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53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C6B37D85-C28D-A35C-49FB-B8D93747F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10FC0AA-1579-4CDD-F792-655BDDF0C96D}"/>
              </a:ext>
            </a:extLst>
          </p:cNvPr>
          <p:cNvGrpSpPr/>
          <p:nvPr/>
        </p:nvGrpSpPr>
        <p:grpSpPr>
          <a:xfrm>
            <a:off x="3227391" y="1280623"/>
            <a:ext cx="5048891" cy="4296755"/>
            <a:chOff x="3316599" y="1754004"/>
            <a:chExt cx="4009852" cy="3412502"/>
          </a:xfrm>
        </p:grpSpPr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97F830AB-2486-1801-341D-0BA2A47150D5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solidFill>
                <a:srgbClr val="58B6C0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58B6C0"/>
                </a:solidFill>
                <a:latin typeface="Oswald" pitchFamily="2" charset="7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AAC217-C871-8DD3-3189-B65DF41622A8}"/>
                </a:ext>
              </a:extLst>
            </p:cNvPr>
            <p:cNvSpPr txBox="1"/>
            <p:nvPr/>
          </p:nvSpPr>
          <p:spPr>
            <a:xfrm>
              <a:off x="3316599" y="2327183"/>
              <a:ext cx="1128436" cy="24200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9201" b="1" spc="-73" dirty="0">
                  <a:solidFill>
                    <a:srgbClr val="58B6C0"/>
                  </a:solidFill>
                  <a:latin typeface="Oswald SemiBold" pitchFamily="2" charset="77"/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4A585A5-74FA-5062-D9BD-DA31699494DC}"/>
                </a:ext>
              </a:extLst>
            </p:cNvPr>
            <p:cNvSpPr txBox="1"/>
            <p:nvPr/>
          </p:nvSpPr>
          <p:spPr>
            <a:xfrm>
              <a:off x="4327782" y="3148726"/>
              <a:ext cx="2584834" cy="6110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58B6C0"/>
                  </a:solidFill>
                  <a:latin typeface="Oswald" panose="00000500000000000000" pitchFamily="2" charset="0"/>
                </a:rPr>
                <a:t>CURRENCY</a:t>
              </a:r>
            </a:p>
          </p:txBody>
        </p:sp>
      </p:grpSp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A66EF90B-225D-5C57-ACA3-FDD3FA5E4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D4FAE9C8-213F-F406-706A-AC701045C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2878080-932C-5AE0-EBD6-B3D68E7C1726}"/>
              </a:ext>
            </a:extLst>
          </p:cNvPr>
          <p:cNvGrpSpPr/>
          <p:nvPr/>
        </p:nvGrpSpPr>
        <p:grpSpPr>
          <a:xfrm>
            <a:off x="13504332" y="1166992"/>
            <a:ext cx="7717368" cy="5795751"/>
            <a:chOff x="6578598" y="1381211"/>
            <a:chExt cx="11576052" cy="8693626"/>
          </a:xfrm>
        </p:grpSpPr>
        <p:sp>
          <p:nvSpPr>
            <p:cNvPr id="25" name="Freeform 41">
              <a:extLst>
                <a:ext uri="{FF2B5EF4-FFF2-40B4-BE49-F238E27FC236}">
                  <a16:creationId xmlns:a16="http://schemas.microsoft.com/office/drawing/2014/main" id="{7785E3D3-7B37-FFE8-4045-BE2A490E7D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34619B8-A54D-7396-0905-12A9043E7850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7" name="Freeform 39">
              <a:extLst>
                <a:ext uri="{FF2B5EF4-FFF2-40B4-BE49-F238E27FC236}">
                  <a16:creationId xmlns:a16="http://schemas.microsoft.com/office/drawing/2014/main" id="{BE86F606-691A-EAB4-A748-DB4C41E25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28" name="Freeform 40">
              <a:extLst>
                <a:ext uri="{FF2B5EF4-FFF2-40B4-BE49-F238E27FC236}">
                  <a16:creationId xmlns:a16="http://schemas.microsoft.com/office/drawing/2014/main" id="{9241F3DD-4B72-F252-D399-75DB9BBAD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A3D1AEF5-A9A2-A7C6-6C21-B9EB06894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A2BAB6CA-1DF3-0DFB-2E0A-928C865ECCC9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1419C42-4C04-0117-6D5C-8F4FE04347B5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9F00F94-5740-B5C1-C4CF-F88F2124100E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F026215-C4A1-C28A-F9BF-FECD2EE37EE4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4" name="Freeform 42">
              <a:extLst>
                <a:ext uri="{FF2B5EF4-FFF2-40B4-BE49-F238E27FC236}">
                  <a16:creationId xmlns:a16="http://schemas.microsoft.com/office/drawing/2014/main" id="{20996D63-F43A-A18C-3036-CC5485B2DC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35" name="Freeform 43">
              <a:extLst>
                <a:ext uri="{FF2B5EF4-FFF2-40B4-BE49-F238E27FC236}">
                  <a16:creationId xmlns:a16="http://schemas.microsoft.com/office/drawing/2014/main" id="{FFC4EE6A-BA00-8FB5-A3DC-E63E7D2C873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36" name="Graphic 35" descr="Avocado with solid fill">
              <a:extLst>
                <a:ext uri="{FF2B5EF4-FFF2-40B4-BE49-F238E27FC236}">
                  <a16:creationId xmlns:a16="http://schemas.microsoft.com/office/drawing/2014/main" id="{64374040-E084-BDBB-9B4A-15107BB96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8ED4B67-3DE8-B799-3732-2C9BCB910F1E}"/>
              </a:ext>
            </a:extLst>
          </p:cNvPr>
          <p:cNvGrpSpPr/>
          <p:nvPr/>
        </p:nvGrpSpPr>
        <p:grpSpPr>
          <a:xfrm>
            <a:off x="-7961277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9A667E96-D923-C40C-4EBC-05187C49016F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04E281B3-FA41-D5B5-6029-1387A52DA537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E6AE48B-4280-1E94-7208-8B4CF3C16E53}"/>
              </a:ext>
            </a:extLst>
          </p:cNvPr>
          <p:cNvSpPr txBox="1"/>
          <p:nvPr/>
        </p:nvSpPr>
        <p:spPr>
          <a:xfrm>
            <a:off x="-6798377" y="2780685"/>
            <a:ext cx="3932903" cy="2061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 kern="1200">
                <a:solidFill>
                  <a:schemeClr val="bg1"/>
                </a:solidFill>
                <a:effectLst/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2133" dirty="0"/>
              <a:t>MAKE SURE TO CHECK FREEZE FLEXFIELD DEFINITION AND ALLOW DYNAMIC INSERTS CHECKBOXES TO SECURE THEM AGAINST EDITING.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67096EAB-92D4-A091-797C-D6288E6E1D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51902" y="1714092"/>
            <a:ext cx="6643077" cy="401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86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CB3F9E2C-25E0-81D5-1E99-3DAD4FE95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26B5A46D-8082-7C42-8B5E-E90C22CD1818}"/>
              </a:ext>
            </a:extLst>
          </p:cNvPr>
          <p:cNvGrpSpPr/>
          <p:nvPr/>
        </p:nvGrpSpPr>
        <p:grpSpPr>
          <a:xfrm>
            <a:off x="13438191" y="1161517"/>
            <a:ext cx="5048891" cy="4296755"/>
            <a:chOff x="3316599" y="1754004"/>
            <a:chExt cx="4009852" cy="3412502"/>
          </a:xfrm>
        </p:grpSpPr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2B84DC91-7C55-B586-135C-8A0F1A035C78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solidFill>
                <a:srgbClr val="58B6C0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58B6C0"/>
                </a:solidFill>
                <a:latin typeface="Oswald" pitchFamily="2" charset="7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CE4CAC7-D2AA-1834-A1DD-9B0D776E506A}"/>
                </a:ext>
              </a:extLst>
            </p:cNvPr>
            <p:cNvSpPr txBox="1"/>
            <p:nvPr/>
          </p:nvSpPr>
          <p:spPr>
            <a:xfrm>
              <a:off x="3316599" y="2327183"/>
              <a:ext cx="1128436" cy="24200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9201" b="1" spc="-73" dirty="0">
                  <a:solidFill>
                    <a:srgbClr val="58B6C0"/>
                  </a:solidFill>
                  <a:latin typeface="Oswald SemiBold" pitchFamily="2" charset="77"/>
                </a:rPr>
                <a:t>2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D7A4097-A1B9-1693-D0D9-5C866EED740A}"/>
                </a:ext>
              </a:extLst>
            </p:cNvPr>
            <p:cNvSpPr txBox="1"/>
            <p:nvPr/>
          </p:nvSpPr>
          <p:spPr>
            <a:xfrm>
              <a:off x="4327782" y="3148726"/>
              <a:ext cx="2584834" cy="6110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58B6C0"/>
                  </a:solidFill>
                  <a:latin typeface="Oswald" panose="00000500000000000000" pitchFamily="2" charset="0"/>
                </a:rPr>
                <a:t>CURRENCY</a:t>
              </a:r>
            </a:p>
          </p:txBody>
        </p:sp>
      </p:grpSp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5B60BEB1-888F-DCC1-BAD1-40470F12D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915041C8-BBBF-D407-B14C-9C523662F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7C4D36AF-D0E0-D91A-EED0-66583931D251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A1E16593-67CE-EBD5-BDC4-444B1D02B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43B77D9-9D85-8A41-EA46-E1E0B93B817C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1D6CCAFE-95C9-F436-0E51-F83073100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B3AE39E4-2AF1-A05B-4EC0-D38D2BFED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181EF3D0-68F5-9170-FC37-276457C78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8C6BA75-B56F-E92C-8F96-773EE4D77DB6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E282F22-7A0D-7E2D-EA5F-0EA223273B30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1406C50-3C9C-6865-41AE-B043748DEA0C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58542B4-98A8-8338-2D45-AC8CF3D0B496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2E8C14AC-C584-DDD0-F582-93CAFB383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6E86FBF6-A57E-8185-0E82-60C01B9DA78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6197872C-44EF-C47A-199F-D6D3A7FE1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D320F0A-917F-B884-52C2-8A73DF98165A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F75FBD9A-FBA7-C099-E2EA-05C17C1A4134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7F5A4E8-70ED-2B01-DE67-BA529D078F90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1E444CD-57E9-75DE-CAD9-EB7B225051C0}"/>
              </a:ext>
            </a:extLst>
          </p:cNvPr>
          <p:cNvSpPr txBox="1"/>
          <p:nvPr/>
        </p:nvSpPr>
        <p:spPr>
          <a:xfrm>
            <a:off x="142827" y="2372300"/>
            <a:ext cx="3932903" cy="2143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 kern="1200">
                <a:solidFill>
                  <a:schemeClr val="bg1"/>
                </a:solidFill>
                <a:effectLst/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1600" dirty="0"/>
              <a:t>MAKE SURE TO ENABLE YOUR COUNTRY’S CURRENCY THAT WILL BE USED WITHIN THE BUSINESS GROUP.</a:t>
            </a:r>
            <a:br>
              <a:rPr lang="en-US" sz="2133" dirty="0"/>
            </a:br>
            <a:endParaRPr lang="en-US" sz="2133" dirty="0"/>
          </a:p>
          <a:p>
            <a:r>
              <a:rPr lang="en-US" sz="2133" dirty="0"/>
              <a:t>HRMS &gt; </a:t>
            </a:r>
            <a:br>
              <a:rPr lang="en-US" sz="2133" dirty="0"/>
            </a:br>
            <a:r>
              <a:rPr lang="en-US" sz="2133" dirty="0"/>
              <a:t>SETUP &gt; </a:t>
            </a:r>
            <a:br>
              <a:rPr lang="en-US" sz="2133" dirty="0"/>
            </a:br>
            <a:r>
              <a:rPr lang="en-US" sz="2133" dirty="0"/>
              <a:t>ENABLE CURRENCY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969B72A-1B0E-7D27-3533-CC26550DA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8694" y="1449340"/>
            <a:ext cx="5086749" cy="405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173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A8862709-F876-C4FB-3767-3097058FF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04CEC1A7-0BED-CA66-BAE8-F06770E06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AA6854AF-8748-E85C-AA34-CD1C894F0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7595F49C-A731-40E2-F35E-9E287A499DF1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5381F5B7-2561-2800-DABB-EEE96287C0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7B62DB5-8581-3354-EF90-45B5C9852A14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7249F396-4034-2EA9-ECB6-0AED1BF98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BF283559-E755-1207-3401-D0E0AE4E8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1C7E30CA-4E5B-E911-76B1-3693AFEA3B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D0FC5E3-C7D7-081F-E9AC-A4D6A3962795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981B85A-7C8A-B303-F1E3-ED68FC66148F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8546D56-0F19-88D8-BA49-9541147883EC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29CE2C5-F00A-D98E-AF40-C9B72AD285CB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1ADF5191-6DCF-5FF9-3DF7-1F6E3D980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CBD919EA-490C-15E2-0B13-419F971C5C0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FD289FAB-08EB-CE64-7799-8AA2EFE65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96B9D89-BE2E-1A44-B512-D7044D75DA34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BA9B7F58-F615-3F4C-73A2-5F3A92EDBF5B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8353CB8A-C16D-70DD-FE53-58A49BAE87EE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39754B3-82A6-C394-D2FC-F342F96EAEC0}"/>
              </a:ext>
            </a:extLst>
          </p:cNvPr>
          <p:cNvSpPr txBox="1"/>
          <p:nvPr/>
        </p:nvSpPr>
        <p:spPr>
          <a:xfrm>
            <a:off x="142827" y="2372300"/>
            <a:ext cx="3932903" cy="2143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 kern="1200">
                <a:solidFill>
                  <a:schemeClr val="bg1"/>
                </a:solidFill>
                <a:effectLst/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1600" dirty="0"/>
              <a:t>MAKE SURE TO ENABLE YOUR COUNTRY’S CURRENCY THAT WILL BE USED WITHIN THE BUSINESS GROUP.</a:t>
            </a:r>
            <a:br>
              <a:rPr lang="en-US" sz="2133" dirty="0"/>
            </a:br>
            <a:endParaRPr lang="en-US" sz="2133" dirty="0"/>
          </a:p>
          <a:p>
            <a:r>
              <a:rPr lang="en-US" sz="2133" dirty="0"/>
              <a:t>HRMS &gt; </a:t>
            </a:r>
            <a:br>
              <a:rPr lang="en-US" sz="2133" dirty="0"/>
            </a:br>
            <a:r>
              <a:rPr lang="en-US" sz="2133" dirty="0"/>
              <a:t>SETUP &gt; </a:t>
            </a:r>
            <a:br>
              <a:rPr lang="en-US" sz="2133" dirty="0"/>
            </a:br>
            <a:r>
              <a:rPr lang="en-US" sz="2133" dirty="0"/>
              <a:t>ENABLE CURRENCY</a:t>
            </a:r>
          </a:p>
        </p:txBody>
      </p:sp>
      <p:pic>
        <p:nvPicPr>
          <p:cNvPr id="11" name="Content Placeholder 2">
            <a:extLst>
              <a:ext uri="{FF2B5EF4-FFF2-40B4-BE49-F238E27FC236}">
                <a16:creationId xmlns:a16="http://schemas.microsoft.com/office/drawing/2014/main" id="{5DA66A0F-D2A9-5EEA-8E21-8AFEA9F1F2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8756" y="1576038"/>
            <a:ext cx="6911112" cy="342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79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97DBA9B8-A5E2-2C02-25BA-D20D0CC9A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B0C6046B-44D7-F6A3-0CD5-D3992C4BD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23561330-DBC4-98A2-BFB2-D9401DE5D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CE6E20D-E538-BE40-B509-6D770B37322A}"/>
              </a:ext>
            </a:extLst>
          </p:cNvPr>
          <p:cNvGrpSpPr/>
          <p:nvPr/>
        </p:nvGrpSpPr>
        <p:grpSpPr>
          <a:xfrm>
            <a:off x="3227391" y="1280623"/>
            <a:ext cx="5048891" cy="4296755"/>
            <a:chOff x="3316599" y="1754004"/>
            <a:chExt cx="4009852" cy="3412502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DDF7440-6E9D-0641-845A-BA30582C38E1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solidFill>
                <a:srgbClr val="75BDA7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58B6C0"/>
                </a:solidFill>
                <a:latin typeface="Oswald" pitchFamily="2" charset="7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418B1A-038F-DB04-8D4E-43F42F384253}"/>
                </a:ext>
              </a:extLst>
            </p:cNvPr>
            <p:cNvSpPr txBox="1"/>
            <p:nvPr/>
          </p:nvSpPr>
          <p:spPr>
            <a:xfrm>
              <a:off x="3316599" y="2327183"/>
              <a:ext cx="1128436" cy="24200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9201" b="1" spc="-73" dirty="0">
                  <a:solidFill>
                    <a:srgbClr val="75BDA7"/>
                  </a:solidFill>
                  <a:latin typeface="Oswald SemiBold" pitchFamily="2" charset="77"/>
                </a:rPr>
                <a:t>3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1324C17-EC8A-886C-C133-C9194D85FBC8}"/>
                </a:ext>
              </a:extLst>
            </p:cNvPr>
            <p:cNvSpPr txBox="1"/>
            <p:nvPr/>
          </p:nvSpPr>
          <p:spPr>
            <a:xfrm>
              <a:off x="4327782" y="3148726"/>
              <a:ext cx="2584834" cy="6110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75BDA7"/>
                  </a:solidFill>
                  <a:latin typeface="Oswald" panose="00000500000000000000" pitchFamily="2" charset="0"/>
                </a:rPr>
                <a:t>LOCATION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5236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874DAD55-F0F9-5B04-0635-F8E2B22F4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567C20C5-8FCB-A8D3-6E07-94EBAA62F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1FD7E97D-C7B4-4E6F-1538-F0F5062B2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11A08431-ED5D-7A7F-4925-89CDB6FF41BE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CBD4FBDA-E669-93AE-C8F6-2E5012224D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DD6927E-5D37-5971-1A21-4B7614C4548D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56CD6E9E-175B-A696-DA60-28AAD05FC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C5D837AF-43BB-8020-8B0A-9BA49833F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C95A308D-1B57-B95C-CB34-52E1312972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63F27EC-2C31-A61D-1E71-E978B3B0C2FF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D773A19-CFE7-C4F1-3AFC-E7790C076D6B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870DFF0-2E8B-AF4A-A848-1344D6D1C71E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E7F3854-E7D4-3116-D799-3A050C774B4E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E2DA96C7-E080-3A0A-F6A7-D6E7B4450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7A0CC691-A880-2941-0B37-2F5309B484D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0AFDBF15-87B7-50F0-2CB4-C141CF9B3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0443D1E-3130-D65D-4044-AEBED0F3ECE7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B2F2EFE0-171D-1F69-AF88-2282E8BA0278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B51C9A3A-243F-2A5A-8CE7-80F4CEDC8715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9C77DD2-A4E3-2243-429A-16EB4D209108}"/>
              </a:ext>
            </a:extLst>
          </p:cNvPr>
          <p:cNvSpPr txBox="1"/>
          <p:nvPr/>
        </p:nvSpPr>
        <p:spPr>
          <a:xfrm>
            <a:off x="203200" y="2187824"/>
            <a:ext cx="38282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 kern="1200">
                <a:solidFill>
                  <a:schemeClr val="bg1"/>
                </a:solidFill>
                <a:effectLst/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1600" dirty="0"/>
              <a:t>THERE ARE 2 STEPS TO DEFINE A BUSINESS GROUP LOCATION</a:t>
            </a:r>
            <a:br>
              <a:rPr lang="en-US" sz="1600" dirty="0"/>
            </a:br>
            <a:endParaRPr lang="en-US" sz="1600" dirty="0"/>
          </a:p>
          <a:p>
            <a:pPr marL="304815" indent="-304815">
              <a:buClr>
                <a:schemeClr val="bg1"/>
              </a:buClr>
              <a:buFont typeface="+mj-lt"/>
              <a:buAutoNum type="arabicPeriod"/>
            </a:pPr>
            <a:r>
              <a:rPr lang="en-US" sz="1600" dirty="0"/>
              <a:t>DEFINE ADDRESS STYLE DESCRIPTIVE FLEXFIELD</a:t>
            </a:r>
          </a:p>
          <a:p>
            <a:pPr marL="304815" indent="-304815">
              <a:buClr>
                <a:schemeClr val="bg1"/>
              </a:buClr>
              <a:buFont typeface="+mj-lt"/>
              <a:buAutoNum type="arabicPeriod"/>
            </a:pPr>
            <a:r>
              <a:rPr lang="en-US" sz="1600" dirty="0"/>
              <a:t>DEFINE TERRITORY</a:t>
            </a:r>
          </a:p>
          <a:p>
            <a:pPr marL="304815" indent="-304815">
              <a:buClr>
                <a:schemeClr val="bg1"/>
              </a:buClr>
              <a:buFont typeface="+mj-lt"/>
              <a:buAutoNum type="arabicPeriod"/>
            </a:pPr>
            <a:r>
              <a:rPr lang="en-US" sz="1600" dirty="0"/>
              <a:t>ADD LOCATION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CCF0DA-F617-FDDC-2D30-74D2A0FE08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4938" y="1436993"/>
            <a:ext cx="6361300" cy="401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62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19566AE9-CDD8-F84A-526B-41A860EBC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6FE6B06F-9BD1-1940-EC50-6600799DE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6F3F9C1D-12D0-F73F-27D6-594D755C4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01989B3E-E377-6049-B7D0-9360EA2F4882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59E063E6-EB17-6EC8-1379-679D9ED1DF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CFEAD15-02D3-6984-CDC3-27AD5244E3D4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463ABFE4-CFDB-A9BA-B6FF-6DF599ECB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D428E427-A69A-B6AB-BA20-1A61C9B9D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05A70196-9DA3-3014-A1ED-289B991CAA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EDE71EF-1FF7-5C3D-5DB2-CC43BF5FF58F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274D92F-F47B-9946-3FF5-2B9D28D62CA4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3C7B7B-A042-DCBE-2650-C99B50DA090E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61479C2-EB1D-2AA0-6A39-DA4EFB406C12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3F35EF06-F181-000A-2007-53621ACE6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3C1138CA-AB99-ED8F-4A7F-242DD0DC647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45CED771-6B3F-2592-84E8-4E17A8E0F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BA5E6E5-6A8F-5667-93C9-1A4F29901A30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967793F9-32FD-3D63-3A1F-4AC517815D8E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FDAE74D8-85DA-69AF-D6F6-FD2637426803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43CAE7B-879A-8FA7-6C05-1FE66DE58AAC}"/>
              </a:ext>
            </a:extLst>
          </p:cNvPr>
          <p:cNvSpPr txBox="1"/>
          <p:nvPr/>
        </p:nvSpPr>
        <p:spPr>
          <a:xfrm>
            <a:off x="120481" y="1643873"/>
            <a:ext cx="407221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 kern="1200">
                <a:solidFill>
                  <a:schemeClr val="bg1"/>
                </a:solidFill>
                <a:effectLst/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1600" dirty="0"/>
              <a:t>DESCRIPTIVE FLEXFIELDS ARE OPTIONAL FIELDS FOR USERS TO ADD MORE SPECIFIC/CUSTOMIZED INFORMATION.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1. DEFINE ADDRESS STYLE DFF.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1.1 SYSTEM ADMINISTRATOR &gt;</a:t>
            </a:r>
            <a:br>
              <a:rPr lang="en-US" sz="1600" dirty="0"/>
            </a:br>
            <a:r>
              <a:rPr lang="en-US" sz="1600" dirty="0"/>
              <a:t>APPLICATION &gt;</a:t>
            </a:r>
            <a:br>
              <a:rPr lang="en-US" sz="1600" dirty="0"/>
            </a:br>
            <a:r>
              <a:rPr lang="en-US" sz="1600" dirty="0"/>
              <a:t>FLEXFIELD &gt;</a:t>
            </a:r>
            <a:br>
              <a:rPr lang="en-US" sz="1600" dirty="0"/>
            </a:br>
            <a:r>
              <a:rPr lang="en-US" sz="1600" dirty="0"/>
              <a:t>DESCRIPTIVE &gt;</a:t>
            </a:r>
            <a:br>
              <a:rPr lang="en-US" sz="1600" dirty="0"/>
            </a:br>
            <a:r>
              <a:rPr lang="en-US" sz="1600" dirty="0"/>
              <a:t>SEGMENTS.</a:t>
            </a:r>
            <a:br>
              <a:rPr lang="en-US" sz="1600" dirty="0"/>
            </a:b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APPLICATION:</a:t>
            </a:r>
            <a:br>
              <a:rPr lang="en-US" sz="1600" dirty="0"/>
            </a:br>
            <a:r>
              <a:rPr lang="en-US" sz="1600" dirty="0"/>
              <a:t> HUMAN RESOURCES – </a:t>
            </a:r>
            <a:br>
              <a:rPr lang="en-US" sz="1600" dirty="0"/>
            </a:br>
            <a:r>
              <a:rPr lang="en-US" sz="1600" dirty="0"/>
              <a:t>LOCATION ADDRESS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3FC89A-10A3-EF08-07C8-A0AA67B30A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4938" y="1436993"/>
            <a:ext cx="6361300" cy="401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728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880D3CD1-2031-AE1B-8134-5B3819139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52F157A-8D24-6FA2-9F92-CDDD03533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1C32F5BB-F4D0-4A27-8481-BBEEF49B7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2D69ECCD-CDA5-0637-E624-2864DC082E87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18BAFEFF-DA31-10C2-A89B-FCFACD834E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48AB15B-37A3-B7D5-221D-A71A2B818028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1B2C4345-D345-639A-266C-9D1A9F6D9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9E709C2B-9D21-6310-357D-FBD776C102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F439F2C8-F8A2-5415-D06C-96DCD98908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A23B700-0F71-10A7-C6E2-C29D8ADCA2FA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2B97B70-B583-A46B-3D94-70CC1045035A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2E88F1C-D9BB-A524-64E9-BA8404460C7D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5E2E1B-2CF2-FCF9-9C02-53E27AB7D87D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DD57B6AB-BE02-C3C9-FC58-4C4821FB0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B2085034-DF32-1201-F30A-C0227957C7D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04562E1B-8CE3-F2E3-5637-2B01961B6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D76C7A5-A2E4-ACCF-83F1-1C4646B4E6F4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FA4D213C-8C85-BC5E-5BA0-FF2F14D8491C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D223A93B-BD03-CF75-C428-E9568C54DA6D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A6FA943-AA3D-9025-F22A-6C58BD884608}"/>
              </a:ext>
            </a:extLst>
          </p:cNvPr>
          <p:cNvSpPr txBox="1"/>
          <p:nvPr/>
        </p:nvSpPr>
        <p:spPr>
          <a:xfrm>
            <a:off x="120481" y="3254593"/>
            <a:ext cx="4305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 kern="1200">
                <a:solidFill>
                  <a:schemeClr val="bg1"/>
                </a:solidFill>
                <a:effectLst/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1600" dirty="0"/>
              <a:t>CREATE THE DESCRIPTIVE FLEXFIELD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9C2F0A-5BD5-3FB9-6D49-BF18BE6930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2862" y="1495254"/>
            <a:ext cx="5962357" cy="394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575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796EFABE-6BA1-0D0F-B132-A9CCE5B25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5549372F-DF5B-75B6-C8B4-3CB2C0B80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641DFA7B-D54D-CFB8-09E7-A39691AF5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A9A8A6A6-C397-0C97-7BB4-61B46FE5673C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7A6B562-93EB-5D8C-04F8-3991AF7D4C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7DAFF28-2ADC-7A4A-094D-14E64A65C89D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D60FEF1D-D35C-7E4D-37D9-B1611935C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162FD535-936E-D4B2-7ED6-50DFB4FD92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C1462B5D-F14B-8BA4-858B-4C6354B676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94FE7B9-2192-ECF4-9D6A-EBC41B4DFA9A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F22F746-5126-B62C-2CB9-7B19555420A3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09E8C9A-44D4-D20E-4B80-5320E42C4529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8C6ACD9-21FA-CC43-5C7C-4E99F2C54B17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6E05FD24-86F1-9D61-2E56-7CFB40C792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64789007-3D3B-1592-A07A-F23D63CF030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6DD8E770-E018-8453-602F-D228E5FA5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2F7FB57-AC5C-87C1-5608-C71D702BE73E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5ECA4BBD-31AF-34DE-3FAE-9C4A51D3050D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1B3B15E0-9E88-33F7-8985-18D5ED82846B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F822B4D-F095-4B79-C85E-207AAEBFE911}"/>
              </a:ext>
            </a:extLst>
          </p:cNvPr>
          <p:cNvSpPr txBox="1"/>
          <p:nvPr/>
        </p:nvSpPr>
        <p:spPr>
          <a:xfrm>
            <a:off x="120481" y="3254593"/>
            <a:ext cx="430516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 kern="1200">
                <a:solidFill>
                  <a:schemeClr val="bg1"/>
                </a:solidFill>
                <a:effectLst/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1867" dirty="0"/>
              <a:t>CREATE THE SEGMENTS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03B4B95-FC95-80EA-A106-54C96B9AB3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3982" y="1436993"/>
            <a:ext cx="6322465" cy="403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11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6F09B26-D402-AD75-ED28-A4B96105B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1442748A-8BBE-E34D-9043-09ACEC9D6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6A94790-712A-7D2B-9DF6-D41C18CFC67F}"/>
              </a:ext>
            </a:extLst>
          </p:cNvPr>
          <p:cNvSpPr/>
          <p:nvPr/>
        </p:nvSpPr>
        <p:spPr>
          <a:xfrm>
            <a:off x="11016013" y="8830827"/>
            <a:ext cx="80011" cy="365387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480817"/>
                </a:lnTo>
                <a:lnTo>
                  <a:pt x="120017" y="548081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5AB4B0-776B-7530-AE72-EF22DE8C4375}"/>
              </a:ext>
            </a:extLst>
          </p:cNvPr>
          <p:cNvSpPr/>
          <p:nvPr/>
        </p:nvSpPr>
        <p:spPr>
          <a:xfrm>
            <a:off x="11016013" y="8830827"/>
            <a:ext cx="80011" cy="32751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912732"/>
                </a:lnTo>
                <a:lnTo>
                  <a:pt x="120017" y="491273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16397EB-2001-70A1-6190-E9AF2F68DFF1}"/>
              </a:ext>
            </a:extLst>
          </p:cNvPr>
          <p:cNvSpPr/>
          <p:nvPr/>
        </p:nvSpPr>
        <p:spPr>
          <a:xfrm>
            <a:off x="11016013" y="8830827"/>
            <a:ext cx="80011" cy="289643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344647"/>
                </a:lnTo>
                <a:lnTo>
                  <a:pt x="120017" y="434464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D23C1DF-861D-295D-C277-17722E2BFF5B}"/>
              </a:ext>
            </a:extLst>
          </p:cNvPr>
          <p:cNvSpPr/>
          <p:nvPr/>
        </p:nvSpPr>
        <p:spPr>
          <a:xfrm>
            <a:off x="11016013" y="8830827"/>
            <a:ext cx="80011" cy="251770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776563"/>
                </a:lnTo>
                <a:lnTo>
                  <a:pt x="120017" y="377656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41FEAE3-CA99-F030-5863-5EB051600576}"/>
              </a:ext>
            </a:extLst>
          </p:cNvPr>
          <p:cNvSpPr/>
          <p:nvPr/>
        </p:nvSpPr>
        <p:spPr>
          <a:xfrm>
            <a:off x="11016013" y="8830827"/>
            <a:ext cx="80011" cy="213898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208478"/>
                </a:lnTo>
                <a:lnTo>
                  <a:pt x="120017" y="320847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369AF42-0C3C-E913-B1FC-73CBF16192A1}"/>
              </a:ext>
            </a:extLst>
          </p:cNvPr>
          <p:cNvSpPr/>
          <p:nvPr/>
        </p:nvSpPr>
        <p:spPr>
          <a:xfrm>
            <a:off x="11016013" y="8830827"/>
            <a:ext cx="80011" cy="17602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0393"/>
                </a:lnTo>
                <a:lnTo>
                  <a:pt x="120017" y="264039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72F0225-3266-A039-F25F-30709CC3483A}"/>
              </a:ext>
            </a:extLst>
          </p:cNvPr>
          <p:cNvSpPr/>
          <p:nvPr/>
        </p:nvSpPr>
        <p:spPr>
          <a:xfrm>
            <a:off x="11016013" y="883082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19BA3CC-2E62-C0EB-9400-42B0B030EA02}"/>
              </a:ext>
            </a:extLst>
          </p:cNvPr>
          <p:cNvSpPr/>
          <p:nvPr/>
        </p:nvSpPr>
        <p:spPr>
          <a:xfrm>
            <a:off x="11016013" y="883082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DFB91DC-705F-8A5E-72B4-18ED0F34CF07}"/>
              </a:ext>
            </a:extLst>
          </p:cNvPr>
          <p:cNvSpPr/>
          <p:nvPr/>
        </p:nvSpPr>
        <p:spPr>
          <a:xfrm>
            <a:off x="11016013" y="883082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348BE91-6333-627A-3C5F-34817143AB55}"/>
              </a:ext>
            </a:extLst>
          </p:cNvPr>
          <p:cNvSpPr/>
          <p:nvPr/>
        </p:nvSpPr>
        <p:spPr>
          <a:xfrm>
            <a:off x="11016013" y="883082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96171E0-A616-1156-618F-7894FD2256FF}"/>
              </a:ext>
            </a:extLst>
          </p:cNvPr>
          <p:cNvSpPr/>
          <p:nvPr/>
        </p:nvSpPr>
        <p:spPr>
          <a:xfrm>
            <a:off x="9000433" y="8452105"/>
            <a:ext cx="2228945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4012"/>
                </a:lnTo>
                <a:lnTo>
                  <a:pt x="3343418" y="84012"/>
                </a:lnTo>
                <a:lnTo>
                  <a:pt x="3343418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0027A7F-0E35-68AE-FED2-CE6E94FA3A6A}"/>
              </a:ext>
            </a:extLst>
          </p:cNvPr>
          <p:cNvSpPr/>
          <p:nvPr/>
        </p:nvSpPr>
        <p:spPr>
          <a:xfrm>
            <a:off x="10314731" y="10060195"/>
            <a:ext cx="79995" cy="38516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7750"/>
                </a:lnTo>
                <a:lnTo>
                  <a:pt x="119993" y="57775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F6E9E45-C60A-3776-907D-CE232D33B01F}"/>
              </a:ext>
            </a:extLst>
          </p:cNvPr>
          <p:cNvSpPr/>
          <p:nvPr/>
        </p:nvSpPr>
        <p:spPr>
          <a:xfrm>
            <a:off x="10469653" y="9625551"/>
            <a:ext cx="60960" cy="1679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67893"/>
                </a:lnTo>
                <a:lnTo>
                  <a:pt x="87662" y="167893"/>
                </a:lnTo>
                <a:lnTo>
                  <a:pt x="87662" y="25190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BB584F5-E0C6-18A8-2E5D-49147CFEA939}"/>
              </a:ext>
            </a:extLst>
          </p:cNvPr>
          <p:cNvSpPr/>
          <p:nvPr/>
        </p:nvSpPr>
        <p:spPr>
          <a:xfrm>
            <a:off x="10035254" y="9209551"/>
            <a:ext cx="464879" cy="14929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9928"/>
                </a:lnTo>
                <a:lnTo>
                  <a:pt x="697319" y="139928"/>
                </a:lnTo>
                <a:lnTo>
                  <a:pt x="697319" y="22394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478B269-B382-DBC2-9332-CF6125943595}"/>
              </a:ext>
            </a:extLst>
          </p:cNvPr>
          <p:cNvSpPr/>
          <p:nvPr/>
        </p:nvSpPr>
        <p:spPr>
          <a:xfrm>
            <a:off x="9612391" y="9209551"/>
            <a:ext cx="422863" cy="94147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34294" y="0"/>
                </a:moveTo>
                <a:lnTo>
                  <a:pt x="634294" y="1328198"/>
                </a:lnTo>
                <a:lnTo>
                  <a:pt x="0" y="1328198"/>
                </a:lnTo>
                <a:lnTo>
                  <a:pt x="0" y="141221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76521F2-836D-00B9-527D-172C7E35182F}"/>
              </a:ext>
            </a:extLst>
          </p:cNvPr>
          <p:cNvSpPr/>
          <p:nvPr/>
        </p:nvSpPr>
        <p:spPr>
          <a:xfrm>
            <a:off x="9610023" y="9209551"/>
            <a:ext cx="425231" cy="5147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37847" y="0"/>
                </a:moveTo>
                <a:lnTo>
                  <a:pt x="637847" y="688110"/>
                </a:lnTo>
                <a:lnTo>
                  <a:pt x="0" y="688110"/>
                </a:lnTo>
                <a:lnTo>
                  <a:pt x="0" y="77212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AE9A661-DBA7-ACBB-89A7-6E1C681CA473}"/>
              </a:ext>
            </a:extLst>
          </p:cNvPr>
          <p:cNvSpPr/>
          <p:nvPr/>
        </p:nvSpPr>
        <p:spPr>
          <a:xfrm>
            <a:off x="9607654" y="9209551"/>
            <a:ext cx="427599" cy="1399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41399" y="0"/>
                </a:moveTo>
                <a:lnTo>
                  <a:pt x="641399" y="125950"/>
                </a:lnTo>
                <a:lnTo>
                  <a:pt x="0" y="125950"/>
                </a:lnTo>
                <a:lnTo>
                  <a:pt x="0" y="20996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F0D0BDE-D8F0-6AE3-24DB-8B25A5CF3608}"/>
              </a:ext>
            </a:extLst>
          </p:cNvPr>
          <p:cNvSpPr/>
          <p:nvPr/>
        </p:nvSpPr>
        <p:spPr>
          <a:xfrm>
            <a:off x="10004773" y="8830827"/>
            <a:ext cx="60960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4DD0788-C48D-8FC3-F62A-E933C6F9DE9E}"/>
              </a:ext>
            </a:extLst>
          </p:cNvPr>
          <p:cNvSpPr/>
          <p:nvPr/>
        </p:nvSpPr>
        <p:spPr>
          <a:xfrm>
            <a:off x="9000433" y="8452105"/>
            <a:ext cx="1034821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4012"/>
                </a:lnTo>
                <a:lnTo>
                  <a:pt x="1552231" y="84012"/>
                </a:lnTo>
                <a:lnTo>
                  <a:pt x="1552231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155BACA-C5FC-9A1D-F909-016DBD4C8C17}"/>
              </a:ext>
            </a:extLst>
          </p:cNvPr>
          <p:cNvSpPr/>
          <p:nvPr/>
        </p:nvSpPr>
        <p:spPr>
          <a:xfrm>
            <a:off x="8208315" y="9588274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F2C9919-A89B-0265-9C8A-0C39853D3385}"/>
              </a:ext>
            </a:extLst>
          </p:cNvPr>
          <p:cNvSpPr/>
          <p:nvPr/>
        </p:nvSpPr>
        <p:spPr>
          <a:xfrm>
            <a:off x="8208315" y="9588274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F5DB6B9-B718-B3CC-1A1C-27543A9D13EB}"/>
              </a:ext>
            </a:extLst>
          </p:cNvPr>
          <p:cNvSpPr/>
          <p:nvPr/>
        </p:nvSpPr>
        <p:spPr>
          <a:xfrm>
            <a:off x="8098965" y="9209551"/>
            <a:ext cx="322715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4012"/>
                </a:lnTo>
                <a:lnTo>
                  <a:pt x="484072" y="84012"/>
                </a:lnTo>
                <a:lnTo>
                  <a:pt x="484072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F9AEF06-9165-81DA-7E63-F0F0CC06CA49}"/>
              </a:ext>
            </a:extLst>
          </p:cNvPr>
          <p:cNvSpPr/>
          <p:nvPr/>
        </p:nvSpPr>
        <p:spPr>
          <a:xfrm>
            <a:off x="7776250" y="9209551"/>
            <a:ext cx="322715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84072" y="0"/>
                </a:moveTo>
                <a:lnTo>
                  <a:pt x="484072" y="84012"/>
                </a:lnTo>
                <a:lnTo>
                  <a:pt x="0" y="84012"/>
                </a:lnTo>
                <a:lnTo>
                  <a:pt x="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8EE9D15-EC9F-5959-5867-EAD34F102630}"/>
              </a:ext>
            </a:extLst>
          </p:cNvPr>
          <p:cNvSpPr/>
          <p:nvPr/>
        </p:nvSpPr>
        <p:spPr>
          <a:xfrm>
            <a:off x="8068485" y="8830827"/>
            <a:ext cx="60960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22B4AB4-F53B-E8BB-C4A3-9C2BE1E8803A}"/>
              </a:ext>
            </a:extLst>
          </p:cNvPr>
          <p:cNvSpPr/>
          <p:nvPr/>
        </p:nvSpPr>
        <p:spPr>
          <a:xfrm>
            <a:off x="8098965" y="8452105"/>
            <a:ext cx="901467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352201" y="0"/>
                </a:moveTo>
                <a:lnTo>
                  <a:pt x="1352201" y="84012"/>
                </a:lnTo>
                <a:lnTo>
                  <a:pt x="0" y="84012"/>
                </a:lnTo>
                <a:lnTo>
                  <a:pt x="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620D30E-DA44-E8BE-CE6F-642EBE224C1A}"/>
              </a:ext>
            </a:extLst>
          </p:cNvPr>
          <p:cNvSpPr/>
          <p:nvPr/>
        </p:nvSpPr>
        <p:spPr>
          <a:xfrm>
            <a:off x="6784103" y="883082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3BE0D94-774E-2684-EF28-CC0EA3FEC225}"/>
              </a:ext>
            </a:extLst>
          </p:cNvPr>
          <p:cNvSpPr/>
          <p:nvPr/>
        </p:nvSpPr>
        <p:spPr>
          <a:xfrm>
            <a:off x="6784103" y="883082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9F5ED4B-0C17-3122-6BDE-76F175466906}"/>
              </a:ext>
            </a:extLst>
          </p:cNvPr>
          <p:cNvSpPr/>
          <p:nvPr/>
        </p:nvSpPr>
        <p:spPr>
          <a:xfrm>
            <a:off x="6784103" y="883082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806BF54-56D5-B152-40CA-6B5942480E98}"/>
              </a:ext>
            </a:extLst>
          </p:cNvPr>
          <p:cNvSpPr/>
          <p:nvPr/>
        </p:nvSpPr>
        <p:spPr>
          <a:xfrm>
            <a:off x="6784103" y="883082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390226B-E7DE-B0D4-359C-FCE90026AA56}"/>
              </a:ext>
            </a:extLst>
          </p:cNvPr>
          <p:cNvSpPr/>
          <p:nvPr/>
        </p:nvSpPr>
        <p:spPr>
          <a:xfrm>
            <a:off x="6997468" y="8452105"/>
            <a:ext cx="2002965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004448" y="0"/>
                </a:moveTo>
                <a:lnTo>
                  <a:pt x="3004448" y="84012"/>
                </a:lnTo>
                <a:lnTo>
                  <a:pt x="0" y="84012"/>
                </a:lnTo>
                <a:lnTo>
                  <a:pt x="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78B375E-B52C-4E64-5E65-057D57408BC1}"/>
              </a:ext>
            </a:extLst>
          </p:cNvPr>
          <p:cNvSpPr/>
          <p:nvPr/>
        </p:nvSpPr>
        <p:spPr>
          <a:xfrm>
            <a:off x="6138673" y="8830827"/>
            <a:ext cx="80011" cy="17602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0393"/>
                </a:lnTo>
                <a:lnTo>
                  <a:pt x="120017" y="264039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38C87F5-2DCD-24BB-A337-FC13CF96C895}"/>
              </a:ext>
            </a:extLst>
          </p:cNvPr>
          <p:cNvSpPr/>
          <p:nvPr/>
        </p:nvSpPr>
        <p:spPr>
          <a:xfrm>
            <a:off x="6138673" y="883082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BF82037-8A9F-9437-D625-46DB77D013A4}"/>
              </a:ext>
            </a:extLst>
          </p:cNvPr>
          <p:cNvSpPr/>
          <p:nvPr/>
        </p:nvSpPr>
        <p:spPr>
          <a:xfrm>
            <a:off x="6138673" y="883082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0782E5B0-DEEF-C65C-B315-5E5C20F11AC6}"/>
              </a:ext>
            </a:extLst>
          </p:cNvPr>
          <p:cNvSpPr/>
          <p:nvPr/>
        </p:nvSpPr>
        <p:spPr>
          <a:xfrm>
            <a:off x="6138673" y="883082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D7B96FD-39E7-DC56-1CD4-FCDB196E0616}"/>
              </a:ext>
            </a:extLst>
          </p:cNvPr>
          <p:cNvSpPr/>
          <p:nvPr/>
        </p:nvSpPr>
        <p:spPr>
          <a:xfrm>
            <a:off x="6138673" y="883082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56F10DE-8242-41DD-0881-3CF8ED0F3D93}"/>
              </a:ext>
            </a:extLst>
          </p:cNvPr>
          <p:cNvSpPr/>
          <p:nvPr/>
        </p:nvSpPr>
        <p:spPr>
          <a:xfrm>
            <a:off x="6352037" y="8452105"/>
            <a:ext cx="2648395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972592" y="0"/>
                </a:moveTo>
                <a:lnTo>
                  <a:pt x="3972592" y="84012"/>
                </a:lnTo>
                <a:lnTo>
                  <a:pt x="0" y="84012"/>
                </a:lnTo>
                <a:lnTo>
                  <a:pt x="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F4E9C7E-7F1A-D91A-F18D-E6837888D47B}"/>
              </a:ext>
            </a:extLst>
          </p:cNvPr>
          <p:cNvSpPr/>
          <p:nvPr/>
        </p:nvSpPr>
        <p:spPr>
          <a:xfrm>
            <a:off x="6096000" y="7966107"/>
            <a:ext cx="2904433" cy="21929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44924"/>
                </a:lnTo>
                <a:lnTo>
                  <a:pt x="4356649" y="244924"/>
                </a:lnTo>
                <a:lnTo>
                  <a:pt x="4356649" y="32893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D4E27347-AE1C-8A13-34E6-C0D50CCF01B0}"/>
              </a:ext>
            </a:extLst>
          </p:cNvPr>
          <p:cNvSpPr/>
          <p:nvPr/>
        </p:nvSpPr>
        <p:spPr>
          <a:xfrm>
            <a:off x="5493243" y="8830827"/>
            <a:ext cx="80011" cy="17602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0393"/>
                </a:lnTo>
                <a:lnTo>
                  <a:pt x="120017" y="264039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98919F3-2365-10A3-A147-752F09B0EB80}"/>
              </a:ext>
            </a:extLst>
          </p:cNvPr>
          <p:cNvSpPr/>
          <p:nvPr/>
        </p:nvSpPr>
        <p:spPr>
          <a:xfrm>
            <a:off x="5493243" y="883082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7798F74F-EEDF-2ACE-F011-DD606C6E6057}"/>
              </a:ext>
            </a:extLst>
          </p:cNvPr>
          <p:cNvSpPr/>
          <p:nvPr/>
        </p:nvSpPr>
        <p:spPr>
          <a:xfrm>
            <a:off x="5493243" y="883082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8E38F8B6-3E33-211C-76A1-AEBD2132A118}"/>
              </a:ext>
            </a:extLst>
          </p:cNvPr>
          <p:cNvSpPr/>
          <p:nvPr/>
        </p:nvSpPr>
        <p:spPr>
          <a:xfrm>
            <a:off x="5493243" y="883082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3F3EBD8-92C8-5ADF-68CA-F6AD53DF6EDE}"/>
              </a:ext>
            </a:extLst>
          </p:cNvPr>
          <p:cNvSpPr/>
          <p:nvPr/>
        </p:nvSpPr>
        <p:spPr>
          <a:xfrm>
            <a:off x="5493243" y="883082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91B48EBF-0E3C-A015-1D39-9AC9E5263170}"/>
              </a:ext>
            </a:extLst>
          </p:cNvPr>
          <p:cNvSpPr/>
          <p:nvPr/>
        </p:nvSpPr>
        <p:spPr>
          <a:xfrm>
            <a:off x="5676128" y="8452105"/>
            <a:ext cx="60960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8C2E12EC-736B-2327-8AED-9DACE7DACD53}"/>
              </a:ext>
            </a:extLst>
          </p:cNvPr>
          <p:cNvSpPr/>
          <p:nvPr/>
        </p:nvSpPr>
        <p:spPr>
          <a:xfrm>
            <a:off x="5706609" y="7966107"/>
            <a:ext cx="389391" cy="21929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84087" y="0"/>
                </a:moveTo>
                <a:lnTo>
                  <a:pt x="584087" y="244924"/>
                </a:lnTo>
                <a:lnTo>
                  <a:pt x="0" y="244924"/>
                </a:lnTo>
                <a:lnTo>
                  <a:pt x="0" y="32893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CBB1886-FC38-CC66-C60E-2023956225DF}"/>
              </a:ext>
            </a:extLst>
          </p:cNvPr>
          <p:cNvSpPr/>
          <p:nvPr/>
        </p:nvSpPr>
        <p:spPr>
          <a:xfrm>
            <a:off x="4847814" y="883082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493EF36F-EE41-B38D-6855-58CB8DEE0B33}"/>
              </a:ext>
            </a:extLst>
          </p:cNvPr>
          <p:cNvSpPr/>
          <p:nvPr/>
        </p:nvSpPr>
        <p:spPr>
          <a:xfrm>
            <a:off x="4847814" y="883082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D7820D0-9A4C-87D3-83E3-FE6E45930511}"/>
              </a:ext>
            </a:extLst>
          </p:cNvPr>
          <p:cNvSpPr/>
          <p:nvPr/>
        </p:nvSpPr>
        <p:spPr>
          <a:xfrm>
            <a:off x="4847814" y="883082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1C57E5E7-B45C-E346-2C25-211F2A1DC062}"/>
              </a:ext>
            </a:extLst>
          </p:cNvPr>
          <p:cNvSpPr/>
          <p:nvPr/>
        </p:nvSpPr>
        <p:spPr>
          <a:xfrm>
            <a:off x="4847814" y="883082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E20E6D52-DFFB-6B9F-9414-E351EE7C05D6}"/>
              </a:ext>
            </a:extLst>
          </p:cNvPr>
          <p:cNvSpPr/>
          <p:nvPr/>
        </p:nvSpPr>
        <p:spPr>
          <a:xfrm>
            <a:off x="4738463" y="8452105"/>
            <a:ext cx="322715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4012"/>
                </a:lnTo>
                <a:lnTo>
                  <a:pt x="484072" y="84012"/>
                </a:lnTo>
                <a:lnTo>
                  <a:pt x="484072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89B59D31-9EF2-3572-E60F-822402CEF611}"/>
              </a:ext>
            </a:extLst>
          </p:cNvPr>
          <p:cNvSpPr/>
          <p:nvPr/>
        </p:nvSpPr>
        <p:spPr>
          <a:xfrm>
            <a:off x="4202384" y="883082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1A2D0AB2-B9BE-BD03-1693-6F558CD66E15}"/>
              </a:ext>
            </a:extLst>
          </p:cNvPr>
          <p:cNvSpPr/>
          <p:nvPr/>
        </p:nvSpPr>
        <p:spPr>
          <a:xfrm>
            <a:off x="4202384" y="883082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605EFDC-3397-1920-330C-65C807F21306}"/>
              </a:ext>
            </a:extLst>
          </p:cNvPr>
          <p:cNvSpPr/>
          <p:nvPr/>
        </p:nvSpPr>
        <p:spPr>
          <a:xfrm>
            <a:off x="4202384" y="883082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831560B0-D8A8-D06B-4E60-ADA67A853B55}"/>
              </a:ext>
            </a:extLst>
          </p:cNvPr>
          <p:cNvSpPr/>
          <p:nvPr/>
        </p:nvSpPr>
        <p:spPr>
          <a:xfrm>
            <a:off x="4202384" y="883082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3862CF26-0771-5898-11D5-11CB8862E60E}"/>
              </a:ext>
            </a:extLst>
          </p:cNvPr>
          <p:cNvSpPr/>
          <p:nvPr/>
        </p:nvSpPr>
        <p:spPr>
          <a:xfrm>
            <a:off x="4415749" y="8452105"/>
            <a:ext cx="322715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84072" y="0"/>
                </a:moveTo>
                <a:lnTo>
                  <a:pt x="484072" y="84012"/>
                </a:lnTo>
                <a:lnTo>
                  <a:pt x="0" y="84012"/>
                </a:lnTo>
                <a:lnTo>
                  <a:pt x="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BB69B6CB-7D18-D9CC-2160-34B0C3FE4C98}"/>
              </a:ext>
            </a:extLst>
          </p:cNvPr>
          <p:cNvSpPr/>
          <p:nvPr/>
        </p:nvSpPr>
        <p:spPr>
          <a:xfrm>
            <a:off x="4738464" y="7966107"/>
            <a:ext cx="1357535" cy="21929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036303" y="0"/>
                </a:moveTo>
                <a:lnTo>
                  <a:pt x="2036303" y="244924"/>
                </a:lnTo>
                <a:lnTo>
                  <a:pt x="0" y="244924"/>
                </a:lnTo>
                <a:lnTo>
                  <a:pt x="0" y="32893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73E5F0D9-A3BE-0FD2-F37B-E35557621036}"/>
              </a:ext>
            </a:extLst>
          </p:cNvPr>
          <p:cNvSpPr/>
          <p:nvPr/>
        </p:nvSpPr>
        <p:spPr>
          <a:xfrm>
            <a:off x="3556955" y="8830827"/>
            <a:ext cx="80011" cy="17602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0393"/>
                </a:lnTo>
                <a:lnTo>
                  <a:pt x="120017" y="264039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4506756-1863-76EB-06C1-B39C443A15AF}"/>
              </a:ext>
            </a:extLst>
          </p:cNvPr>
          <p:cNvSpPr/>
          <p:nvPr/>
        </p:nvSpPr>
        <p:spPr>
          <a:xfrm>
            <a:off x="3556955" y="883082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8174246-D5C3-B367-0798-3E4587AFB4C0}"/>
              </a:ext>
            </a:extLst>
          </p:cNvPr>
          <p:cNvSpPr/>
          <p:nvPr/>
        </p:nvSpPr>
        <p:spPr>
          <a:xfrm>
            <a:off x="3556955" y="883082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99BF99A1-65C7-08A4-7774-0D605F4FDDB9}"/>
              </a:ext>
            </a:extLst>
          </p:cNvPr>
          <p:cNvSpPr/>
          <p:nvPr/>
        </p:nvSpPr>
        <p:spPr>
          <a:xfrm>
            <a:off x="3556955" y="883082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A71DB42B-29C8-F808-C985-568DDD31714E}"/>
              </a:ext>
            </a:extLst>
          </p:cNvPr>
          <p:cNvSpPr/>
          <p:nvPr/>
        </p:nvSpPr>
        <p:spPr>
          <a:xfrm>
            <a:off x="3556955" y="883082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326FEBCA-4355-43F9-1485-4B39D292488D}"/>
              </a:ext>
            </a:extLst>
          </p:cNvPr>
          <p:cNvSpPr/>
          <p:nvPr/>
        </p:nvSpPr>
        <p:spPr>
          <a:xfrm>
            <a:off x="3124890" y="8452105"/>
            <a:ext cx="645429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4012"/>
                </a:lnTo>
                <a:lnTo>
                  <a:pt x="968144" y="84012"/>
                </a:lnTo>
                <a:lnTo>
                  <a:pt x="968144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6939617-EB6F-9A89-0EE5-60252BC575FA}"/>
              </a:ext>
            </a:extLst>
          </p:cNvPr>
          <p:cNvSpPr/>
          <p:nvPr/>
        </p:nvSpPr>
        <p:spPr>
          <a:xfrm>
            <a:off x="2911525" y="8830827"/>
            <a:ext cx="80011" cy="17602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0393"/>
                </a:lnTo>
                <a:lnTo>
                  <a:pt x="120017" y="264039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6E27294F-3EEC-3034-4BF5-60B49AD55CC9}"/>
              </a:ext>
            </a:extLst>
          </p:cNvPr>
          <p:cNvSpPr/>
          <p:nvPr/>
        </p:nvSpPr>
        <p:spPr>
          <a:xfrm>
            <a:off x="2911525" y="883082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B918BF95-ADF4-84CD-7933-759A3674A1EB}"/>
              </a:ext>
            </a:extLst>
          </p:cNvPr>
          <p:cNvSpPr/>
          <p:nvPr/>
        </p:nvSpPr>
        <p:spPr>
          <a:xfrm>
            <a:off x="2911525" y="883082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FFB3B0D7-AB12-56A3-FFDC-03F8303BE9F0}"/>
              </a:ext>
            </a:extLst>
          </p:cNvPr>
          <p:cNvSpPr/>
          <p:nvPr/>
        </p:nvSpPr>
        <p:spPr>
          <a:xfrm>
            <a:off x="2911525" y="883082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7DF52521-A48E-FA07-EDA3-9ACC221E8E55}"/>
              </a:ext>
            </a:extLst>
          </p:cNvPr>
          <p:cNvSpPr/>
          <p:nvPr/>
        </p:nvSpPr>
        <p:spPr>
          <a:xfrm>
            <a:off x="2911525" y="883082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F291FDE0-22E7-DB17-7096-A9DDCB1711AD}"/>
              </a:ext>
            </a:extLst>
          </p:cNvPr>
          <p:cNvSpPr/>
          <p:nvPr/>
        </p:nvSpPr>
        <p:spPr>
          <a:xfrm>
            <a:off x="3094409" y="8452105"/>
            <a:ext cx="60960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7AD612E5-8E5E-4C55-42B7-7CEE51DB2CAB}"/>
              </a:ext>
            </a:extLst>
          </p:cNvPr>
          <p:cNvSpPr/>
          <p:nvPr/>
        </p:nvSpPr>
        <p:spPr>
          <a:xfrm>
            <a:off x="2266095" y="8830827"/>
            <a:ext cx="80011" cy="17602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0393"/>
                </a:lnTo>
                <a:lnTo>
                  <a:pt x="120017" y="264039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248BDBFE-57A7-0937-9776-C4AB31A644FB}"/>
              </a:ext>
            </a:extLst>
          </p:cNvPr>
          <p:cNvSpPr/>
          <p:nvPr/>
        </p:nvSpPr>
        <p:spPr>
          <a:xfrm>
            <a:off x="2266095" y="883082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EC0F59C5-C53D-821E-9ECF-B25A1A8069D8}"/>
              </a:ext>
            </a:extLst>
          </p:cNvPr>
          <p:cNvSpPr/>
          <p:nvPr/>
        </p:nvSpPr>
        <p:spPr>
          <a:xfrm>
            <a:off x="2266095" y="883082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ADB754A-E1F6-7B6B-FEBC-995F05C2D80C}"/>
              </a:ext>
            </a:extLst>
          </p:cNvPr>
          <p:cNvSpPr/>
          <p:nvPr/>
        </p:nvSpPr>
        <p:spPr>
          <a:xfrm>
            <a:off x="2266095" y="883082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FE274F77-E130-0539-01A0-E4B3CADD882E}"/>
              </a:ext>
            </a:extLst>
          </p:cNvPr>
          <p:cNvSpPr/>
          <p:nvPr/>
        </p:nvSpPr>
        <p:spPr>
          <a:xfrm>
            <a:off x="2266095" y="883082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2848793C-A615-4FCF-5516-516F0B671A5F}"/>
              </a:ext>
            </a:extLst>
          </p:cNvPr>
          <p:cNvSpPr/>
          <p:nvPr/>
        </p:nvSpPr>
        <p:spPr>
          <a:xfrm>
            <a:off x="2479460" y="8452105"/>
            <a:ext cx="645429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968144" y="0"/>
                </a:moveTo>
                <a:lnTo>
                  <a:pt x="968144" y="84012"/>
                </a:lnTo>
                <a:lnTo>
                  <a:pt x="0" y="84012"/>
                </a:lnTo>
                <a:lnTo>
                  <a:pt x="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30F1399B-A4BD-7B0D-D2BE-ECB5C8E7C53F}"/>
              </a:ext>
            </a:extLst>
          </p:cNvPr>
          <p:cNvSpPr/>
          <p:nvPr/>
        </p:nvSpPr>
        <p:spPr>
          <a:xfrm>
            <a:off x="3124890" y="7966107"/>
            <a:ext cx="2971109" cy="21929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456664" y="0"/>
                </a:moveTo>
                <a:lnTo>
                  <a:pt x="4456664" y="244924"/>
                </a:lnTo>
                <a:lnTo>
                  <a:pt x="0" y="244924"/>
                </a:lnTo>
                <a:lnTo>
                  <a:pt x="0" y="32893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3EBEBA1A-D8F6-1125-D991-439F6BF84D45}"/>
              </a:ext>
            </a:extLst>
          </p:cNvPr>
          <p:cNvSpPr/>
          <p:nvPr/>
        </p:nvSpPr>
        <p:spPr>
          <a:xfrm>
            <a:off x="1620666" y="8830827"/>
            <a:ext cx="80011" cy="17602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0393"/>
                </a:lnTo>
                <a:lnTo>
                  <a:pt x="120017" y="264039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D6D10F2B-0C43-136E-C3C9-2B02F7E24FE7}"/>
              </a:ext>
            </a:extLst>
          </p:cNvPr>
          <p:cNvSpPr/>
          <p:nvPr/>
        </p:nvSpPr>
        <p:spPr>
          <a:xfrm>
            <a:off x="1620666" y="883082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B59E0B57-4F49-1C30-9D72-7BCC3D3E6789}"/>
              </a:ext>
            </a:extLst>
          </p:cNvPr>
          <p:cNvSpPr/>
          <p:nvPr/>
        </p:nvSpPr>
        <p:spPr>
          <a:xfrm>
            <a:off x="1620666" y="883082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4B217927-E81B-AC67-2BCB-6EFEB7908484}"/>
              </a:ext>
            </a:extLst>
          </p:cNvPr>
          <p:cNvSpPr/>
          <p:nvPr/>
        </p:nvSpPr>
        <p:spPr>
          <a:xfrm>
            <a:off x="1620666" y="883082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3CC47FE0-763C-3801-9EA0-45BD48377B06}"/>
              </a:ext>
            </a:extLst>
          </p:cNvPr>
          <p:cNvSpPr/>
          <p:nvPr/>
        </p:nvSpPr>
        <p:spPr>
          <a:xfrm>
            <a:off x="1620666" y="883082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256D1AC7-5EBB-8031-5B5F-53019232DF30}"/>
              </a:ext>
            </a:extLst>
          </p:cNvPr>
          <p:cNvSpPr/>
          <p:nvPr/>
        </p:nvSpPr>
        <p:spPr>
          <a:xfrm>
            <a:off x="1511316" y="8452105"/>
            <a:ext cx="322715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4012"/>
                </a:lnTo>
                <a:lnTo>
                  <a:pt x="484072" y="84012"/>
                </a:lnTo>
                <a:lnTo>
                  <a:pt x="484072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4EE05138-9DAC-1D4B-215E-64F29447CD8E}"/>
              </a:ext>
            </a:extLst>
          </p:cNvPr>
          <p:cNvSpPr/>
          <p:nvPr/>
        </p:nvSpPr>
        <p:spPr>
          <a:xfrm>
            <a:off x="975237" y="8830827"/>
            <a:ext cx="80011" cy="17602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0393"/>
                </a:lnTo>
                <a:lnTo>
                  <a:pt x="120017" y="264039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B57BDB56-7E5A-549A-42B6-4155A1E25F7D}"/>
              </a:ext>
            </a:extLst>
          </p:cNvPr>
          <p:cNvSpPr/>
          <p:nvPr/>
        </p:nvSpPr>
        <p:spPr>
          <a:xfrm>
            <a:off x="975237" y="883082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6FF2BEDB-1806-0815-B57D-06E613B6A9C2}"/>
              </a:ext>
            </a:extLst>
          </p:cNvPr>
          <p:cNvSpPr/>
          <p:nvPr/>
        </p:nvSpPr>
        <p:spPr>
          <a:xfrm>
            <a:off x="975237" y="883082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83AC3E25-B320-5B49-6C20-E4053A20A797}"/>
              </a:ext>
            </a:extLst>
          </p:cNvPr>
          <p:cNvSpPr/>
          <p:nvPr/>
        </p:nvSpPr>
        <p:spPr>
          <a:xfrm>
            <a:off x="975237" y="883082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FB02EAE3-6624-3C29-5E65-26A5BC135391}"/>
              </a:ext>
            </a:extLst>
          </p:cNvPr>
          <p:cNvSpPr/>
          <p:nvPr/>
        </p:nvSpPr>
        <p:spPr>
          <a:xfrm>
            <a:off x="975237" y="883082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BE02EA1E-C56C-E270-978B-72C59D3C21CE}"/>
              </a:ext>
            </a:extLst>
          </p:cNvPr>
          <p:cNvSpPr/>
          <p:nvPr/>
        </p:nvSpPr>
        <p:spPr>
          <a:xfrm>
            <a:off x="1188601" y="8452105"/>
            <a:ext cx="322715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84072" y="0"/>
                </a:moveTo>
                <a:lnTo>
                  <a:pt x="484072" y="84012"/>
                </a:lnTo>
                <a:lnTo>
                  <a:pt x="0" y="84012"/>
                </a:lnTo>
                <a:lnTo>
                  <a:pt x="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87751C90-87C0-3736-923C-B8AF8F51AED4}"/>
              </a:ext>
            </a:extLst>
          </p:cNvPr>
          <p:cNvSpPr/>
          <p:nvPr/>
        </p:nvSpPr>
        <p:spPr>
          <a:xfrm>
            <a:off x="1511317" y="7966107"/>
            <a:ext cx="4584683" cy="21929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877025" y="0"/>
                </a:moveTo>
                <a:lnTo>
                  <a:pt x="6877025" y="244924"/>
                </a:lnTo>
                <a:lnTo>
                  <a:pt x="0" y="244924"/>
                </a:lnTo>
                <a:lnTo>
                  <a:pt x="0" y="32893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23E35864-19C8-6490-4DF1-7AE89722B33B}"/>
              </a:ext>
            </a:extLst>
          </p:cNvPr>
          <p:cNvSpPr/>
          <p:nvPr/>
        </p:nvSpPr>
        <p:spPr>
          <a:xfrm>
            <a:off x="196453" y="8452105"/>
            <a:ext cx="80011" cy="17602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0393"/>
                </a:lnTo>
                <a:lnTo>
                  <a:pt x="120017" y="264039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7DF1FBDA-0214-9C6A-FDBC-5CFA7390D492}"/>
              </a:ext>
            </a:extLst>
          </p:cNvPr>
          <p:cNvSpPr/>
          <p:nvPr/>
        </p:nvSpPr>
        <p:spPr>
          <a:xfrm>
            <a:off x="196453" y="8452105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6921CCFA-35EF-09BF-F89B-B9FEB59CEAB6}"/>
              </a:ext>
            </a:extLst>
          </p:cNvPr>
          <p:cNvSpPr/>
          <p:nvPr/>
        </p:nvSpPr>
        <p:spPr>
          <a:xfrm>
            <a:off x="196453" y="8452105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50A6F424-B95A-CF7A-6EA3-84F06A3B6A76}"/>
              </a:ext>
            </a:extLst>
          </p:cNvPr>
          <p:cNvSpPr/>
          <p:nvPr/>
        </p:nvSpPr>
        <p:spPr>
          <a:xfrm>
            <a:off x="196453" y="8452105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36211481-9AFC-729C-09EF-B04E280BFF39}"/>
              </a:ext>
            </a:extLst>
          </p:cNvPr>
          <p:cNvSpPr/>
          <p:nvPr/>
        </p:nvSpPr>
        <p:spPr>
          <a:xfrm>
            <a:off x="196453" y="8452105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A926AC2B-A5AA-CACE-318F-B5279C193CDA}"/>
              </a:ext>
            </a:extLst>
          </p:cNvPr>
          <p:cNvSpPr/>
          <p:nvPr/>
        </p:nvSpPr>
        <p:spPr>
          <a:xfrm>
            <a:off x="409818" y="7966107"/>
            <a:ext cx="5686181" cy="21929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8529271" y="0"/>
                </a:moveTo>
                <a:lnTo>
                  <a:pt x="8529271" y="244924"/>
                </a:lnTo>
                <a:lnTo>
                  <a:pt x="0" y="244924"/>
                </a:lnTo>
                <a:lnTo>
                  <a:pt x="0" y="32893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428B3C16-7342-539A-EF9E-3BCC3986006C}"/>
              </a:ext>
            </a:extLst>
          </p:cNvPr>
          <p:cNvSpPr/>
          <p:nvPr/>
        </p:nvSpPr>
        <p:spPr>
          <a:xfrm>
            <a:off x="3991192" y="2376596"/>
            <a:ext cx="4209614" cy="2104809"/>
          </a:xfrm>
          <a:custGeom>
            <a:avLst/>
            <a:gdLst>
              <a:gd name="connsiteX0" fmla="*/ 0 w 6314421"/>
              <a:gd name="connsiteY0" fmla="*/ 526213 h 3157214"/>
              <a:gd name="connsiteX1" fmla="*/ 526213 w 6314421"/>
              <a:gd name="connsiteY1" fmla="*/ 0 h 3157214"/>
              <a:gd name="connsiteX2" fmla="*/ 5788208 w 6314421"/>
              <a:gd name="connsiteY2" fmla="*/ 0 h 3157214"/>
              <a:gd name="connsiteX3" fmla="*/ 6314421 w 6314421"/>
              <a:gd name="connsiteY3" fmla="*/ 526213 h 3157214"/>
              <a:gd name="connsiteX4" fmla="*/ 6314421 w 6314421"/>
              <a:gd name="connsiteY4" fmla="*/ 2631001 h 3157214"/>
              <a:gd name="connsiteX5" fmla="*/ 5788208 w 6314421"/>
              <a:gd name="connsiteY5" fmla="*/ 3157214 h 3157214"/>
              <a:gd name="connsiteX6" fmla="*/ 526213 w 6314421"/>
              <a:gd name="connsiteY6" fmla="*/ 3157214 h 3157214"/>
              <a:gd name="connsiteX7" fmla="*/ 0 w 6314421"/>
              <a:gd name="connsiteY7" fmla="*/ 2631001 h 3157214"/>
              <a:gd name="connsiteX8" fmla="*/ 0 w 6314421"/>
              <a:gd name="connsiteY8" fmla="*/ 526213 h 3157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14421" h="3157214">
                <a:moveTo>
                  <a:pt x="0" y="526213"/>
                </a:moveTo>
                <a:cubicBezTo>
                  <a:pt x="0" y="235594"/>
                  <a:pt x="235594" y="0"/>
                  <a:pt x="526213" y="0"/>
                </a:cubicBezTo>
                <a:lnTo>
                  <a:pt x="5788208" y="0"/>
                </a:lnTo>
                <a:cubicBezTo>
                  <a:pt x="6078827" y="0"/>
                  <a:pt x="6314421" y="235594"/>
                  <a:pt x="6314421" y="526213"/>
                </a:cubicBezTo>
                <a:lnTo>
                  <a:pt x="6314421" y="2631001"/>
                </a:lnTo>
                <a:cubicBezTo>
                  <a:pt x="6314421" y="2921620"/>
                  <a:pt x="6078827" y="3157214"/>
                  <a:pt x="5788208" y="3157214"/>
                </a:cubicBezTo>
                <a:lnTo>
                  <a:pt x="526213" y="3157214"/>
                </a:lnTo>
                <a:cubicBezTo>
                  <a:pt x="235594" y="3157214"/>
                  <a:pt x="0" y="2921620"/>
                  <a:pt x="0" y="2631001"/>
                </a:cubicBezTo>
                <a:lnTo>
                  <a:pt x="0" y="52621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8148" tIns="128148" rIns="128148" bIns="128148" numCol="1" spcCol="1270" anchor="ctr" anchorCtr="0">
            <a:noAutofit/>
          </a:bodyPr>
          <a:lstStyle/>
          <a:p>
            <a:pPr algn="ctr" defTabSz="17780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0" b="1" dirty="0">
                <a:latin typeface="Oswald" panose="00000500000000000000" pitchFamily="2" charset="0"/>
              </a:rPr>
              <a:t>Chairman</a:t>
            </a:r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F518A3A6-778A-694D-3CC2-F63A21B63E60}"/>
              </a:ext>
            </a:extLst>
          </p:cNvPr>
          <p:cNvSpPr/>
          <p:nvPr/>
        </p:nvSpPr>
        <p:spPr>
          <a:xfrm>
            <a:off x="143112" y="8185398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Chief Claims Officer (CCO)</a:t>
            </a: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494D3185-7578-E55A-E9E6-FA200E87D6FF}"/>
              </a:ext>
            </a:extLst>
          </p:cNvPr>
          <p:cNvSpPr/>
          <p:nvPr/>
        </p:nvSpPr>
        <p:spPr>
          <a:xfrm>
            <a:off x="276465" y="8564121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Claims Department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E8E8468A-8EDF-1E1A-86B0-A2BE5334D425}"/>
              </a:ext>
            </a:extLst>
          </p:cNvPr>
          <p:cNvSpPr/>
          <p:nvPr/>
        </p:nvSpPr>
        <p:spPr>
          <a:xfrm>
            <a:off x="276465" y="8942844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Claims Director</a:t>
            </a: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20117123-65B6-5287-5D6B-4384018CEB4C}"/>
              </a:ext>
            </a:extLst>
          </p:cNvPr>
          <p:cNvSpPr/>
          <p:nvPr/>
        </p:nvSpPr>
        <p:spPr>
          <a:xfrm>
            <a:off x="276465" y="932156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Claims Supervisor</a:t>
            </a: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496DECEC-2B0E-0D72-7714-01B90840EE17}"/>
              </a:ext>
            </a:extLst>
          </p:cNvPr>
          <p:cNvSpPr/>
          <p:nvPr/>
        </p:nvSpPr>
        <p:spPr>
          <a:xfrm>
            <a:off x="276465" y="9700291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Claims Team Leads</a:t>
            </a:r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EC22E0E3-F20A-B62B-2FA2-01306D56CF70}"/>
              </a:ext>
            </a:extLst>
          </p:cNvPr>
          <p:cNvSpPr/>
          <p:nvPr/>
        </p:nvSpPr>
        <p:spPr>
          <a:xfrm>
            <a:off x="276465" y="1007901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Claims Adjustors and Investigations</a:t>
            </a: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BB7F7743-3FD0-005B-0066-6A858EDD5420}"/>
              </a:ext>
            </a:extLst>
          </p:cNvPr>
          <p:cNvSpPr/>
          <p:nvPr/>
        </p:nvSpPr>
        <p:spPr>
          <a:xfrm>
            <a:off x="1244610" y="8185398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Chief Risk Officer  CRO</a:t>
            </a: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67CB4046-32D2-AA52-4A7F-8BCD78CA45A0}"/>
              </a:ext>
            </a:extLst>
          </p:cNvPr>
          <p:cNvSpPr/>
          <p:nvPr/>
        </p:nvSpPr>
        <p:spPr>
          <a:xfrm>
            <a:off x="921895" y="8564121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Chief Actuarial Officer (CAO)</a:t>
            </a: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A16C358D-0804-30FD-9D80-FE3DF6BF5ADC}"/>
              </a:ext>
            </a:extLst>
          </p:cNvPr>
          <p:cNvSpPr/>
          <p:nvPr/>
        </p:nvSpPr>
        <p:spPr>
          <a:xfrm>
            <a:off x="1055248" y="8942844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Actuarial Department</a:t>
            </a: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D2F31268-2CA3-3C92-9228-1399BCC95ABD}"/>
              </a:ext>
            </a:extLst>
          </p:cNvPr>
          <p:cNvSpPr/>
          <p:nvPr/>
        </p:nvSpPr>
        <p:spPr>
          <a:xfrm>
            <a:off x="1055248" y="932156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Actuarial Director</a:t>
            </a: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7D85455F-1365-AE0F-C127-85DC8D2B0544}"/>
              </a:ext>
            </a:extLst>
          </p:cNvPr>
          <p:cNvSpPr/>
          <p:nvPr/>
        </p:nvSpPr>
        <p:spPr>
          <a:xfrm>
            <a:off x="1055248" y="9700291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Actuarial Supervisor</a:t>
            </a: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0CB287A8-9880-215B-6F49-08F80D7A2C6C}"/>
              </a:ext>
            </a:extLst>
          </p:cNvPr>
          <p:cNvSpPr/>
          <p:nvPr/>
        </p:nvSpPr>
        <p:spPr>
          <a:xfrm>
            <a:off x="1055248" y="1007901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Actuarial Associate</a:t>
            </a: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7E444FD6-A0D1-D7A6-D671-356863AA60AC}"/>
              </a:ext>
            </a:extLst>
          </p:cNvPr>
          <p:cNvSpPr/>
          <p:nvPr/>
        </p:nvSpPr>
        <p:spPr>
          <a:xfrm>
            <a:off x="1055248" y="1045773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Actuaries</a:t>
            </a: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540147F7-A76D-D3CC-856F-CC7124E826E5}"/>
              </a:ext>
            </a:extLst>
          </p:cNvPr>
          <p:cNvSpPr/>
          <p:nvPr/>
        </p:nvSpPr>
        <p:spPr>
          <a:xfrm>
            <a:off x="1567324" y="8564121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Chief Underwriting Officer (CUO)</a:t>
            </a: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7460A579-CDBE-437E-C25D-F6D8FDA2C673}"/>
              </a:ext>
            </a:extLst>
          </p:cNvPr>
          <p:cNvSpPr/>
          <p:nvPr/>
        </p:nvSpPr>
        <p:spPr>
          <a:xfrm>
            <a:off x="1700678" y="8942844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Underwriting Director</a:t>
            </a: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19CB8CC1-B56E-EFEF-143D-12D9E5EC18B1}"/>
              </a:ext>
            </a:extLst>
          </p:cNvPr>
          <p:cNvSpPr/>
          <p:nvPr/>
        </p:nvSpPr>
        <p:spPr>
          <a:xfrm>
            <a:off x="1700678" y="932156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Underwriting Manager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0CA4F4EA-9C21-DE28-FE26-90E732622B4B}"/>
              </a:ext>
            </a:extLst>
          </p:cNvPr>
          <p:cNvSpPr/>
          <p:nvPr/>
        </p:nvSpPr>
        <p:spPr>
          <a:xfrm>
            <a:off x="1700678" y="9700291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Underwriting Supervisor</a:t>
            </a: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8C01C966-C116-4BE3-2FC4-D2C1F77E06C7}"/>
              </a:ext>
            </a:extLst>
          </p:cNvPr>
          <p:cNvSpPr/>
          <p:nvPr/>
        </p:nvSpPr>
        <p:spPr>
          <a:xfrm>
            <a:off x="1700678" y="1007901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Underwriting Team Leads</a:t>
            </a: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548CA74C-6F1D-9E7D-B826-7A7AF6C43C47}"/>
              </a:ext>
            </a:extLst>
          </p:cNvPr>
          <p:cNvSpPr/>
          <p:nvPr/>
        </p:nvSpPr>
        <p:spPr>
          <a:xfrm>
            <a:off x="1700678" y="1045773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Underwriters</a:t>
            </a: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F27A5C5A-8528-DDFF-67D1-13FB74F61CAB}"/>
              </a:ext>
            </a:extLst>
          </p:cNvPr>
          <p:cNvSpPr/>
          <p:nvPr/>
        </p:nvSpPr>
        <p:spPr>
          <a:xfrm>
            <a:off x="2858184" y="8185398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Chief Commercial Officer (CCO)</a:t>
            </a: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287016FC-BE32-45AD-3E2F-6913B45C0D4E}"/>
              </a:ext>
            </a:extLst>
          </p:cNvPr>
          <p:cNvSpPr/>
          <p:nvPr/>
        </p:nvSpPr>
        <p:spPr>
          <a:xfrm>
            <a:off x="2212754" y="8564121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Marketing Department</a:t>
            </a: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470501CA-53B9-B557-3580-BB0CB7DF3E96}"/>
              </a:ext>
            </a:extLst>
          </p:cNvPr>
          <p:cNvSpPr/>
          <p:nvPr/>
        </p:nvSpPr>
        <p:spPr>
          <a:xfrm>
            <a:off x="2346107" y="8942844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Marketing Director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CF2ACBE2-49A1-C061-E147-AFAC4398DE2F}"/>
              </a:ext>
            </a:extLst>
          </p:cNvPr>
          <p:cNvSpPr/>
          <p:nvPr/>
        </p:nvSpPr>
        <p:spPr>
          <a:xfrm>
            <a:off x="2346107" y="932156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Marketing Manager</a:t>
            </a: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CB043BBB-AE83-9B2F-4FF2-BBA5A8BC976E}"/>
              </a:ext>
            </a:extLst>
          </p:cNvPr>
          <p:cNvSpPr/>
          <p:nvPr/>
        </p:nvSpPr>
        <p:spPr>
          <a:xfrm>
            <a:off x="2346107" y="9700291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Marketing Supervisor</a:t>
            </a: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2F2EED5F-F45A-763B-3937-553AAE45AAC1}"/>
              </a:ext>
            </a:extLst>
          </p:cNvPr>
          <p:cNvSpPr/>
          <p:nvPr/>
        </p:nvSpPr>
        <p:spPr>
          <a:xfrm>
            <a:off x="2346107" y="1007901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Marketing Team Leads</a:t>
            </a: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F911A18F-5D9F-3905-76A9-A96D17E78F37}"/>
              </a:ext>
            </a:extLst>
          </p:cNvPr>
          <p:cNvSpPr/>
          <p:nvPr/>
        </p:nvSpPr>
        <p:spPr>
          <a:xfrm>
            <a:off x="2346107" y="1045773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Marketing Specialist</a:t>
            </a: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05433E52-6855-FB57-91DC-3470C42FCCE1}"/>
              </a:ext>
            </a:extLst>
          </p:cNvPr>
          <p:cNvSpPr/>
          <p:nvPr/>
        </p:nvSpPr>
        <p:spPr>
          <a:xfrm>
            <a:off x="2858184" y="8564121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Sales Department</a:t>
            </a:r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1BF5351A-1991-016B-DF6C-6638EA849465}"/>
              </a:ext>
            </a:extLst>
          </p:cNvPr>
          <p:cNvSpPr/>
          <p:nvPr/>
        </p:nvSpPr>
        <p:spPr>
          <a:xfrm>
            <a:off x="2991537" y="8942844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Sales Director</a:t>
            </a: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DA488897-BD43-F478-93D6-AECAEEC521DF}"/>
              </a:ext>
            </a:extLst>
          </p:cNvPr>
          <p:cNvSpPr/>
          <p:nvPr/>
        </p:nvSpPr>
        <p:spPr>
          <a:xfrm>
            <a:off x="2991537" y="932156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Sales Manager</a:t>
            </a: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A167CFD4-3E05-A5B4-70AD-C0F1BDAA6753}"/>
              </a:ext>
            </a:extLst>
          </p:cNvPr>
          <p:cNvSpPr/>
          <p:nvPr/>
        </p:nvSpPr>
        <p:spPr>
          <a:xfrm>
            <a:off x="2991537" y="9700291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Sales Supervisor</a:t>
            </a:r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87299671-AC35-8AC9-895D-536AA241C9CC}"/>
              </a:ext>
            </a:extLst>
          </p:cNvPr>
          <p:cNvSpPr/>
          <p:nvPr/>
        </p:nvSpPr>
        <p:spPr>
          <a:xfrm>
            <a:off x="2991537" y="1007901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Sales Team Leads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42CE2D50-208F-8289-296F-6C71BD3BB19F}"/>
              </a:ext>
            </a:extLst>
          </p:cNvPr>
          <p:cNvSpPr/>
          <p:nvPr/>
        </p:nvSpPr>
        <p:spPr>
          <a:xfrm>
            <a:off x="2991537" y="1045773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Salespeople</a:t>
            </a: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CD20BEBD-4C2B-F071-4B94-2765D57075A8}"/>
              </a:ext>
            </a:extLst>
          </p:cNvPr>
          <p:cNvSpPr/>
          <p:nvPr/>
        </p:nvSpPr>
        <p:spPr>
          <a:xfrm>
            <a:off x="3503613" y="8564121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Business Development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C782B15A-8147-1044-8084-7A99E31AF574}"/>
              </a:ext>
            </a:extLst>
          </p:cNvPr>
          <p:cNvSpPr/>
          <p:nvPr/>
        </p:nvSpPr>
        <p:spPr>
          <a:xfrm>
            <a:off x="3636966" y="8942844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Business Development Director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61C54CCA-E618-D451-94B7-FE375BBFAACE}"/>
              </a:ext>
            </a:extLst>
          </p:cNvPr>
          <p:cNvSpPr/>
          <p:nvPr/>
        </p:nvSpPr>
        <p:spPr>
          <a:xfrm>
            <a:off x="3636966" y="932156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Business Development Manager</a:t>
            </a:r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0A439500-A387-B773-B197-0E50F7354BD6}"/>
              </a:ext>
            </a:extLst>
          </p:cNvPr>
          <p:cNvSpPr/>
          <p:nvPr/>
        </p:nvSpPr>
        <p:spPr>
          <a:xfrm>
            <a:off x="3636966" y="9700291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Business Development Associate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D8229D19-690D-D2D3-E0CC-B70A6E2B1614}"/>
              </a:ext>
            </a:extLst>
          </p:cNvPr>
          <p:cNvSpPr/>
          <p:nvPr/>
        </p:nvSpPr>
        <p:spPr>
          <a:xfrm>
            <a:off x="3636966" y="1007901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Business Development Representative</a:t>
            </a:r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802BFCB4-C5C0-50FA-236F-1406A89110EF}"/>
              </a:ext>
            </a:extLst>
          </p:cNvPr>
          <p:cNvSpPr/>
          <p:nvPr/>
        </p:nvSpPr>
        <p:spPr>
          <a:xfrm>
            <a:off x="3636966" y="1045773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Market Research Analyst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FF9C0621-0814-049F-1DCF-D29552E5E742}"/>
              </a:ext>
            </a:extLst>
          </p:cNvPr>
          <p:cNvSpPr/>
          <p:nvPr/>
        </p:nvSpPr>
        <p:spPr>
          <a:xfrm>
            <a:off x="4471758" y="8185398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Chief Information Officer (CIO)</a:t>
            </a:r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2B5CE19-C52F-A14A-4631-33BA400257B9}"/>
              </a:ext>
            </a:extLst>
          </p:cNvPr>
          <p:cNvSpPr/>
          <p:nvPr/>
        </p:nvSpPr>
        <p:spPr>
          <a:xfrm>
            <a:off x="4149043" y="8564121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IT Department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058FA534-71C5-766B-8F0A-21792D26CC4E}"/>
              </a:ext>
            </a:extLst>
          </p:cNvPr>
          <p:cNvSpPr/>
          <p:nvPr/>
        </p:nvSpPr>
        <p:spPr>
          <a:xfrm>
            <a:off x="4282396" y="8942844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IT Manager</a:t>
            </a:r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38CA5CD5-BED4-FA05-469F-FB33E1E7B751}"/>
              </a:ext>
            </a:extLst>
          </p:cNvPr>
          <p:cNvSpPr/>
          <p:nvPr/>
        </p:nvSpPr>
        <p:spPr>
          <a:xfrm>
            <a:off x="4282396" y="932156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IT Supervisor</a:t>
            </a:r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9ADD9EEF-EDC0-DD08-1D5F-037C62229E73}"/>
              </a:ext>
            </a:extLst>
          </p:cNvPr>
          <p:cNvSpPr/>
          <p:nvPr/>
        </p:nvSpPr>
        <p:spPr>
          <a:xfrm>
            <a:off x="4282396" y="9700291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IT Team Leads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46163679-7FBE-81D8-66FF-30D5A1BEDB32}"/>
              </a:ext>
            </a:extLst>
          </p:cNvPr>
          <p:cNvSpPr/>
          <p:nvPr/>
        </p:nvSpPr>
        <p:spPr>
          <a:xfrm>
            <a:off x="4282396" y="1007901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Developers</a:t>
            </a: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54924559-0439-BFC2-9CCB-C7FA7F5DD9D9}"/>
              </a:ext>
            </a:extLst>
          </p:cNvPr>
          <p:cNvSpPr/>
          <p:nvPr/>
        </p:nvSpPr>
        <p:spPr>
          <a:xfrm>
            <a:off x="4794472" y="8564121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Support Department</a:t>
            </a:r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D9791222-B852-70CA-8A4E-19816176BD32}"/>
              </a:ext>
            </a:extLst>
          </p:cNvPr>
          <p:cNvSpPr/>
          <p:nvPr/>
        </p:nvSpPr>
        <p:spPr>
          <a:xfrm>
            <a:off x="4927826" y="8942844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Support Manager</a:t>
            </a:r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61F379BB-20BC-A7EF-B26C-30F6359B5E1F}"/>
              </a:ext>
            </a:extLst>
          </p:cNvPr>
          <p:cNvSpPr/>
          <p:nvPr/>
        </p:nvSpPr>
        <p:spPr>
          <a:xfrm>
            <a:off x="4927826" y="932156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Support Supervisor</a:t>
            </a:r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3B06ED3C-1B3D-8678-8709-151508886D68}"/>
              </a:ext>
            </a:extLst>
          </p:cNvPr>
          <p:cNvSpPr/>
          <p:nvPr/>
        </p:nvSpPr>
        <p:spPr>
          <a:xfrm>
            <a:off x="4927826" y="9700291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Support Team Leads</a:t>
            </a:r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C855CC00-8D55-DC93-5396-6124E42E42AB}"/>
              </a:ext>
            </a:extLst>
          </p:cNvPr>
          <p:cNvSpPr/>
          <p:nvPr/>
        </p:nvSpPr>
        <p:spPr>
          <a:xfrm>
            <a:off x="4927826" y="1007901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Support Engineers</a:t>
            </a:r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7686BAF4-0423-107A-2A07-53A56B64DABC}"/>
              </a:ext>
            </a:extLst>
          </p:cNvPr>
          <p:cNvSpPr/>
          <p:nvPr/>
        </p:nvSpPr>
        <p:spPr>
          <a:xfrm>
            <a:off x="5439902" y="8185398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Chief Financial Officer (CFO)</a:t>
            </a: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6ACAAF75-A085-5BA1-BEBB-00D2381EB3B0}"/>
              </a:ext>
            </a:extLst>
          </p:cNvPr>
          <p:cNvSpPr/>
          <p:nvPr/>
        </p:nvSpPr>
        <p:spPr>
          <a:xfrm>
            <a:off x="5439902" y="8564121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Finance and Accounting Department</a:t>
            </a:r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B6093E0C-D7E3-1CF7-4E03-672372777D01}"/>
              </a:ext>
            </a:extLst>
          </p:cNvPr>
          <p:cNvSpPr/>
          <p:nvPr/>
        </p:nvSpPr>
        <p:spPr>
          <a:xfrm>
            <a:off x="5573255" y="8942844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Financial Director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4609D3F0-7970-CE4D-89CC-7F3799FFF2A8}"/>
              </a:ext>
            </a:extLst>
          </p:cNvPr>
          <p:cNvSpPr/>
          <p:nvPr/>
        </p:nvSpPr>
        <p:spPr>
          <a:xfrm>
            <a:off x="5573255" y="932156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Financial Manager</a:t>
            </a:r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7631BDD9-E825-C9BC-5830-F97EA9C3A742}"/>
              </a:ext>
            </a:extLst>
          </p:cNvPr>
          <p:cNvSpPr/>
          <p:nvPr/>
        </p:nvSpPr>
        <p:spPr>
          <a:xfrm>
            <a:off x="5573255" y="9700291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Financial Supervisor</a:t>
            </a:r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4D29CD3F-D9CB-7BE7-6137-24D094D5027B}"/>
              </a:ext>
            </a:extLst>
          </p:cNvPr>
          <p:cNvSpPr/>
          <p:nvPr/>
        </p:nvSpPr>
        <p:spPr>
          <a:xfrm>
            <a:off x="5573255" y="1007901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Financial Analysts</a:t>
            </a:r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9DDFDDE5-4FDC-AD48-5C3F-275720FFFC8B}"/>
              </a:ext>
            </a:extLst>
          </p:cNvPr>
          <p:cNvSpPr/>
          <p:nvPr/>
        </p:nvSpPr>
        <p:spPr>
          <a:xfrm>
            <a:off x="5573255" y="1045773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Accountants</a:t>
            </a: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59FF8800-C415-98EA-2FB4-4A9A4B94CE64}"/>
              </a:ext>
            </a:extLst>
          </p:cNvPr>
          <p:cNvSpPr/>
          <p:nvPr/>
        </p:nvSpPr>
        <p:spPr>
          <a:xfrm>
            <a:off x="8733726" y="8185398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Chief Operations Officer (COO)</a:t>
            </a: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62DB43D2-AB22-1BFC-CD56-B97A05F54D3E}"/>
              </a:ext>
            </a:extLst>
          </p:cNvPr>
          <p:cNvSpPr/>
          <p:nvPr/>
        </p:nvSpPr>
        <p:spPr>
          <a:xfrm>
            <a:off x="6085332" y="8564121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Customer Service Department</a:t>
            </a:r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A0B7C39A-E242-0DED-8296-1A72F61C1999}"/>
              </a:ext>
            </a:extLst>
          </p:cNvPr>
          <p:cNvSpPr/>
          <p:nvPr/>
        </p:nvSpPr>
        <p:spPr>
          <a:xfrm>
            <a:off x="6218684" y="8942844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Customer Service Director</a:t>
            </a: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622BB8B9-B31C-E69B-DB93-56513089A0FE}"/>
              </a:ext>
            </a:extLst>
          </p:cNvPr>
          <p:cNvSpPr/>
          <p:nvPr/>
        </p:nvSpPr>
        <p:spPr>
          <a:xfrm>
            <a:off x="6218684" y="932156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Customer Service Manager</a:t>
            </a:r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A2119A5D-C0EB-C5FB-F870-D73F9B1779F6}"/>
              </a:ext>
            </a:extLst>
          </p:cNvPr>
          <p:cNvSpPr/>
          <p:nvPr/>
        </p:nvSpPr>
        <p:spPr>
          <a:xfrm>
            <a:off x="6218684" y="9700291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Customer Service Supervisor</a:t>
            </a: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E9237349-F462-7048-0473-337C5352DD77}"/>
              </a:ext>
            </a:extLst>
          </p:cNvPr>
          <p:cNvSpPr/>
          <p:nvPr/>
        </p:nvSpPr>
        <p:spPr>
          <a:xfrm>
            <a:off x="6218684" y="1007901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Customer Service Team Leads</a:t>
            </a:r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A6BD61FB-EE4E-FB43-CF61-0D071745DA9F}"/>
              </a:ext>
            </a:extLst>
          </p:cNvPr>
          <p:cNvSpPr/>
          <p:nvPr/>
        </p:nvSpPr>
        <p:spPr>
          <a:xfrm>
            <a:off x="6218684" y="1045773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Customer Service Agents</a:t>
            </a: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95438F86-FD4C-4C20-7C41-B32B72AC6B3C}"/>
              </a:ext>
            </a:extLst>
          </p:cNvPr>
          <p:cNvSpPr/>
          <p:nvPr/>
        </p:nvSpPr>
        <p:spPr>
          <a:xfrm>
            <a:off x="6730761" y="8564121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Auditing Department</a:t>
            </a:r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BE61580C-9BCB-61D3-67EC-8498AB5D611A}"/>
              </a:ext>
            </a:extLst>
          </p:cNvPr>
          <p:cNvSpPr/>
          <p:nvPr/>
        </p:nvSpPr>
        <p:spPr>
          <a:xfrm>
            <a:off x="6864114" y="8942844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Internal Audit Director</a:t>
            </a:r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059F1F44-3218-A8D2-B487-A6799A8AC7E8}"/>
              </a:ext>
            </a:extLst>
          </p:cNvPr>
          <p:cNvSpPr/>
          <p:nvPr/>
        </p:nvSpPr>
        <p:spPr>
          <a:xfrm>
            <a:off x="6864114" y="932156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Audit Manager</a:t>
            </a:r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50600924-B84E-D494-BCC8-DCEDFA92B148}"/>
              </a:ext>
            </a:extLst>
          </p:cNvPr>
          <p:cNvSpPr/>
          <p:nvPr/>
        </p:nvSpPr>
        <p:spPr>
          <a:xfrm>
            <a:off x="6864114" y="9700291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Lead Auditor</a:t>
            </a:r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CEAADFCB-EB68-5B76-4A64-99F1BDF94106}"/>
              </a:ext>
            </a:extLst>
          </p:cNvPr>
          <p:cNvSpPr/>
          <p:nvPr/>
        </p:nvSpPr>
        <p:spPr>
          <a:xfrm>
            <a:off x="6864114" y="1007901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Audit Associates</a:t>
            </a: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AC2761E0-19F9-8737-86F4-BA3600AD5658}"/>
              </a:ext>
            </a:extLst>
          </p:cNvPr>
          <p:cNvSpPr/>
          <p:nvPr/>
        </p:nvSpPr>
        <p:spPr>
          <a:xfrm>
            <a:off x="7832258" y="8564121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Legal Compliance Department</a:t>
            </a:r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FF810497-4139-569A-96C6-56C42CB20962}"/>
              </a:ext>
            </a:extLst>
          </p:cNvPr>
          <p:cNvSpPr/>
          <p:nvPr/>
        </p:nvSpPr>
        <p:spPr>
          <a:xfrm>
            <a:off x="7832258" y="8942844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General Counsel</a:t>
            </a:r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9224AB8C-7F2D-5A9A-C7F1-9F80E2A1871F}"/>
              </a:ext>
            </a:extLst>
          </p:cNvPr>
          <p:cNvSpPr/>
          <p:nvPr/>
        </p:nvSpPr>
        <p:spPr>
          <a:xfrm>
            <a:off x="7509544" y="932156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Deputy General Counsel</a:t>
            </a:r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DA358F02-5075-7528-93DF-77342140DC3D}"/>
              </a:ext>
            </a:extLst>
          </p:cNvPr>
          <p:cNvSpPr/>
          <p:nvPr/>
        </p:nvSpPr>
        <p:spPr>
          <a:xfrm>
            <a:off x="8154974" y="932156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Legal Compliance Manager</a:t>
            </a:r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55ABDB63-2836-9677-718E-608DEDC1A298}"/>
              </a:ext>
            </a:extLst>
          </p:cNvPr>
          <p:cNvSpPr/>
          <p:nvPr/>
        </p:nvSpPr>
        <p:spPr>
          <a:xfrm>
            <a:off x="8288326" y="9700291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Legal Compliance Specialists</a:t>
            </a: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378B83D1-8C91-CA50-6A71-C34BB71DD007}"/>
              </a:ext>
            </a:extLst>
          </p:cNvPr>
          <p:cNvSpPr/>
          <p:nvPr/>
        </p:nvSpPr>
        <p:spPr>
          <a:xfrm>
            <a:off x="8288326" y="1007901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Legal Compliance Assistants</a:t>
            </a:r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C5AAA311-D8FF-A6DE-8DE4-6D3F643BEC91}"/>
              </a:ext>
            </a:extLst>
          </p:cNvPr>
          <p:cNvSpPr/>
          <p:nvPr/>
        </p:nvSpPr>
        <p:spPr>
          <a:xfrm>
            <a:off x="9768547" y="8564121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Administration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0956742B-8450-8080-C294-80486F1A340B}"/>
              </a:ext>
            </a:extLst>
          </p:cNvPr>
          <p:cNvSpPr/>
          <p:nvPr/>
        </p:nvSpPr>
        <p:spPr>
          <a:xfrm>
            <a:off x="9768547" y="8942844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Administration Director</a:t>
            </a:r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D1CE7E45-0911-BBE0-C20C-9A8CCA36FBA6}"/>
              </a:ext>
            </a:extLst>
          </p:cNvPr>
          <p:cNvSpPr/>
          <p:nvPr/>
        </p:nvSpPr>
        <p:spPr>
          <a:xfrm>
            <a:off x="9340948" y="9349526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Branch Manager</a:t>
            </a: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48921B9A-FDE6-0FD9-3DEC-94903EF95DC7}"/>
              </a:ext>
            </a:extLst>
          </p:cNvPr>
          <p:cNvSpPr/>
          <p:nvPr/>
        </p:nvSpPr>
        <p:spPr>
          <a:xfrm>
            <a:off x="9343316" y="9724299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Coordinators</a:t>
            </a:r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CD1A0244-067C-CCC0-9C96-01D951F51175}"/>
              </a:ext>
            </a:extLst>
          </p:cNvPr>
          <p:cNvSpPr/>
          <p:nvPr/>
        </p:nvSpPr>
        <p:spPr>
          <a:xfrm>
            <a:off x="9345684" y="10151025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Collections</a:t>
            </a:r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FA6537DF-EA43-1E7B-8F15-0559650A5052}"/>
              </a:ext>
            </a:extLst>
          </p:cNvPr>
          <p:cNvSpPr/>
          <p:nvPr/>
        </p:nvSpPr>
        <p:spPr>
          <a:xfrm>
            <a:off x="10233427" y="9358845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Admin Assistants</a:t>
            </a:r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8C13DE86-EF6A-533A-F63E-A51C9020AD74}"/>
              </a:ext>
            </a:extLst>
          </p:cNvPr>
          <p:cNvSpPr/>
          <p:nvPr/>
        </p:nvSpPr>
        <p:spPr>
          <a:xfrm>
            <a:off x="10261389" y="9793489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Support Functions</a:t>
            </a:r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CF0D6EB1-5943-B6C6-2D12-F1FD99685682}"/>
              </a:ext>
            </a:extLst>
          </p:cNvPr>
          <p:cNvSpPr/>
          <p:nvPr/>
        </p:nvSpPr>
        <p:spPr>
          <a:xfrm>
            <a:off x="10394726" y="10312009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Couriers and Office Boys</a:t>
            </a:r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59F803E0-DEF2-0B76-5F4B-EDDC8ED8E7B7}"/>
              </a:ext>
            </a:extLst>
          </p:cNvPr>
          <p:cNvSpPr/>
          <p:nvPr/>
        </p:nvSpPr>
        <p:spPr>
          <a:xfrm>
            <a:off x="10962672" y="8564121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Human Resources Department</a:t>
            </a:r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C4375F29-8B77-8286-8299-ED6D313CA442}"/>
              </a:ext>
            </a:extLst>
          </p:cNvPr>
          <p:cNvSpPr/>
          <p:nvPr/>
        </p:nvSpPr>
        <p:spPr>
          <a:xfrm>
            <a:off x="11096025" y="8942844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HR Director</a:t>
            </a:r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C2284B96-01E8-40AF-C8C6-762DFA98CAB4}"/>
              </a:ext>
            </a:extLst>
          </p:cNvPr>
          <p:cNvSpPr/>
          <p:nvPr/>
        </p:nvSpPr>
        <p:spPr>
          <a:xfrm>
            <a:off x="11096025" y="932156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HR Business Partner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A2AF9A28-D26A-73A7-CB7C-E1EF49FE332B}"/>
              </a:ext>
            </a:extLst>
          </p:cNvPr>
          <p:cNvSpPr/>
          <p:nvPr/>
        </p:nvSpPr>
        <p:spPr>
          <a:xfrm>
            <a:off x="11096025" y="9700291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Compensation and Benefits Manager</a:t>
            </a: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62A39D72-0C04-BFAE-AC66-E12AC97E3814}"/>
              </a:ext>
            </a:extLst>
          </p:cNvPr>
          <p:cNvSpPr/>
          <p:nvPr/>
        </p:nvSpPr>
        <p:spPr>
          <a:xfrm>
            <a:off x="11096025" y="1007901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Recruitment and Talent Acquisition Manager</a:t>
            </a:r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781644C1-5028-6D5D-9E7C-68A8133E45BB}"/>
              </a:ext>
            </a:extLst>
          </p:cNvPr>
          <p:cNvSpPr/>
          <p:nvPr/>
        </p:nvSpPr>
        <p:spPr>
          <a:xfrm>
            <a:off x="11096025" y="1045773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L&amp;D Manager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BE948C21-B6C8-4C45-2BEC-88A7122E3381}"/>
              </a:ext>
            </a:extLst>
          </p:cNvPr>
          <p:cNvSpPr/>
          <p:nvPr/>
        </p:nvSpPr>
        <p:spPr>
          <a:xfrm>
            <a:off x="11096025" y="10836460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Employee Relations Manager</a:t>
            </a:r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F6CEA3D4-08A5-99C0-0E24-6E483E1ADE04}"/>
              </a:ext>
            </a:extLst>
          </p:cNvPr>
          <p:cNvSpPr/>
          <p:nvPr/>
        </p:nvSpPr>
        <p:spPr>
          <a:xfrm>
            <a:off x="11096025" y="1121518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Payroll Manager</a:t>
            </a:r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D09BB26A-4CC2-1B7A-3E58-5EB9001A13EA}"/>
              </a:ext>
            </a:extLst>
          </p:cNvPr>
          <p:cNvSpPr/>
          <p:nvPr/>
        </p:nvSpPr>
        <p:spPr>
          <a:xfrm>
            <a:off x="11096025" y="11593906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HR Generalist</a:t>
            </a:r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B459ABCE-7026-19E6-DA7E-E2F93A29C1B5}"/>
              </a:ext>
            </a:extLst>
          </p:cNvPr>
          <p:cNvSpPr/>
          <p:nvPr/>
        </p:nvSpPr>
        <p:spPr>
          <a:xfrm>
            <a:off x="11096025" y="11972629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HR Administrators</a:t>
            </a:r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87187D09-27CF-73B0-2C63-C4344E501F0B}"/>
              </a:ext>
            </a:extLst>
          </p:cNvPr>
          <p:cNvSpPr/>
          <p:nvPr/>
        </p:nvSpPr>
        <p:spPr>
          <a:xfrm>
            <a:off x="11096025" y="1235135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HR Assistants</a:t>
            </a:r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7B8D50AA-3FAF-2470-376D-52BE685E67F9}"/>
              </a:ext>
            </a:extLst>
          </p:cNvPr>
          <p:cNvSpPr/>
          <p:nvPr/>
        </p:nvSpPr>
        <p:spPr>
          <a:xfrm>
            <a:off x="4738463" y="6969173"/>
            <a:ext cx="2432455" cy="1216225"/>
          </a:xfrm>
          <a:custGeom>
            <a:avLst/>
            <a:gdLst>
              <a:gd name="connsiteX0" fmla="*/ 0 w 1461041"/>
              <a:gd name="connsiteY0" fmla="*/ 121756 h 730520"/>
              <a:gd name="connsiteX1" fmla="*/ 121756 w 1461041"/>
              <a:gd name="connsiteY1" fmla="*/ 0 h 730520"/>
              <a:gd name="connsiteX2" fmla="*/ 1339285 w 1461041"/>
              <a:gd name="connsiteY2" fmla="*/ 0 h 730520"/>
              <a:gd name="connsiteX3" fmla="*/ 1461041 w 1461041"/>
              <a:gd name="connsiteY3" fmla="*/ 121756 h 730520"/>
              <a:gd name="connsiteX4" fmla="*/ 1461041 w 1461041"/>
              <a:gd name="connsiteY4" fmla="*/ 608764 h 730520"/>
              <a:gd name="connsiteX5" fmla="*/ 1339285 w 1461041"/>
              <a:gd name="connsiteY5" fmla="*/ 730520 h 730520"/>
              <a:gd name="connsiteX6" fmla="*/ 121756 w 1461041"/>
              <a:gd name="connsiteY6" fmla="*/ 730520 h 730520"/>
              <a:gd name="connsiteX7" fmla="*/ 0 w 1461041"/>
              <a:gd name="connsiteY7" fmla="*/ 608764 h 730520"/>
              <a:gd name="connsiteX8" fmla="*/ 0 w 1461041"/>
              <a:gd name="connsiteY8" fmla="*/ 121756 h 73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1041" h="730520">
                <a:moveTo>
                  <a:pt x="0" y="121756"/>
                </a:moveTo>
                <a:cubicBezTo>
                  <a:pt x="0" y="54512"/>
                  <a:pt x="54512" y="0"/>
                  <a:pt x="121756" y="0"/>
                </a:cubicBezTo>
                <a:lnTo>
                  <a:pt x="1339285" y="0"/>
                </a:lnTo>
                <a:cubicBezTo>
                  <a:pt x="1406529" y="0"/>
                  <a:pt x="1461041" y="54512"/>
                  <a:pt x="1461041" y="121756"/>
                </a:cubicBezTo>
                <a:lnTo>
                  <a:pt x="1461041" y="608764"/>
                </a:lnTo>
                <a:cubicBezTo>
                  <a:pt x="1461041" y="676008"/>
                  <a:pt x="1406529" y="730520"/>
                  <a:pt x="1339285" y="730520"/>
                </a:cubicBezTo>
                <a:lnTo>
                  <a:pt x="121756" y="730520"/>
                </a:lnTo>
                <a:cubicBezTo>
                  <a:pt x="54512" y="730520"/>
                  <a:pt x="0" y="676008"/>
                  <a:pt x="0" y="608764"/>
                </a:cubicBezTo>
                <a:lnTo>
                  <a:pt x="0" y="12175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701" tIns="29701" rIns="29701" bIns="29701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33" b="1" dirty="0">
                <a:latin typeface="Oswald" panose="00000500000000000000" pitchFamily="2" charset="0"/>
              </a:rPr>
              <a:t>Chief Executive Officer (CEO)</a:t>
            </a:r>
          </a:p>
        </p:txBody>
      </p:sp>
      <p:pic>
        <p:nvPicPr>
          <p:cNvPr id="2" name="Picture 1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A02D08DB-BFFC-5199-9BF3-C58084D0F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D14122-567D-71F6-282F-D51EE9F3E7DA}"/>
              </a:ext>
            </a:extLst>
          </p:cNvPr>
          <p:cNvSpPr/>
          <p:nvPr/>
        </p:nvSpPr>
        <p:spPr>
          <a:xfrm>
            <a:off x="13385801" y="-12700"/>
            <a:ext cx="6169756" cy="68707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195" name="Picture 194">
            <a:extLst>
              <a:ext uri="{FF2B5EF4-FFF2-40B4-BE49-F238E27FC236}">
                <a16:creationId xmlns:a16="http://schemas.microsoft.com/office/drawing/2014/main" id="{8C9E561C-A311-2A2E-E748-244D80F9F9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9139" y="1879600"/>
            <a:ext cx="3251200" cy="3251200"/>
          </a:xfrm>
          <a:prstGeom prst="rect">
            <a:avLst/>
          </a:prstGeom>
        </p:spPr>
      </p:pic>
      <p:sp>
        <p:nvSpPr>
          <p:cNvPr id="196" name="Google Shape;271;p13">
            <a:extLst>
              <a:ext uri="{FF2B5EF4-FFF2-40B4-BE49-F238E27FC236}">
                <a16:creationId xmlns:a16="http://schemas.microsoft.com/office/drawing/2014/main" id="{A49865C5-EA06-DE7D-5C60-9445E4DF24C9}"/>
              </a:ext>
            </a:extLst>
          </p:cNvPr>
          <p:cNvSpPr txBox="1"/>
          <p:nvPr/>
        </p:nvSpPr>
        <p:spPr>
          <a:xfrm>
            <a:off x="-6592813" y="2860620"/>
            <a:ext cx="5578452" cy="2051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6059" b="1" dirty="0">
                <a:latin typeface="Oswald"/>
                <a:sym typeface="Oswald"/>
              </a:rPr>
              <a:t>ORGANIZATIONAL CHART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292171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C724BC85-E5EE-2721-7877-99D275CB1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4D0E5BE6-8E7E-E2AF-B371-67B1B860B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746A7C9E-3756-980A-C3E0-F831FDAE6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158523B3-88B6-D8B6-A6C7-FA9E38B24D1E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DC0AF0DC-F085-6220-89D5-D74B9FF35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FA1B986-16D2-820C-47B5-95A7F3DE590C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3858365B-065A-3D07-DA90-861AF0893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24D87DB2-AFE9-4307-AA18-FF645D2352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62FA0F43-0E63-5F10-4B3B-CB3CB9B391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15C77F3-8B82-259E-4344-EF7CF58F82AC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871A0FB-BFDC-53C8-F638-7A8B65EE3A22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F89D454-DCA0-CFD8-3697-069923E3BC02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B6BBF6A-2F69-FA6D-8EF2-EB2CE7718B3F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8A492267-83DD-9D98-DE74-3B17EAFE5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2DAA6D67-3560-A236-C1E5-C6D49DA796D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0466D87B-CDBF-734B-5DB7-A52F4FFAB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EBC1084-E609-0B45-66A5-42021A065D90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AC042CDC-DA3E-0D10-E0D5-71BE3C8F34FF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CDA39DF0-CD1D-A82C-190A-35C4A34CEBEB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CC3D26E-810C-7CD8-5437-CB06CD3BB3E3}"/>
              </a:ext>
            </a:extLst>
          </p:cNvPr>
          <p:cNvSpPr txBox="1"/>
          <p:nvPr/>
        </p:nvSpPr>
        <p:spPr>
          <a:xfrm>
            <a:off x="203200" y="2728180"/>
            <a:ext cx="3840826" cy="1528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 kern="1200">
                <a:solidFill>
                  <a:schemeClr val="bg1"/>
                </a:solidFill>
                <a:effectLst/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1867" dirty="0"/>
              <a:t>MAKE SURE TO CHECK FREEZE FLEXFIELD DEFINITION AFTER YOU ARE DONE TO AVOID ANY MORE EDITS</a:t>
            </a:r>
          </a:p>
          <a:p>
            <a:r>
              <a:rPr lang="en-US" sz="1867" dirty="0"/>
              <a:t>THEN PRESS ON COMPILE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863241-AFA7-BD79-9FE6-092F7D8D60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2768" y="1415172"/>
            <a:ext cx="6175031" cy="407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76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98E39077-A012-0ABB-8754-F40AB0D42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0C51845-F92A-ABAC-9947-297BD4616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0296DE2-FC8E-9815-15A8-15F60488A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3CC7D7CE-8469-AA8E-33FE-5E6BE1D605EC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953FA9EC-DAAA-0718-FB4B-6A4855655B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972D178-F1A2-1E6D-DB2F-A4885434FED6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48C0BD35-1FE8-58EF-29E2-C2F2BA6F78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F912248E-FDBA-BE04-CB40-CDD6F1EC8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B9E46152-102F-FCF0-5AD3-D5D062D098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827C5E1-7772-3E40-5CA0-F5993EDD8556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6D6FD54-1B64-4280-FA6A-D92F74C9DA67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DAB560E-D185-CA20-2EA7-18472453A6E4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7A3F0E2-EA20-564D-B1A6-B6FC3651CBDA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5A79EFD7-A6DE-EA89-7AAA-B7E061CA13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737991EA-9B36-1E5B-6E22-ED46DEED5D1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95AD631E-FFFF-0099-307C-5752E894C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F99C8F4-41DB-8D78-4038-316471144C96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906A3B2E-3126-3A54-E857-D3E389C4BE1F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DBF4DC7E-4550-2FC0-E619-57FECD96CED3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0379092-6A18-464E-5F07-532FC031A956}"/>
              </a:ext>
            </a:extLst>
          </p:cNvPr>
          <p:cNvSpPr txBox="1"/>
          <p:nvPr/>
        </p:nvSpPr>
        <p:spPr>
          <a:xfrm>
            <a:off x="203200" y="2792929"/>
            <a:ext cx="3840826" cy="1528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 kern="1200">
                <a:solidFill>
                  <a:schemeClr val="bg1"/>
                </a:solidFill>
                <a:effectLst/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1867" dirty="0"/>
              <a:t>2. Define Territory</a:t>
            </a:r>
            <a:br>
              <a:rPr lang="en-US" sz="1867" dirty="0"/>
            </a:br>
            <a:endParaRPr lang="en-US" sz="1867" dirty="0"/>
          </a:p>
          <a:p>
            <a:r>
              <a:rPr lang="en-US" sz="1867" dirty="0"/>
              <a:t>HRMS &gt; </a:t>
            </a:r>
            <a:br>
              <a:rPr lang="en-US" sz="1867" dirty="0"/>
            </a:br>
            <a:r>
              <a:rPr lang="en-US" sz="1867" dirty="0"/>
              <a:t>Setup &gt; </a:t>
            </a:r>
            <a:br>
              <a:rPr lang="en-US" sz="1867" dirty="0"/>
            </a:br>
            <a:r>
              <a:rPr lang="en-US" sz="1867" dirty="0"/>
              <a:t>Define Territory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080B51-ED10-B56F-8B21-C4D4E39B91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2456" y="1423940"/>
            <a:ext cx="3427945" cy="27452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7424C65-711D-79C9-66F0-8F81528F18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4590" y="3309312"/>
            <a:ext cx="4809828" cy="214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804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1FE56F36-025B-4B1C-CEE5-C93952F9E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0C251463-E8A4-5276-8919-3E4DDEC9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7B024FEA-4124-BCA6-2D29-43788E121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21E3EB63-7E95-2169-62E8-D039443D6828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3CC0D87C-4060-5CEF-5165-AAEC6A33BC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06B71D5-228F-7D25-3769-2AEA2267C8CB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1E4C3186-3847-FEED-CA85-CF3E4FC22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F7C7F0D9-9B96-2FC6-4F6F-8B8DB71AB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881D6CCD-F74E-A79A-F4A8-F3FE72863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24B4220-876D-E8D2-0D44-5B2F79427A43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47DA97A-F8EC-6204-6733-E53B92E3D43C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CE9DB59-9D5D-6342-2F32-957CC1058396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D509726-03C8-64EB-C0A6-2367C3F5BDC3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E08AA4C9-9E14-8AB6-1FBD-76087C2ED7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07B24C58-D53E-10A3-EC26-8830998FC7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A09369D5-43F1-B0BA-65E7-8545C112E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683BB5-1961-1078-C0BD-FC02DAA46EB3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229DFC9F-3FF8-41D5-04BD-868F307C72DA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1BF4FDDA-A071-98D1-4309-7D07FD4B11F7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18B70C4-BC0A-2935-89C0-3F484D2357BE}"/>
              </a:ext>
            </a:extLst>
          </p:cNvPr>
          <p:cNvSpPr txBox="1"/>
          <p:nvPr/>
        </p:nvSpPr>
        <p:spPr>
          <a:xfrm>
            <a:off x="168386" y="2488476"/>
            <a:ext cx="40774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 kern="1200">
                <a:solidFill>
                  <a:schemeClr val="bg1"/>
                </a:solidFill>
                <a:effectLst/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1600" dirty="0"/>
              <a:t>3. ADD BUSINESS GROUP LOCATION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HRMS &gt; </a:t>
            </a:r>
            <a:br>
              <a:rPr lang="en-US" sz="1600" dirty="0"/>
            </a:br>
            <a:r>
              <a:rPr lang="en-US" sz="1600" dirty="0"/>
              <a:t>WORK STRUCTURES &gt;</a:t>
            </a:r>
            <a:br>
              <a:rPr lang="en-US" sz="1600" dirty="0"/>
            </a:br>
            <a:r>
              <a:rPr lang="en-US" sz="1600" dirty="0"/>
              <a:t>LOCATION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68AC013-DE7F-EF11-AF96-1D57A20B7A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8524" y="1576039"/>
            <a:ext cx="6965167" cy="384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430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5863F08A-C365-6D59-7392-69BD86B89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FE75E5F6-2C2E-CBF0-3FA2-54FCF19CF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C48CAC4F-F7EA-14E8-D73C-13AA4CBC9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50A7FC-B751-5E33-4FE9-433B521907A0}"/>
              </a:ext>
            </a:extLst>
          </p:cNvPr>
          <p:cNvSpPr txBox="1"/>
          <p:nvPr/>
        </p:nvSpPr>
        <p:spPr>
          <a:xfrm>
            <a:off x="960815" y="4941167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NOW BUSINESS GROUP IS READY TO BE DEFINED!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576E15A7-EAC2-34EF-7DCC-3134017D98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795" y="2254767"/>
            <a:ext cx="2240663" cy="224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64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0A59E330-CE4F-696B-3C12-EE4B48415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58C0632-B373-7BE2-C837-B6CCCCC84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795BF056-7646-99B9-707B-86CA719BC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FED22A20-4801-442A-C19D-A82ADAC70763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E8EC24B9-8EC3-3A85-1DFA-24ED142D8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CA56385-6CC2-CD75-6696-D5FF72B54D63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00F90FCF-0FF1-A638-0E3A-52375622A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2E81E37D-0EE6-282A-3B58-6581B7F44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9F910BB7-499C-BF69-8463-BC6D35EE58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E9BA6C0-DA20-6329-70A2-6AE8A0D07386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DD3466F-0DDE-4660-0518-F98E5EB9285F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88EBB0F-B195-201A-058F-06A6281C024E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1D634C9-F5E3-9B06-15F8-D50E5812D934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890275BE-450D-869B-C774-B1140600F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A6C70270-84AA-ED2C-C3A5-EE8A8C625EC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A3D05523-8B34-CAFB-9232-AE8C5D521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DCCCB1D-AA0A-E23E-377A-F0CA57C85EBF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DC822A2A-2994-1D2C-95C9-2E3086B6D56E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F1456C6A-EC89-013D-6A8D-DFB803C053E9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767F454-F55B-C173-F09D-13FB9AECA99C}"/>
              </a:ext>
            </a:extLst>
          </p:cNvPr>
          <p:cNvSpPr txBox="1"/>
          <p:nvPr/>
        </p:nvSpPr>
        <p:spPr>
          <a:xfrm>
            <a:off x="121363" y="1403265"/>
            <a:ext cx="339868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To Define Business Group: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WORK STRUCTURES &gt; ORGANIZATION &gt; DESCRIPTION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1. Add BG Name, Type, and Creation Date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2. Add Organization Classification: . Business Group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. HR Organization (In case employees will be assigned to it) (Check Enabled)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3. Select Business Group classification and press on Others button to fill out Business Group Info (the pre-defined flexfields)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7EEAB01-A61D-B864-B72A-5C6CE445F6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4077" y="1403266"/>
            <a:ext cx="5456878" cy="409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199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9ED42A28-CC7C-BCB3-B0DC-7B9551DFD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514EAD52-4B11-5D2F-A5D8-2334207C7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19B251C6-523A-5E87-4B7C-1C1FDBB6A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2330611D-9457-2C9C-403A-D8F08A3111C7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07994D32-27F0-565E-6991-2F7A6105E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079BAD6-81B5-E9B6-5C33-11896C8EF970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3E026373-BB6C-2F48-5E5C-3DED7F77C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B5A9BD10-BF11-268C-5B70-E57FFC7A56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3C0B5D38-E4A0-113B-495A-C7037EA924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86DD9FB-0522-BE4C-ABFA-60B419333889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713CD30-F8CB-5D58-5D84-B30532493338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5C07741-C742-AFB9-6A63-032809AD5921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D464A06-4894-73E5-4979-951D7A887283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A5EA328D-5830-8AB5-D64C-715A3BF2A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BA248965-6F4F-D550-ED96-D2C858F1B60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E95EE019-16CD-5446-6828-E7E4F597E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79241A-FAE1-D40D-8DFB-464279103C9E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F071B44D-768E-3F18-33B9-2283B3C200D8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3D892BA5-3CB1-D091-45E7-F633294F058A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3897E50-EBB6-3CFF-102F-0C2DC858457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247" t="1459" r="-145" b="-1459"/>
          <a:stretch/>
        </p:blipFill>
        <p:spPr>
          <a:xfrm>
            <a:off x="5707985" y="1444736"/>
            <a:ext cx="5324775" cy="405493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A8801B8-E38A-1726-37F4-FA93FD33C243}"/>
              </a:ext>
            </a:extLst>
          </p:cNvPr>
          <p:cNvSpPr txBox="1"/>
          <p:nvPr/>
        </p:nvSpPr>
        <p:spPr>
          <a:xfrm>
            <a:off x="160549" y="3195298"/>
            <a:ext cx="33986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FILL OUT THE INFORMATION USING THE PRE-DEFINED FLEXFIELDS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11279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8C966ADD-7850-69C0-A3B6-F6C5E895C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A57621F1-2B55-0AFE-E3C3-99BFB34A5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51763DD8-C4C1-333B-C381-C9732A140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AF6C51-83D2-2BBF-5BFF-8285DB40FC54}"/>
              </a:ext>
            </a:extLst>
          </p:cNvPr>
          <p:cNvSpPr txBox="1"/>
          <p:nvPr/>
        </p:nvSpPr>
        <p:spPr>
          <a:xfrm>
            <a:off x="960815" y="4941167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LINK BUSINESS GROUP TO RESPONSIBILITY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0D6FA1-9A69-2844-BBB5-27020147A5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400" y="1730115"/>
            <a:ext cx="2854793" cy="285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189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78A84368-29EE-79C9-A2B2-60122497B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0B7C8175-0049-65A9-46CE-53BF87F49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BE61B5C3-F70E-7054-033C-D8C24E892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E7746E0B-C334-3A4B-240F-58CC6418844C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84CBB333-CEB0-97FE-574C-42D134D9F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AC59EDB-30F6-4852-99E1-D344A1406E87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15D2F4D3-AB84-7988-B287-3ACABB113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714212A5-6CB8-C3B9-34BB-5C2C8C637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CD45F082-907C-DBB0-488F-58B5D2291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8652734-A815-D3F5-05E0-6B27869470A3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036E437-4225-9EEF-BEEF-C8D4069BC19F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DBE6927-1695-E9E4-5F86-9278552F8506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69724FB-B042-1DD1-3B05-53F565E72D0C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76CB4D41-C6AB-E15E-5EBC-18CC05CCE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0BDD5164-7F82-11DE-C079-1E6A3A88109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2F47198A-2C2D-4221-88F3-5D6E55093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3E9FBB-263F-AAE2-F6D6-469DDF88A376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22F49BF-A668-6B72-AEFE-EA7A92127526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4BA55BE4-720B-88BB-EDB4-E96271E26333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3CF8711-D5F1-34FD-84A3-AFF683B40116}"/>
              </a:ext>
            </a:extLst>
          </p:cNvPr>
          <p:cNvSpPr txBox="1"/>
          <p:nvPr/>
        </p:nvSpPr>
        <p:spPr>
          <a:xfrm>
            <a:off x="499672" y="2128604"/>
            <a:ext cx="277817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System Administrator &gt; Profile &gt; System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Select the Responsibility checkbox and enter the name of the responsibility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Enter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HR:Security</a:t>
            </a: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Profile (%HR%SECURITY%PROFILE%) in Profile Field and press on Find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C61B173-68B8-E5AB-02A4-196491FE4F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3531" y="1399084"/>
            <a:ext cx="5993636" cy="411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277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E8E21964-3B42-17E0-54F6-D792C4CDE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6B00608-EDA1-C8AF-5912-DB2930401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EE593B0E-B228-9A0D-D8AE-CFA695005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06022964-80F1-35BD-D64A-1EF8A4DF43BF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136BF4FA-417A-9C79-EB93-63D1CA2AD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6EB88AF-F0EF-1405-E3CD-F2BE5189170B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953BDD98-9C86-51ED-3EFA-D370BEDEF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6CFFC783-5203-BFAE-615B-858DD727D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FBC04FBE-2D84-1C06-CB2F-BB101710B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68EA794-4432-407B-0896-BB23ED66C077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26025A9-7744-8FA9-81F5-4BF3401DA82E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0D9F1C8-1E56-DF56-795D-9A4D44500424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20ADB9E-3064-C80E-637A-F952E554270A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972A1E17-CAAC-D30E-E8C1-FB792FC75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58AA5D17-96C1-8614-D5DB-242BAAEE10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E2CB1ABD-D19F-0FAF-DD5C-ED69A1F9F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BB85B7D-0725-C4BA-FE61-23E9E0B1DDD3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B396CD5F-CBA1-0A68-430B-EE964215E4A5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22B7288C-14E5-632B-FCED-7ADE414E37D5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B04C1CA-DA62-EE42-33A3-605F18F5C26F}"/>
              </a:ext>
            </a:extLst>
          </p:cNvPr>
          <p:cNvSpPr txBox="1"/>
          <p:nvPr/>
        </p:nvSpPr>
        <p:spPr>
          <a:xfrm>
            <a:off x="323463" y="3005180"/>
            <a:ext cx="32741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Choose Business Group Name under Responsibility Name</a:t>
            </a:r>
          </a:p>
          <a:p>
            <a:endParaRPr lang="en-US" sz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50E7348-E9F4-2398-5A3D-0B9DE8CE4B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2658" y="1864671"/>
            <a:ext cx="6955250" cy="26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00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E91D096B-1CE0-12C3-8B3E-1C2421053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4159F792-9735-1101-5810-C3D0A505E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653B357A-A3AA-AE9C-BDE7-6FA5B02E5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6BAFBE18-9EBF-972D-21DE-F7A917CBB008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A0C21EBD-E7F0-C455-5D29-ED07F9037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1D49963-B265-1541-C141-1F3855D6954F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6002B51B-890F-35F3-EF58-4BB0ACF73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A591909E-2309-139D-36FF-755F1E108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029DEC81-21A5-70E6-9B56-E2F65F9DE9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8EEB7CD-5DF9-76CA-ED18-C53D332BE128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1078E09-56B9-8C67-2E05-4522D7231C1C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F51E5A4-9326-0FB0-5C74-3D0FCD33635D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D55E1A5-E7FD-B73A-59A2-C88D0591661E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D583CEDF-299A-D942-B938-B4377C671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9352C5ED-8E40-DE3C-3566-14A0065E2C7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64E20EDB-6C74-1656-B8E9-84A12F4A0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A69BEE4-875B-08AF-AC1C-06760873D0BF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F0DDE820-5251-7A7C-2D5E-51759C0DE4E1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87145C9-56AC-C771-6FFE-9C26149EFE85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F799DAC-9344-6052-8E88-5FEDA8CF8F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1676" y="1886314"/>
            <a:ext cx="6837215" cy="260675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37A278A-4622-2787-CA96-88BFF8999A40}"/>
              </a:ext>
            </a:extLst>
          </p:cNvPr>
          <p:cNvSpPr txBox="1"/>
          <p:nvPr/>
        </p:nvSpPr>
        <p:spPr>
          <a:xfrm>
            <a:off x="281941" y="2420252"/>
            <a:ext cx="341609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Return to the Find Window and query the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HR:User</a:t>
            </a: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Type profile (%HR%USER%TYPE%)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Choose HR with Payroll User</a:t>
            </a:r>
          </a:p>
        </p:txBody>
      </p:sp>
    </p:spTree>
    <p:extLst>
      <p:ext uri="{BB962C8B-B14F-4D97-AF65-F5344CB8AC3E}">
        <p14:creationId xmlns:p14="http://schemas.microsoft.com/office/powerpoint/2010/main" val="1424779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03F68EE7-8DB2-F98D-3174-C402765A5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4D590424-128B-5F23-F2A3-5CEDDB965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8ECA861-5517-5BF3-2192-4FB394333352}"/>
              </a:ext>
            </a:extLst>
          </p:cNvPr>
          <p:cNvSpPr/>
          <p:nvPr/>
        </p:nvSpPr>
        <p:spPr>
          <a:xfrm>
            <a:off x="11016013" y="8986167"/>
            <a:ext cx="80011" cy="365387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480817"/>
                </a:lnTo>
                <a:lnTo>
                  <a:pt x="120017" y="548081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BE2653E-633A-0064-B7E8-86B6BFC39470}"/>
              </a:ext>
            </a:extLst>
          </p:cNvPr>
          <p:cNvSpPr/>
          <p:nvPr/>
        </p:nvSpPr>
        <p:spPr>
          <a:xfrm>
            <a:off x="11016013" y="8986167"/>
            <a:ext cx="80011" cy="32751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912732"/>
                </a:lnTo>
                <a:lnTo>
                  <a:pt x="120017" y="491273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1494AFD-C406-99F4-F0B8-2AF9879CFCFE}"/>
              </a:ext>
            </a:extLst>
          </p:cNvPr>
          <p:cNvSpPr/>
          <p:nvPr/>
        </p:nvSpPr>
        <p:spPr>
          <a:xfrm>
            <a:off x="11016013" y="8986167"/>
            <a:ext cx="80011" cy="289643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344647"/>
                </a:lnTo>
                <a:lnTo>
                  <a:pt x="120017" y="434464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FD89F7-6B35-8136-4307-8C5870824C93}"/>
              </a:ext>
            </a:extLst>
          </p:cNvPr>
          <p:cNvSpPr/>
          <p:nvPr/>
        </p:nvSpPr>
        <p:spPr>
          <a:xfrm>
            <a:off x="11016013" y="8986167"/>
            <a:ext cx="80011" cy="251770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776563"/>
                </a:lnTo>
                <a:lnTo>
                  <a:pt x="120017" y="377656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2F9E1FE-06DF-64AF-7530-BE54B40FE45F}"/>
              </a:ext>
            </a:extLst>
          </p:cNvPr>
          <p:cNvSpPr/>
          <p:nvPr/>
        </p:nvSpPr>
        <p:spPr>
          <a:xfrm>
            <a:off x="11016013" y="8986167"/>
            <a:ext cx="80011" cy="213898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208478"/>
                </a:lnTo>
                <a:lnTo>
                  <a:pt x="120017" y="320847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9224CC-9DAA-0FB0-A7D5-D04C536C9788}"/>
              </a:ext>
            </a:extLst>
          </p:cNvPr>
          <p:cNvSpPr/>
          <p:nvPr/>
        </p:nvSpPr>
        <p:spPr>
          <a:xfrm>
            <a:off x="11016013" y="8986167"/>
            <a:ext cx="80011" cy="17602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0393"/>
                </a:lnTo>
                <a:lnTo>
                  <a:pt x="120017" y="264039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BF66C36-D0C9-7165-6FBF-6325B673507C}"/>
              </a:ext>
            </a:extLst>
          </p:cNvPr>
          <p:cNvSpPr/>
          <p:nvPr/>
        </p:nvSpPr>
        <p:spPr>
          <a:xfrm>
            <a:off x="11016013" y="898616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23CB503-D68B-7B48-85D8-7CC340B6A6ED}"/>
              </a:ext>
            </a:extLst>
          </p:cNvPr>
          <p:cNvSpPr/>
          <p:nvPr/>
        </p:nvSpPr>
        <p:spPr>
          <a:xfrm>
            <a:off x="11016013" y="898616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B3D4BB9-8DB3-5075-B168-D3767BFCA8F3}"/>
              </a:ext>
            </a:extLst>
          </p:cNvPr>
          <p:cNvSpPr/>
          <p:nvPr/>
        </p:nvSpPr>
        <p:spPr>
          <a:xfrm>
            <a:off x="11016013" y="898616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FD7DFB0-D0E0-B74B-9F54-322A934FEA76}"/>
              </a:ext>
            </a:extLst>
          </p:cNvPr>
          <p:cNvSpPr/>
          <p:nvPr/>
        </p:nvSpPr>
        <p:spPr>
          <a:xfrm>
            <a:off x="11016013" y="898616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BF94A0C-DE98-5C85-0B4A-D6478684C748}"/>
              </a:ext>
            </a:extLst>
          </p:cNvPr>
          <p:cNvSpPr/>
          <p:nvPr/>
        </p:nvSpPr>
        <p:spPr>
          <a:xfrm>
            <a:off x="9000433" y="8607443"/>
            <a:ext cx="2228945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4012"/>
                </a:lnTo>
                <a:lnTo>
                  <a:pt x="3343418" y="84012"/>
                </a:lnTo>
                <a:lnTo>
                  <a:pt x="3343418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673CA57-300E-E977-55E2-80218A937A5C}"/>
              </a:ext>
            </a:extLst>
          </p:cNvPr>
          <p:cNvSpPr/>
          <p:nvPr/>
        </p:nvSpPr>
        <p:spPr>
          <a:xfrm>
            <a:off x="10314731" y="10215534"/>
            <a:ext cx="79995" cy="38516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7750"/>
                </a:lnTo>
                <a:lnTo>
                  <a:pt x="119993" y="57775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AD030FF-5817-EBC1-3F81-F0F37D195B4D}"/>
              </a:ext>
            </a:extLst>
          </p:cNvPr>
          <p:cNvSpPr/>
          <p:nvPr/>
        </p:nvSpPr>
        <p:spPr>
          <a:xfrm>
            <a:off x="10469653" y="9780891"/>
            <a:ext cx="60960" cy="1679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67893"/>
                </a:lnTo>
                <a:lnTo>
                  <a:pt x="87662" y="167893"/>
                </a:lnTo>
                <a:lnTo>
                  <a:pt x="87662" y="25190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825B365-B724-151D-11B2-34E81978080F}"/>
              </a:ext>
            </a:extLst>
          </p:cNvPr>
          <p:cNvSpPr/>
          <p:nvPr/>
        </p:nvSpPr>
        <p:spPr>
          <a:xfrm>
            <a:off x="10035254" y="9364890"/>
            <a:ext cx="464879" cy="14929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9928"/>
                </a:lnTo>
                <a:lnTo>
                  <a:pt x="697319" y="139928"/>
                </a:lnTo>
                <a:lnTo>
                  <a:pt x="697319" y="22394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CBC4D8A-67B4-4EE9-4DF0-7788D4EF1212}"/>
              </a:ext>
            </a:extLst>
          </p:cNvPr>
          <p:cNvSpPr/>
          <p:nvPr/>
        </p:nvSpPr>
        <p:spPr>
          <a:xfrm>
            <a:off x="9612391" y="9364890"/>
            <a:ext cx="422863" cy="94147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34294" y="0"/>
                </a:moveTo>
                <a:lnTo>
                  <a:pt x="634294" y="1328198"/>
                </a:lnTo>
                <a:lnTo>
                  <a:pt x="0" y="1328198"/>
                </a:lnTo>
                <a:lnTo>
                  <a:pt x="0" y="141221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A102015-148A-B54D-5D65-CC010C9B24BD}"/>
              </a:ext>
            </a:extLst>
          </p:cNvPr>
          <p:cNvSpPr/>
          <p:nvPr/>
        </p:nvSpPr>
        <p:spPr>
          <a:xfrm>
            <a:off x="9610023" y="9364890"/>
            <a:ext cx="425231" cy="5147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37847" y="0"/>
                </a:moveTo>
                <a:lnTo>
                  <a:pt x="637847" y="688110"/>
                </a:lnTo>
                <a:lnTo>
                  <a:pt x="0" y="688110"/>
                </a:lnTo>
                <a:lnTo>
                  <a:pt x="0" y="77212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BE880C5-AC5B-9A34-8644-FF9F27427E3E}"/>
              </a:ext>
            </a:extLst>
          </p:cNvPr>
          <p:cNvSpPr/>
          <p:nvPr/>
        </p:nvSpPr>
        <p:spPr>
          <a:xfrm>
            <a:off x="9607654" y="9364890"/>
            <a:ext cx="427599" cy="1399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41399" y="0"/>
                </a:moveTo>
                <a:lnTo>
                  <a:pt x="641399" y="125950"/>
                </a:lnTo>
                <a:lnTo>
                  <a:pt x="0" y="125950"/>
                </a:lnTo>
                <a:lnTo>
                  <a:pt x="0" y="20996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23B8042-1BE3-970E-E733-CE1972135F38}"/>
              </a:ext>
            </a:extLst>
          </p:cNvPr>
          <p:cNvSpPr/>
          <p:nvPr/>
        </p:nvSpPr>
        <p:spPr>
          <a:xfrm>
            <a:off x="10004773" y="8986167"/>
            <a:ext cx="60960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B2477E9-E479-E63C-C002-63C1E48070B7}"/>
              </a:ext>
            </a:extLst>
          </p:cNvPr>
          <p:cNvSpPr/>
          <p:nvPr/>
        </p:nvSpPr>
        <p:spPr>
          <a:xfrm>
            <a:off x="9000433" y="8607443"/>
            <a:ext cx="1034821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4012"/>
                </a:lnTo>
                <a:lnTo>
                  <a:pt x="1552231" y="84012"/>
                </a:lnTo>
                <a:lnTo>
                  <a:pt x="1552231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CA788D6-BB2D-C482-EF90-5CF6220A22D1}"/>
              </a:ext>
            </a:extLst>
          </p:cNvPr>
          <p:cNvSpPr/>
          <p:nvPr/>
        </p:nvSpPr>
        <p:spPr>
          <a:xfrm>
            <a:off x="8208315" y="9743613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EC7C520-F461-3FD7-888E-E40334BB3CAE}"/>
              </a:ext>
            </a:extLst>
          </p:cNvPr>
          <p:cNvSpPr/>
          <p:nvPr/>
        </p:nvSpPr>
        <p:spPr>
          <a:xfrm>
            <a:off x="8208315" y="9743613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038BA0A-962D-5589-F0AD-5FF1D9665F3C}"/>
              </a:ext>
            </a:extLst>
          </p:cNvPr>
          <p:cNvSpPr/>
          <p:nvPr/>
        </p:nvSpPr>
        <p:spPr>
          <a:xfrm>
            <a:off x="8098965" y="9364890"/>
            <a:ext cx="322715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4012"/>
                </a:lnTo>
                <a:lnTo>
                  <a:pt x="484072" y="84012"/>
                </a:lnTo>
                <a:lnTo>
                  <a:pt x="484072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784E17E-BF63-B614-8D80-56099588C4D5}"/>
              </a:ext>
            </a:extLst>
          </p:cNvPr>
          <p:cNvSpPr/>
          <p:nvPr/>
        </p:nvSpPr>
        <p:spPr>
          <a:xfrm>
            <a:off x="7776250" y="9364890"/>
            <a:ext cx="322715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84072" y="0"/>
                </a:moveTo>
                <a:lnTo>
                  <a:pt x="484072" y="84012"/>
                </a:lnTo>
                <a:lnTo>
                  <a:pt x="0" y="84012"/>
                </a:lnTo>
                <a:lnTo>
                  <a:pt x="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C8663C3-1250-BBE0-79DE-B2A7AD673499}"/>
              </a:ext>
            </a:extLst>
          </p:cNvPr>
          <p:cNvSpPr/>
          <p:nvPr/>
        </p:nvSpPr>
        <p:spPr>
          <a:xfrm>
            <a:off x="8068485" y="8986167"/>
            <a:ext cx="60960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F04323A-ABBC-E6E2-AF40-6C34AFF8BB46}"/>
              </a:ext>
            </a:extLst>
          </p:cNvPr>
          <p:cNvSpPr/>
          <p:nvPr/>
        </p:nvSpPr>
        <p:spPr>
          <a:xfrm>
            <a:off x="8098965" y="8607443"/>
            <a:ext cx="901467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352201" y="0"/>
                </a:moveTo>
                <a:lnTo>
                  <a:pt x="1352201" y="84012"/>
                </a:lnTo>
                <a:lnTo>
                  <a:pt x="0" y="84012"/>
                </a:lnTo>
                <a:lnTo>
                  <a:pt x="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2B1B4D5-F7A5-2C4E-A9BC-F0F2B53B09DB}"/>
              </a:ext>
            </a:extLst>
          </p:cNvPr>
          <p:cNvSpPr/>
          <p:nvPr/>
        </p:nvSpPr>
        <p:spPr>
          <a:xfrm>
            <a:off x="6784103" y="898616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078D8A6-1018-D070-FB2C-23DD7D6BAB0E}"/>
              </a:ext>
            </a:extLst>
          </p:cNvPr>
          <p:cNvSpPr/>
          <p:nvPr/>
        </p:nvSpPr>
        <p:spPr>
          <a:xfrm>
            <a:off x="6784103" y="898616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FD032C0-5D18-8F65-7BDB-C6F6EDA72D7E}"/>
              </a:ext>
            </a:extLst>
          </p:cNvPr>
          <p:cNvSpPr/>
          <p:nvPr/>
        </p:nvSpPr>
        <p:spPr>
          <a:xfrm>
            <a:off x="6784103" y="898616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BE9B8F3-8AC0-A29E-DE60-54B666347BF9}"/>
              </a:ext>
            </a:extLst>
          </p:cNvPr>
          <p:cNvSpPr/>
          <p:nvPr/>
        </p:nvSpPr>
        <p:spPr>
          <a:xfrm>
            <a:off x="6784103" y="898616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FFA7A0C-F4CB-C157-331A-74B4E9C0B99C}"/>
              </a:ext>
            </a:extLst>
          </p:cNvPr>
          <p:cNvSpPr/>
          <p:nvPr/>
        </p:nvSpPr>
        <p:spPr>
          <a:xfrm>
            <a:off x="6997468" y="8607443"/>
            <a:ext cx="2002965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004448" y="0"/>
                </a:moveTo>
                <a:lnTo>
                  <a:pt x="3004448" y="84012"/>
                </a:lnTo>
                <a:lnTo>
                  <a:pt x="0" y="84012"/>
                </a:lnTo>
                <a:lnTo>
                  <a:pt x="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57C7998E-6A66-8D5C-ADA5-46A5C8FC041D}"/>
              </a:ext>
            </a:extLst>
          </p:cNvPr>
          <p:cNvSpPr/>
          <p:nvPr/>
        </p:nvSpPr>
        <p:spPr>
          <a:xfrm>
            <a:off x="6138673" y="8986167"/>
            <a:ext cx="80011" cy="17602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0393"/>
                </a:lnTo>
                <a:lnTo>
                  <a:pt x="120017" y="264039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2CB912D-446C-AE60-2EFD-2E30F89BA84E}"/>
              </a:ext>
            </a:extLst>
          </p:cNvPr>
          <p:cNvSpPr/>
          <p:nvPr/>
        </p:nvSpPr>
        <p:spPr>
          <a:xfrm>
            <a:off x="6138673" y="898616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2FC606E-8BAF-CE9A-37E7-B6434B4E1214}"/>
              </a:ext>
            </a:extLst>
          </p:cNvPr>
          <p:cNvSpPr/>
          <p:nvPr/>
        </p:nvSpPr>
        <p:spPr>
          <a:xfrm>
            <a:off x="6138673" y="898616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500646B-F589-EC94-7AC6-3DB29B2A229F}"/>
              </a:ext>
            </a:extLst>
          </p:cNvPr>
          <p:cNvSpPr/>
          <p:nvPr/>
        </p:nvSpPr>
        <p:spPr>
          <a:xfrm>
            <a:off x="6138673" y="898616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09901BA6-83C0-B8A6-3F81-7832BEBA6A56}"/>
              </a:ext>
            </a:extLst>
          </p:cNvPr>
          <p:cNvSpPr/>
          <p:nvPr/>
        </p:nvSpPr>
        <p:spPr>
          <a:xfrm>
            <a:off x="6138673" y="898616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54A67F0-F705-051D-1A0F-C994DB8614C7}"/>
              </a:ext>
            </a:extLst>
          </p:cNvPr>
          <p:cNvSpPr/>
          <p:nvPr/>
        </p:nvSpPr>
        <p:spPr>
          <a:xfrm>
            <a:off x="6352037" y="8607443"/>
            <a:ext cx="2648395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972592" y="0"/>
                </a:moveTo>
                <a:lnTo>
                  <a:pt x="3972592" y="84012"/>
                </a:lnTo>
                <a:lnTo>
                  <a:pt x="0" y="84012"/>
                </a:lnTo>
                <a:lnTo>
                  <a:pt x="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572BBD8-E599-4985-D761-D87A705F148B}"/>
              </a:ext>
            </a:extLst>
          </p:cNvPr>
          <p:cNvSpPr/>
          <p:nvPr/>
        </p:nvSpPr>
        <p:spPr>
          <a:xfrm>
            <a:off x="6096000" y="4842621"/>
            <a:ext cx="2904433" cy="34981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163161"/>
                </a:lnTo>
                <a:lnTo>
                  <a:pt x="4356649" y="5163161"/>
                </a:lnTo>
                <a:lnTo>
                  <a:pt x="4356649" y="5247174"/>
                </a:lnTo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681BDFC-F98B-6F9B-CB74-43D0538FE193}"/>
              </a:ext>
            </a:extLst>
          </p:cNvPr>
          <p:cNvSpPr/>
          <p:nvPr/>
        </p:nvSpPr>
        <p:spPr>
          <a:xfrm>
            <a:off x="5493243" y="8986167"/>
            <a:ext cx="80011" cy="17602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0393"/>
                </a:lnTo>
                <a:lnTo>
                  <a:pt x="120017" y="264039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F78DF8D-CF3A-F4BA-5755-7CE4CE5AFE90}"/>
              </a:ext>
            </a:extLst>
          </p:cNvPr>
          <p:cNvSpPr/>
          <p:nvPr/>
        </p:nvSpPr>
        <p:spPr>
          <a:xfrm>
            <a:off x="5493243" y="898616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9B96B1A-560A-3572-3800-76068F296551}"/>
              </a:ext>
            </a:extLst>
          </p:cNvPr>
          <p:cNvSpPr/>
          <p:nvPr/>
        </p:nvSpPr>
        <p:spPr>
          <a:xfrm>
            <a:off x="5493243" y="898616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5D414F0-8136-918C-954A-3B9DD0E6583C}"/>
              </a:ext>
            </a:extLst>
          </p:cNvPr>
          <p:cNvSpPr/>
          <p:nvPr/>
        </p:nvSpPr>
        <p:spPr>
          <a:xfrm>
            <a:off x="5493243" y="898616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917D2228-23FB-7F82-CDFC-D53182F93559}"/>
              </a:ext>
            </a:extLst>
          </p:cNvPr>
          <p:cNvSpPr/>
          <p:nvPr/>
        </p:nvSpPr>
        <p:spPr>
          <a:xfrm>
            <a:off x="5493243" y="898616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1BE93FF4-04BF-5781-FBBB-28A19D2E9246}"/>
              </a:ext>
            </a:extLst>
          </p:cNvPr>
          <p:cNvSpPr/>
          <p:nvPr/>
        </p:nvSpPr>
        <p:spPr>
          <a:xfrm>
            <a:off x="5676128" y="8607443"/>
            <a:ext cx="60960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89C06A1-3737-BFE4-0581-FE74237D3473}"/>
              </a:ext>
            </a:extLst>
          </p:cNvPr>
          <p:cNvSpPr/>
          <p:nvPr/>
        </p:nvSpPr>
        <p:spPr>
          <a:xfrm>
            <a:off x="5706609" y="4842621"/>
            <a:ext cx="389391" cy="34981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84087" y="0"/>
                </a:moveTo>
                <a:lnTo>
                  <a:pt x="584087" y="5163161"/>
                </a:lnTo>
                <a:lnTo>
                  <a:pt x="0" y="5163161"/>
                </a:lnTo>
                <a:lnTo>
                  <a:pt x="0" y="5247174"/>
                </a:lnTo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6FD8EFFB-BF6E-1A8D-FCB0-90856A5580B6}"/>
              </a:ext>
            </a:extLst>
          </p:cNvPr>
          <p:cNvSpPr/>
          <p:nvPr/>
        </p:nvSpPr>
        <p:spPr>
          <a:xfrm>
            <a:off x="4847814" y="898616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B8DBF95F-09A7-2ECD-0052-6C4404F364B8}"/>
              </a:ext>
            </a:extLst>
          </p:cNvPr>
          <p:cNvSpPr/>
          <p:nvPr/>
        </p:nvSpPr>
        <p:spPr>
          <a:xfrm>
            <a:off x="4847814" y="898616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41B6DA67-FD09-0CFA-39B8-25F6E3F9140D}"/>
              </a:ext>
            </a:extLst>
          </p:cNvPr>
          <p:cNvSpPr/>
          <p:nvPr/>
        </p:nvSpPr>
        <p:spPr>
          <a:xfrm>
            <a:off x="4847814" y="898616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C20516E1-38FB-414A-3F49-C7CB12018BAE}"/>
              </a:ext>
            </a:extLst>
          </p:cNvPr>
          <p:cNvSpPr/>
          <p:nvPr/>
        </p:nvSpPr>
        <p:spPr>
          <a:xfrm>
            <a:off x="4847814" y="898616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80BE9D3F-B35E-C484-948E-C8996AEFF11A}"/>
              </a:ext>
            </a:extLst>
          </p:cNvPr>
          <p:cNvSpPr/>
          <p:nvPr/>
        </p:nvSpPr>
        <p:spPr>
          <a:xfrm>
            <a:off x="4738463" y="8607443"/>
            <a:ext cx="322715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4012"/>
                </a:lnTo>
                <a:lnTo>
                  <a:pt x="484072" y="84012"/>
                </a:lnTo>
                <a:lnTo>
                  <a:pt x="484072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0F9D3B0-4BC3-8C30-23C7-E40E8F514212}"/>
              </a:ext>
            </a:extLst>
          </p:cNvPr>
          <p:cNvSpPr/>
          <p:nvPr/>
        </p:nvSpPr>
        <p:spPr>
          <a:xfrm>
            <a:off x="4202384" y="898616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CC514FB2-49BB-4790-5B51-45439C313E68}"/>
              </a:ext>
            </a:extLst>
          </p:cNvPr>
          <p:cNvSpPr/>
          <p:nvPr/>
        </p:nvSpPr>
        <p:spPr>
          <a:xfrm>
            <a:off x="4202384" y="898616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A8D2CFF2-E693-84FF-9080-A556F9C4DA28}"/>
              </a:ext>
            </a:extLst>
          </p:cNvPr>
          <p:cNvSpPr/>
          <p:nvPr/>
        </p:nvSpPr>
        <p:spPr>
          <a:xfrm>
            <a:off x="4202384" y="898616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160470B9-E2BA-713F-D5B2-ADDB1BBB7793}"/>
              </a:ext>
            </a:extLst>
          </p:cNvPr>
          <p:cNvSpPr/>
          <p:nvPr/>
        </p:nvSpPr>
        <p:spPr>
          <a:xfrm>
            <a:off x="4202384" y="898616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EE224263-6473-172E-CC90-967A66CF3E6F}"/>
              </a:ext>
            </a:extLst>
          </p:cNvPr>
          <p:cNvSpPr/>
          <p:nvPr/>
        </p:nvSpPr>
        <p:spPr>
          <a:xfrm>
            <a:off x="4415749" y="8607443"/>
            <a:ext cx="322715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84072" y="0"/>
                </a:moveTo>
                <a:lnTo>
                  <a:pt x="484072" y="84012"/>
                </a:lnTo>
                <a:lnTo>
                  <a:pt x="0" y="84012"/>
                </a:lnTo>
                <a:lnTo>
                  <a:pt x="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AB77F7C5-011E-4E0B-6750-00B8A20148BF}"/>
              </a:ext>
            </a:extLst>
          </p:cNvPr>
          <p:cNvSpPr/>
          <p:nvPr/>
        </p:nvSpPr>
        <p:spPr>
          <a:xfrm>
            <a:off x="4738464" y="4842621"/>
            <a:ext cx="1357535" cy="34981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036303" y="0"/>
                </a:moveTo>
                <a:lnTo>
                  <a:pt x="2036303" y="5163161"/>
                </a:lnTo>
                <a:lnTo>
                  <a:pt x="0" y="5163161"/>
                </a:lnTo>
                <a:lnTo>
                  <a:pt x="0" y="5247174"/>
                </a:lnTo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0C461C48-1399-CFB7-D32E-51118BE1CCA4}"/>
              </a:ext>
            </a:extLst>
          </p:cNvPr>
          <p:cNvSpPr/>
          <p:nvPr/>
        </p:nvSpPr>
        <p:spPr>
          <a:xfrm>
            <a:off x="3556955" y="8986167"/>
            <a:ext cx="80011" cy="17602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0393"/>
                </a:lnTo>
                <a:lnTo>
                  <a:pt x="120017" y="264039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72ADE25A-EBF1-59CE-E403-D42CFFC2AA75}"/>
              </a:ext>
            </a:extLst>
          </p:cNvPr>
          <p:cNvSpPr/>
          <p:nvPr/>
        </p:nvSpPr>
        <p:spPr>
          <a:xfrm>
            <a:off x="3556955" y="898616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D9BD666E-69CF-FC82-3612-9222CF5BE7BF}"/>
              </a:ext>
            </a:extLst>
          </p:cNvPr>
          <p:cNvSpPr/>
          <p:nvPr/>
        </p:nvSpPr>
        <p:spPr>
          <a:xfrm>
            <a:off x="3556955" y="898616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77FFD2BA-EA5B-4F14-7A6D-B1D151E2B143}"/>
              </a:ext>
            </a:extLst>
          </p:cNvPr>
          <p:cNvSpPr/>
          <p:nvPr/>
        </p:nvSpPr>
        <p:spPr>
          <a:xfrm>
            <a:off x="3556955" y="898616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191769D4-14FF-511F-A870-5776B84BA150}"/>
              </a:ext>
            </a:extLst>
          </p:cNvPr>
          <p:cNvSpPr/>
          <p:nvPr/>
        </p:nvSpPr>
        <p:spPr>
          <a:xfrm>
            <a:off x="3556955" y="898616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CF2A7E3D-FEA2-1E53-E126-D78AF099C02D}"/>
              </a:ext>
            </a:extLst>
          </p:cNvPr>
          <p:cNvSpPr/>
          <p:nvPr/>
        </p:nvSpPr>
        <p:spPr>
          <a:xfrm>
            <a:off x="3124890" y="8607443"/>
            <a:ext cx="645429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4012"/>
                </a:lnTo>
                <a:lnTo>
                  <a:pt x="968144" y="84012"/>
                </a:lnTo>
                <a:lnTo>
                  <a:pt x="968144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8DD8D65-9E90-D03A-E852-604D00A8A9F6}"/>
              </a:ext>
            </a:extLst>
          </p:cNvPr>
          <p:cNvSpPr/>
          <p:nvPr/>
        </p:nvSpPr>
        <p:spPr>
          <a:xfrm>
            <a:off x="2911525" y="8986167"/>
            <a:ext cx="80011" cy="17602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0393"/>
                </a:lnTo>
                <a:lnTo>
                  <a:pt x="120017" y="264039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08BD985-1270-2E62-BDB5-48DAB13CAC0F}"/>
              </a:ext>
            </a:extLst>
          </p:cNvPr>
          <p:cNvSpPr/>
          <p:nvPr/>
        </p:nvSpPr>
        <p:spPr>
          <a:xfrm>
            <a:off x="2911525" y="898616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7A64C8F-29D2-7CB1-99C9-0C85D0DD312B}"/>
              </a:ext>
            </a:extLst>
          </p:cNvPr>
          <p:cNvSpPr/>
          <p:nvPr/>
        </p:nvSpPr>
        <p:spPr>
          <a:xfrm>
            <a:off x="2911525" y="898616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D1A6AF0C-9BFD-3521-BB22-9979ADA6EF15}"/>
              </a:ext>
            </a:extLst>
          </p:cNvPr>
          <p:cNvSpPr/>
          <p:nvPr/>
        </p:nvSpPr>
        <p:spPr>
          <a:xfrm>
            <a:off x="2911525" y="898616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781635F9-96DB-EED9-7AB0-5E75BDABCC0B}"/>
              </a:ext>
            </a:extLst>
          </p:cNvPr>
          <p:cNvSpPr/>
          <p:nvPr/>
        </p:nvSpPr>
        <p:spPr>
          <a:xfrm>
            <a:off x="2911525" y="898616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1CEF1287-A6CB-50A8-3E88-48987E98D4A9}"/>
              </a:ext>
            </a:extLst>
          </p:cNvPr>
          <p:cNvSpPr/>
          <p:nvPr/>
        </p:nvSpPr>
        <p:spPr>
          <a:xfrm>
            <a:off x="3094409" y="8607443"/>
            <a:ext cx="60960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5DBF9837-478B-2628-AA95-A6BF71115E05}"/>
              </a:ext>
            </a:extLst>
          </p:cNvPr>
          <p:cNvSpPr/>
          <p:nvPr/>
        </p:nvSpPr>
        <p:spPr>
          <a:xfrm>
            <a:off x="2266095" y="8986167"/>
            <a:ext cx="80011" cy="17602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0393"/>
                </a:lnTo>
                <a:lnTo>
                  <a:pt x="120017" y="264039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23BAE095-1BC5-A4AC-6CB4-D6735AB8E48C}"/>
              </a:ext>
            </a:extLst>
          </p:cNvPr>
          <p:cNvSpPr/>
          <p:nvPr/>
        </p:nvSpPr>
        <p:spPr>
          <a:xfrm>
            <a:off x="2266095" y="898616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3B287E81-E68F-D78D-D3C1-173BF4ADF134}"/>
              </a:ext>
            </a:extLst>
          </p:cNvPr>
          <p:cNvSpPr/>
          <p:nvPr/>
        </p:nvSpPr>
        <p:spPr>
          <a:xfrm>
            <a:off x="2266095" y="898616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29BB09FE-B3C0-E6D2-E7AE-F88FA2EA4F11}"/>
              </a:ext>
            </a:extLst>
          </p:cNvPr>
          <p:cNvSpPr/>
          <p:nvPr/>
        </p:nvSpPr>
        <p:spPr>
          <a:xfrm>
            <a:off x="2266095" y="898616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6EEEA998-79D1-8859-2D18-E86FB1B0F69D}"/>
              </a:ext>
            </a:extLst>
          </p:cNvPr>
          <p:cNvSpPr/>
          <p:nvPr/>
        </p:nvSpPr>
        <p:spPr>
          <a:xfrm>
            <a:off x="2266095" y="898616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8C347E02-A2B2-DBEC-4D91-CE480980DFDE}"/>
              </a:ext>
            </a:extLst>
          </p:cNvPr>
          <p:cNvSpPr/>
          <p:nvPr/>
        </p:nvSpPr>
        <p:spPr>
          <a:xfrm>
            <a:off x="2479460" y="8607443"/>
            <a:ext cx="645429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968144" y="0"/>
                </a:moveTo>
                <a:lnTo>
                  <a:pt x="968144" y="84012"/>
                </a:lnTo>
                <a:lnTo>
                  <a:pt x="0" y="84012"/>
                </a:lnTo>
                <a:lnTo>
                  <a:pt x="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12A5BBB7-DECC-5726-4CCF-A370044AF1DE}"/>
              </a:ext>
            </a:extLst>
          </p:cNvPr>
          <p:cNvSpPr/>
          <p:nvPr/>
        </p:nvSpPr>
        <p:spPr>
          <a:xfrm>
            <a:off x="3124890" y="4842621"/>
            <a:ext cx="2971109" cy="34981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456664" y="0"/>
                </a:moveTo>
                <a:lnTo>
                  <a:pt x="4456664" y="5163161"/>
                </a:lnTo>
                <a:lnTo>
                  <a:pt x="0" y="5163161"/>
                </a:lnTo>
                <a:lnTo>
                  <a:pt x="0" y="5247174"/>
                </a:lnTo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D715832B-A0FC-DAE5-D1E7-975A406338A4}"/>
              </a:ext>
            </a:extLst>
          </p:cNvPr>
          <p:cNvSpPr/>
          <p:nvPr/>
        </p:nvSpPr>
        <p:spPr>
          <a:xfrm>
            <a:off x="1620666" y="8986167"/>
            <a:ext cx="80011" cy="17602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0393"/>
                </a:lnTo>
                <a:lnTo>
                  <a:pt x="120017" y="264039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A94185F4-F799-284A-910F-766D4A35A2B8}"/>
              </a:ext>
            </a:extLst>
          </p:cNvPr>
          <p:cNvSpPr/>
          <p:nvPr/>
        </p:nvSpPr>
        <p:spPr>
          <a:xfrm>
            <a:off x="1620666" y="898616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AA875937-E22C-EED9-AE8E-F3BAD1A34197}"/>
              </a:ext>
            </a:extLst>
          </p:cNvPr>
          <p:cNvSpPr/>
          <p:nvPr/>
        </p:nvSpPr>
        <p:spPr>
          <a:xfrm>
            <a:off x="1620666" y="898616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C6C2D783-A98F-49FC-7200-2857411CB20A}"/>
              </a:ext>
            </a:extLst>
          </p:cNvPr>
          <p:cNvSpPr/>
          <p:nvPr/>
        </p:nvSpPr>
        <p:spPr>
          <a:xfrm>
            <a:off x="1620666" y="898616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A3204424-FD45-E100-2EBB-FB13A7A7EFAB}"/>
              </a:ext>
            </a:extLst>
          </p:cNvPr>
          <p:cNvSpPr/>
          <p:nvPr/>
        </p:nvSpPr>
        <p:spPr>
          <a:xfrm>
            <a:off x="1620666" y="898616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F99444A-9717-57E7-7BB0-006F4CFCEB0D}"/>
              </a:ext>
            </a:extLst>
          </p:cNvPr>
          <p:cNvSpPr/>
          <p:nvPr/>
        </p:nvSpPr>
        <p:spPr>
          <a:xfrm>
            <a:off x="1511316" y="8607443"/>
            <a:ext cx="322715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4012"/>
                </a:lnTo>
                <a:lnTo>
                  <a:pt x="484072" y="84012"/>
                </a:lnTo>
                <a:lnTo>
                  <a:pt x="484072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A5129282-E063-C145-5733-950A77E40A8F}"/>
              </a:ext>
            </a:extLst>
          </p:cNvPr>
          <p:cNvSpPr/>
          <p:nvPr/>
        </p:nvSpPr>
        <p:spPr>
          <a:xfrm>
            <a:off x="975237" y="8986167"/>
            <a:ext cx="80011" cy="17602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0393"/>
                </a:lnTo>
                <a:lnTo>
                  <a:pt x="120017" y="264039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F75E7460-7976-8936-857D-7315DDAE8CEC}"/>
              </a:ext>
            </a:extLst>
          </p:cNvPr>
          <p:cNvSpPr/>
          <p:nvPr/>
        </p:nvSpPr>
        <p:spPr>
          <a:xfrm>
            <a:off x="975237" y="898616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5E59D73F-0B86-2279-8070-AD4D0D30F9F1}"/>
              </a:ext>
            </a:extLst>
          </p:cNvPr>
          <p:cNvSpPr/>
          <p:nvPr/>
        </p:nvSpPr>
        <p:spPr>
          <a:xfrm>
            <a:off x="975237" y="898616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A6C86422-4B96-10FB-EBCE-92CC1CA03D02}"/>
              </a:ext>
            </a:extLst>
          </p:cNvPr>
          <p:cNvSpPr/>
          <p:nvPr/>
        </p:nvSpPr>
        <p:spPr>
          <a:xfrm>
            <a:off x="975237" y="898616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EE15A4A1-1E08-887A-37D2-6FEF0CB8886A}"/>
              </a:ext>
            </a:extLst>
          </p:cNvPr>
          <p:cNvSpPr/>
          <p:nvPr/>
        </p:nvSpPr>
        <p:spPr>
          <a:xfrm>
            <a:off x="975237" y="898616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72F3F7B9-9659-8670-A67E-D851316DB17A}"/>
              </a:ext>
            </a:extLst>
          </p:cNvPr>
          <p:cNvSpPr/>
          <p:nvPr/>
        </p:nvSpPr>
        <p:spPr>
          <a:xfrm>
            <a:off x="1188601" y="8607443"/>
            <a:ext cx="322715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84072" y="0"/>
                </a:moveTo>
                <a:lnTo>
                  <a:pt x="484072" y="84012"/>
                </a:lnTo>
                <a:lnTo>
                  <a:pt x="0" y="84012"/>
                </a:lnTo>
                <a:lnTo>
                  <a:pt x="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B4F9AE2D-A52E-2470-C7FA-B15101C7520E}"/>
              </a:ext>
            </a:extLst>
          </p:cNvPr>
          <p:cNvSpPr/>
          <p:nvPr/>
        </p:nvSpPr>
        <p:spPr>
          <a:xfrm>
            <a:off x="1511317" y="4842621"/>
            <a:ext cx="4584683" cy="34981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877025" y="0"/>
                </a:moveTo>
                <a:lnTo>
                  <a:pt x="6877025" y="5163161"/>
                </a:lnTo>
                <a:lnTo>
                  <a:pt x="0" y="5163161"/>
                </a:lnTo>
                <a:lnTo>
                  <a:pt x="0" y="5247174"/>
                </a:lnTo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F90A585E-36EB-AD10-C735-AF89C1A908BA}"/>
              </a:ext>
            </a:extLst>
          </p:cNvPr>
          <p:cNvSpPr/>
          <p:nvPr/>
        </p:nvSpPr>
        <p:spPr>
          <a:xfrm>
            <a:off x="196453" y="8607443"/>
            <a:ext cx="80011" cy="17602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0393"/>
                </a:lnTo>
                <a:lnTo>
                  <a:pt x="120017" y="264039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E943C106-B1FB-C35B-D174-61172F2131A3}"/>
              </a:ext>
            </a:extLst>
          </p:cNvPr>
          <p:cNvSpPr/>
          <p:nvPr/>
        </p:nvSpPr>
        <p:spPr>
          <a:xfrm>
            <a:off x="196453" y="8607443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3138C965-24C7-B075-A26E-6FD077BF9EEC}"/>
              </a:ext>
            </a:extLst>
          </p:cNvPr>
          <p:cNvSpPr/>
          <p:nvPr/>
        </p:nvSpPr>
        <p:spPr>
          <a:xfrm>
            <a:off x="196453" y="8607443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62AABA2A-4829-2659-6D00-2ECBBFED5631}"/>
              </a:ext>
            </a:extLst>
          </p:cNvPr>
          <p:cNvSpPr/>
          <p:nvPr/>
        </p:nvSpPr>
        <p:spPr>
          <a:xfrm>
            <a:off x="196453" y="8607443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BDC4F2D8-4F27-45EC-D0CF-F2ED86F621AE}"/>
              </a:ext>
            </a:extLst>
          </p:cNvPr>
          <p:cNvSpPr/>
          <p:nvPr/>
        </p:nvSpPr>
        <p:spPr>
          <a:xfrm>
            <a:off x="196453" y="8607443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5FB5B92C-F707-DEBE-046A-1A1DD3D78B24}"/>
              </a:ext>
            </a:extLst>
          </p:cNvPr>
          <p:cNvSpPr/>
          <p:nvPr/>
        </p:nvSpPr>
        <p:spPr>
          <a:xfrm>
            <a:off x="409818" y="4842621"/>
            <a:ext cx="5686181" cy="34981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8529271" y="0"/>
                </a:moveTo>
                <a:lnTo>
                  <a:pt x="8529271" y="5163161"/>
                </a:lnTo>
                <a:lnTo>
                  <a:pt x="0" y="5163161"/>
                </a:lnTo>
                <a:lnTo>
                  <a:pt x="0" y="5247174"/>
                </a:lnTo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D974153B-944E-4BE3-3248-EF4CC9A793B7}"/>
              </a:ext>
            </a:extLst>
          </p:cNvPr>
          <p:cNvSpPr/>
          <p:nvPr/>
        </p:nvSpPr>
        <p:spPr>
          <a:xfrm>
            <a:off x="6065519" y="2414846"/>
            <a:ext cx="60960" cy="101415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521230"/>
                </a:lnTo>
              </a:path>
            </a:pathLst>
          </a:custGeom>
          <a:noFill/>
        </p:spPr>
        <p:style>
          <a:lnRef idx="2">
            <a:schemeClr val="accent4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E1BBD90E-845A-87C3-EF24-632196EA68A8}"/>
              </a:ext>
            </a:extLst>
          </p:cNvPr>
          <p:cNvSpPr/>
          <p:nvPr/>
        </p:nvSpPr>
        <p:spPr>
          <a:xfrm>
            <a:off x="4739147" y="1057993"/>
            <a:ext cx="2713705" cy="1356853"/>
          </a:xfrm>
          <a:custGeom>
            <a:avLst/>
            <a:gdLst>
              <a:gd name="connsiteX0" fmla="*/ 0 w 4070558"/>
              <a:gd name="connsiteY0" fmla="*/ 339220 h 2035279"/>
              <a:gd name="connsiteX1" fmla="*/ 339220 w 4070558"/>
              <a:gd name="connsiteY1" fmla="*/ 0 h 2035279"/>
              <a:gd name="connsiteX2" fmla="*/ 3731338 w 4070558"/>
              <a:gd name="connsiteY2" fmla="*/ 0 h 2035279"/>
              <a:gd name="connsiteX3" fmla="*/ 4070558 w 4070558"/>
              <a:gd name="connsiteY3" fmla="*/ 339220 h 2035279"/>
              <a:gd name="connsiteX4" fmla="*/ 4070558 w 4070558"/>
              <a:gd name="connsiteY4" fmla="*/ 1696059 h 2035279"/>
              <a:gd name="connsiteX5" fmla="*/ 3731338 w 4070558"/>
              <a:gd name="connsiteY5" fmla="*/ 2035279 h 2035279"/>
              <a:gd name="connsiteX6" fmla="*/ 339220 w 4070558"/>
              <a:gd name="connsiteY6" fmla="*/ 2035279 h 2035279"/>
              <a:gd name="connsiteX7" fmla="*/ 0 w 4070558"/>
              <a:gd name="connsiteY7" fmla="*/ 1696059 h 2035279"/>
              <a:gd name="connsiteX8" fmla="*/ 0 w 4070558"/>
              <a:gd name="connsiteY8" fmla="*/ 339220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0558" h="2035279">
                <a:moveTo>
                  <a:pt x="0" y="339220"/>
                </a:moveTo>
                <a:cubicBezTo>
                  <a:pt x="0" y="151874"/>
                  <a:pt x="151874" y="0"/>
                  <a:pt x="339220" y="0"/>
                </a:cubicBezTo>
                <a:lnTo>
                  <a:pt x="3731338" y="0"/>
                </a:lnTo>
                <a:cubicBezTo>
                  <a:pt x="3918684" y="0"/>
                  <a:pt x="4070558" y="151874"/>
                  <a:pt x="4070558" y="339220"/>
                </a:cubicBezTo>
                <a:lnTo>
                  <a:pt x="4070558" y="1696059"/>
                </a:lnTo>
                <a:cubicBezTo>
                  <a:pt x="4070558" y="1883405"/>
                  <a:pt x="3918684" y="2035279"/>
                  <a:pt x="3731338" y="2035279"/>
                </a:cubicBezTo>
                <a:lnTo>
                  <a:pt x="339220" y="2035279"/>
                </a:lnTo>
                <a:cubicBezTo>
                  <a:pt x="151874" y="2035279"/>
                  <a:pt x="0" y="1883405"/>
                  <a:pt x="0" y="1696059"/>
                </a:cubicBezTo>
                <a:lnTo>
                  <a:pt x="0" y="33922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3169" tIns="83169" rIns="83169" bIns="83169" numCol="1" spcCol="1270" anchor="ctr" anchorCtr="0">
            <a:noAutofit/>
          </a:bodyPr>
          <a:lstStyle/>
          <a:p>
            <a:pPr algn="ctr" defTabSz="118539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667" b="1" dirty="0">
                <a:latin typeface="Oswald" panose="00000500000000000000" pitchFamily="2" charset="0"/>
              </a:rPr>
              <a:t>Chairman</a:t>
            </a:r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E21642C-3D6B-3B4D-0E31-457CD1B0884C}"/>
              </a:ext>
            </a:extLst>
          </p:cNvPr>
          <p:cNvSpPr/>
          <p:nvPr/>
        </p:nvSpPr>
        <p:spPr>
          <a:xfrm>
            <a:off x="143112" y="8340737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Chief Claims Officer (CCO)</a:t>
            </a: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7F610476-15C5-663E-0BE8-653FDCDECA2D}"/>
              </a:ext>
            </a:extLst>
          </p:cNvPr>
          <p:cNvSpPr/>
          <p:nvPr/>
        </p:nvSpPr>
        <p:spPr>
          <a:xfrm>
            <a:off x="276465" y="8719460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Claims Department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1F045CE1-06F7-9F2F-8BB9-7A7AA8789B94}"/>
              </a:ext>
            </a:extLst>
          </p:cNvPr>
          <p:cNvSpPr/>
          <p:nvPr/>
        </p:nvSpPr>
        <p:spPr>
          <a:xfrm>
            <a:off x="276465" y="909818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Claims Director</a:t>
            </a: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ACD80DDE-FB88-C94F-7E94-D56FA698EAA7}"/>
              </a:ext>
            </a:extLst>
          </p:cNvPr>
          <p:cNvSpPr/>
          <p:nvPr/>
        </p:nvSpPr>
        <p:spPr>
          <a:xfrm>
            <a:off x="276465" y="947690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Claims Supervisor</a:t>
            </a: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1ADC7D85-7E0E-91E1-D014-7865C8AAB92B}"/>
              </a:ext>
            </a:extLst>
          </p:cNvPr>
          <p:cNvSpPr/>
          <p:nvPr/>
        </p:nvSpPr>
        <p:spPr>
          <a:xfrm>
            <a:off x="276465" y="9855630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Claims Team Leads</a:t>
            </a:r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8B6C3D6D-5A70-6314-92FE-3FA01CB87579}"/>
              </a:ext>
            </a:extLst>
          </p:cNvPr>
          <p:cNvSpPr/>
          <p:nvPr/>
        </p:nvSpPr>
        <p:spPr>
          <a:xfrm>
            <a:off x="276465" y="1023435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Claims Adjustors and Investigations</a:t>
            </a: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7248D3D5-A280-F506-E327-9A19CDFD275A}"/>
              </a:ext>
            </a:extLst>
          </p:cNvPr>
          <p:cNvSpPr/>
          <p:nvPr/>
        </p:nvSpPr>
        <p:spPr>
          <a:xfrm>
            <a:off x="921895" y="8719460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Chief Actuarial Officer (CAO)</a:t>
            </a: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30D0FAB4-6A96-C881-3A6D-8E8DF6C78DB4}"/>
              </a:ext>
            </a:extLst>
          </p:cNvPr>
          <p:cNvSpPr/>
          <p:nvPr/>
        </p:nvSpPr>
        <p:spPr>
          <a:xfrm>
            <a:off x="1055248" y="909818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Actuarial Department</a:t>
            </a: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ABDDEC7F-FC1A-3802-C1C5-4AAE71A07292}"/>
              </a:ext>
            </a:extLst>
          </p:cNvPr>
          <p:cNvSpPr/>
          <p:nvPr/>
        </p:nvSpPr>
        <p:spPr>
          <a:xfrm>
            <a:off x="1055248" y="947690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Actuarial Director</a:t>
            </a: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D3090873-9F91-0BEF-72FB-D0094D18B0C2}"/>
              </a:ext>
            </a:extLst>
          </p:cNvPr>
          <p:cNvSpPr/>
          <p:nvPr/>
        </p:nvSpPr>
        <p:spPr>
          <a:xfrm>
            <a:off x="1055248" y="9855630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Actuarial Supervisor</a:t>
            </a: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C03E9C9A-E848-5A92-8068-253CC5FC622F}"/>
              </a:ext>
            </a:extLst>
          </p:cNvPr>
          <p:cNvSpPr/>
          <p:nvPr/>
        </p:nvSpPr>
        <p:spPr>
          <a:xfrm>
            <a:off x="1055248" y="1023435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Actuarial Associate</a:t>
            </a: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E0D1FF13-A305-908A-F111-04386C7370A5}"/>
              </a:ext>
            </a:extLst>
          </p:cNvPr>
          <p:cNvSpPr/>
          <p:nvPr/>
        </p:nvSpPr>
        <p:spPr>
          <a:xfrm>
            <a:off x="1055248" y="10613076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Actuaries</a:t>
            </a: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C6A559E1-DEFB-43E8-6A44-9B293A7508D7}"/>
              </a:ext>
            </a:extLst>
          </p:cNvPr>
          <p:cNvSpPr/>
          <p:nvPr/>
        </p:nvSpPr>
        <p:spPr>
          <a:xfrm>
            <a:off x="1567324" y="8719460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Chief Underwriting Officer (CUO)</a:t>
            </a: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B9025C7F-BBA8-C341-4B9F-6EFC73BFCCC6}"/>
              </a:ext>
            </a:extLst>
          </p:cNvPr>
          <p:cNvSpPr/>
          <p:nvPr/>
        </p:nvSpPr>
        <p:spPr>
          <a:xfrm>
            <a:off x="1700678" y="909818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Underwriting Director</a:t>
            </a: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66D90098-BB5C-6954-4D5E-B3D613A760A6}"/>
              </a:ext>
            </a:extLst>
          </p:cNvPr>
          <p:cNvSpPr/>
          <p:nvPr/>
        </p:nvSpPr>
        <p:spPr>
          <a:xfrm>
            <a:off x="1700678" y="947690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Underwriting Manager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DA7A2EF-CC34-EB40-EA2D-1F9A38AA8DC9}"/>
              </a:ext>
            </a:extLst>
          </p:cNvPr>
          <p:cNvSpPr/>
          <p:nvPr/>
        </p:nvSpPr>
        <p:spPr>
          <a:xfrm>
            <a:off x="1700678" y="9855630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Underwriting Supervisor</a:t>
            </a: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0F67B1A0-4ABF-8B12-956F-A69487B57F46}"/>
              </a:ext>
            </a:extLst>
          </p:cNvPr>
          <p:cNvSpPr/>
          <p:nvPr/>
        </p:nvSpPr>
        <p:spPr>
          <a:xfrm>
            <a:off x="1700678" y="1023435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Underwriting Team Leads</a:t>
            </a: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A324D726-3D16-166B-6665-4CB4751C798A}"/>
              </a:ext>
            </a:extLst>
          </p:cNvPr>
          <p:cNvSpPr/>
          <p:nvPr/>
        </p:nvSpPr>
        <p:spPr>
          <a:xfrm>
            <a:off x="1700678" y="10613076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Underwriters</a:t>
            </a: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C50EECC5-4F72-FBE8-B388-32F1A6D84BC6}"/>
              </a:ext>
            </a:extLst>
          </p:cNvPr>
          <p:cNvSpPr/>
          <p:nvPr/>
        </p:nvSpPr>
        <p:spPr>
          <a:xfrm>
            <a:off x="2858184" y="8340737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Chief Commercial Officer (CCO)</a:t>
            </a: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CC49AD25-FF6D-5590-58FB-9080EC39A0D4}"/>
              </a:ext>
            </a:extLst>
          </p:cNvPr>
          <p:cNvSpPr/>
          <p:nvPr/>
        </p:nvSpPr>
        <p:spPr>
          <a:xfrm>
            <a:off x="2212754" y="8719460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Marketing Department</a:t>
            </a: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2A85CCCD-3958-8371-26DA-77C995AECE96}"/>
              </a:ext>
            </a:extLst>
          </p:cNvPr>
          <p:cNvSpPr/>
          <p:nvPr/>
        </p:nvSpPr>
        <p:spPr>
          <a:xfrm>
            <a:off x="2346107" y="909818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Marketing Director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6A5EE47C-63AF-2CA1-0AFB-773005F4B2E1}"/>
              </a:ext>
            </a:extLst>
          </p:cNvPr>
          <p:cNvSpPr/>
          <p:nvPr/>
        </p:nvSpPr>
        <p:spPr>
          <a:xfrm>
            <a:off x="2346107" y="947690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Marketing Manager</a:t>
            </a: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286EF101-367D-ACC9-E2FF-CB53CB7013BA}"/>
              </a:ext>
            </a:extLst>
          </p:cNvPr>
          <p:cNvSpPr/>
          <p:nvPr/>
        </p:nvSpPr>
        <p:spPr>
          <a:xfrm>
            <a:off x="2346107" y="9855630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Marketing Supervisor</a:t>
            </a: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5830A148-6E3F-B4D9-B4AD-A1EB362AD137}"/>
              </a:ext>
            </a:extLst>
          </p:cNvPr>
          <p:cNvSpPr/>
          <p:nvPr/>
        </p:nvSpPr>
        <p:spPr>
          <a:xfrm>
            <a:off x="2346107" y="1023435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Marketing Team Leads</a:t>
            </a: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A5C79954-8517-0905-372D-39785D6612F2}"/>
              </a:ext>
            </a:extLst>
          </p:cNvPr>
          <p:cNvSpPr/>
          <p:nvPr/>
        </p:nvSpPr>
        <p:spPr>
          <a:xfrm>
            <a:off x="2346107" y="10613076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Marketing Specialist</a:t>
            </a: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F8A6C50C-4F70-C550-4068-1716E17DC4DB}"/>
              </a:ext>
            </a:extLst>
          </p:cNvPr>
          <p:cNvSpPr/>
          <p:nvPr/>
        </p:nvSpPr>
        <p:spPr>
          <a:xfrm>
            <a:off x="2858184" y="8719460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Sales Department</a:t>
            </a:r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D49664B6-BCD5-81CF-B9D7-4EF8ADF7373C}"/>
              </a:ext>
            </a:extLst>
          </p:cNvPr>
          <p:cNvSpPr/>
          <p:nvPr/>
        </p:nvSpPr>
        <p:spPr>
          <a:xfrm>
            <a:off x="2991537" y="909818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Sales Director</a:t>
            </a: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FB22C272-C3BA-14F9-7722-51E55D0BC735}"/>
              </a:ext>
            </a:extLst>
          </p:cNvPr>
          <p:cNvSpPr/>
          <p:nvPr/>
        </p:nvSpPr>
        <p:spPr>
          <a:xfrm>
            <a:off x="2991537" y="947690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Sales Manager</a:t>
            </a: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AC5B78E0-BD91-A1E4-0186-3965ECF3AF8B}"/>
              </a:ext>
            </a:extLst>
          </p:cNvPr>
          <p:cNvSpPr/>
          <p:nvPr/>
        </p:nvSpPr>
        <p:spPr>
          <a:xfrm>
            <a:off x="2991537" y="9855630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Sales Supervisor</a:t>
            </a:r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8B36089C-005C-0649-C92E-0967200DF218}"/>
              </a:ext>
            </a:extLst>
          </p:cNvPr>
          <p:cNvSpPr/>
          <p:nvPr/>
        </p:nvSpPr>
        <p:spPr>
          <a:xfrm>
            <a:off x="2991537" y="1023435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Sales Team Leads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0A107542-5B4C-03A8-D121-8C348F38A0B0}"/>
              </a:ext>
            </a:extLst>
          </p:cNvPr>
          <p:cNvSpPr/>
          <p:nvPr/>
        </p:nvSpPr>
        <p:spPr>
          <a:xfrm>
            <a:off x="2991537" y="10613076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Salespeople</a:t>
            </a: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4341BCB2-1C91-EF2F-753E-5B39634D9A50}"/>
              </a:ext>
            </a:extLst>
          </p:cNvPr>
          <p:cNvSpPr/>
          <p:nvPr/>
        </p:nvSpPr>
        <p:spPr>
          <a:xfrm>
            <a:off x="3503613" y="8719460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Business Development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FA59D034-A4B3-9844-313C-FDBB51CE9FCF}"/>
              </a:ext>
            </a:extLst>
          </p:cNvPr>
          <p:cNvSpPr/>
          <p:nvPr/>
        </p:nvSpPr>
        <p:spPr>
          <a:xfrm>
            <a:off x="3636966" y="909818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Business Development Director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598DE9BD-E7A1-5848-B7C8-4E936FA8EB67}"/>
              </a:ext>
            </a:extLst>
          </p:cNvPr>
          <p:cNvSpPr/>
          <p:nvPr/>
        </p:nvSpPr>
        <p:spPr>
          <a:xfrm>
            <a:off x="3636966" y="947690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Business Development Manager</a:t>
            </a:r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2AC1290E-00B1-C728-AC25-44E136FDAAC8}"/>
              </a:ext>
            </a:extLst>
          </p:cNvPr>
          <p:cNvSpPr/>
          <p:nvPr/>
        </p:nvSpPr>
        <p:spPr>
          <a:xfrm>
            <a:off x="3636966" y="9855630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Business Development Associate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32D6681F-82F3-4C74-4F9F-4265E71051A5}"/>
              </a:ext>
            </a:extLst>
          </p:cNvPr>
          <p:cNvSpPr/>
          <p:nvPr/>
        </p:nvSpPr>
        <p:spPr>
          <a:xfrm>
            <a:off x="3636966" y="1023435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Business Development Representative</a:t>
            </a:r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AF8FF7E-E523-29B8-136A-268C84EA9D2F}"/>
              </a:ext>
            </a:extLst>
          </p:cNvPr>
          <p:cNvSpPr/>
          <p:nvPr/>
        </p:nvSpPr>
        <p:spPr>
          <a:xfrm>
            <a:off x="3636966" y="10613076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Market Research Analyst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75D9508D-5724-0C5F-BE23-69D99B64049D}"/>
              </a:ext>
            </a:extLst>
          </p:cNvPr>
          <p:cNvSpPr/>
          <p:nvPr/>
        </p:nvSpPr>
        <p:spPr>
          <a:xfrm>
            <a:off x="4471758" y="8340737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Chief Information Officer (CIO)</a:t>
            </a:r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36EBD923-B6CB-C8C4-CA63-3152DE7A734D}"/>
              </a:ext>
            </a:extLst>
          </p:cNvPr>
          <p:cNvSpPr/>
          <p:nvPr/>
        </p:nvSpPr>
        <p:spPr>
          <a:xfrm>
            <a:off x="4149043" y="8719460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IT Department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2C58BEF9-E8D5-6A14-71F9-B9AF7F2A9695}"/>
              </a:ext>
            </a:extLst>
          </p:cNvPr>
          <p:cNvSpPr/>
          <p:nvPr/>
        </p:nvSpPr>
        <p:spPr>
          <a:xfrm>
            <a:off x="4282396" y="909818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IT Manager</a:t>
            </a:r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979AE955-E391-DE27-0459-F486C41297B7}"/>
              </a:ext>
            </a:extLst>
          </p:cNvPr>
          <p:cNvSpPr/>
          <p:nvPr/>
        </p:nvSpPr>
        <p:spPr>
          <a:xfrm>
            <a:off x="4282396" y="947690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IT Supervisor</a:t>
            </a:r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9B07E5E9-DAF2-C93C-0C13-9EED159504C0}"/>
              </a:ext>
            </a:extLst>
          </p:cNvPr>
          <p:cNvSpPr/>
          <p:nvPr/>
        </p:nvSpPr>
        <p:spPr>
          <a:xfrm>
            <a:off x="4282396" y="9855630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IT Team Leads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A8E3E78B-89DD-183B-6321-42C367B1566A}"/>
              </a:ext>
            </a:extLst>
          </p:cNvPr>
          <p:cNvSpPr/>
          <p:nvPr/>
        </p:nvSpPr>
        <p:spPr>
          <a:xfrm>
            <a:off x="4282396" y="1023435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Developers</a:t>
            </a: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53A234FC-41D5-C56A-8141-09EE5F51DC9A}"/>
              </a:ext>
            </a:extLst>
          </p:cNvPr>
          <p:cNvSpPr/>
          <p:nvPr/>
        </p:nvSpPr>
        <p:spPr>
          <a:xfrm>
            <a:off x="4794472" y="8719460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Support Department</a:t>
            </a:r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B93FA412-955F-2264-3A87-B0280540356F}"/>
              </a:ext>
            </a:extLst>
          </p:cNvPr>
          <p:cNvSpPr/>
          <p:nvPr/>
        </p:nvSpPr>
        <p:spPr>
          <a:xfrm>
            <a:off x="4927826" y="909818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Support Manager</a:t>
            </a:r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9F078144-A41E-B279-0F9C-5B1A76F12E08}"/>
              </a:ext>
            </a:extLst>
          </p:cNvPr>
          <p:cNvSpPr/>
          <p:nvPr/>
        </p:nvSpPr>
        <p:spPr>
          <a:xfrm>
            <a:off x="4927826" y="947690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Support Supervisor</a:t>
            </a:r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6E69C9D9-D8CB-3717-6F8F-CC1B05CB0DCD}"/>
              </a:ext>
            </a:extLst>
          </p:cNvPr>
          <p:cNvSpPr/>
          <p:nvPr/>
        </p:nvSpPr>
        <p:spPr>
          <a:xfrm>
            <a:off x="4927826" y="9855630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Support Team Leads</a:t>
            </a:r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53A82B52-C7E2-AB40-82DB-E421F6E837EC}"/>
              </a:ext>
            </a:extLst>
          </p:cNvPr>
          <p:cNvSpPr/>
          <p:nvPr/>
        </p:nvSpPr>
        <p:spPr>
          <a:xfrm>
            <a:off x="4927826" y="1023435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Support Engineers</a:t>
            </a:r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CDAA0CFF-826E-D46F-CAC6-406178F374A9}"/>
              </a:ext>
            </a:extLst>
          </p:cNvPr>
          <p:cNvSpPr/>
          <p:nvPr/>
        </p:nvSpPr>
        <p:spPr>
          <a:xfrm>
            <a:off x="5439902" y="8340737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Chief Financial Officer (CFO)</a:t>
            </a: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0660E08D-244B-40A8-1E48-41BEBC9F860B}"/>
              </a:ext>
            </a:extLst>
          </p:cNvPr>
          <p:cNvSpPr/>
          <p:nvPr/>
        </p:nvSpPr>
        <p:spPr>
          <a:xfrm>
            <a:off x="5439902" y="8719460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Finance and Accounting Department</a:t>
            </a:r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24E37B81-8F9D-ED8C-B05D-46F82298B568}"/>
              </a:ext>
            </a:extLst>
          </p:cNvPr>
          <p:cNvSpPr/>
          <p:nvPr/>
        </p:nvSpPr>
        <p:spPr>
          <a:xfrm>
            <a:off x="5573255" y="909818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Financial Director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823B3B3-2FBE-4822-E415-3D02F2EDFEC9}"/>
              </a:ext>
            </a:extLst>
          </p:cNvPr>
          <p:cNvSpPr/>
          <p:nvPr/>
        </p:nvSpPr>
        <p:spPr>
          <a:xfrm>
            <a:off x="5573255" y="947690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Financial Manager</a:t>
            </a:r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AD256BF4-3382-3083-5D69-57D67CC80BF0}"/>
              </a:ext>
            </a:extLst>
          </p:cNvPr>
          <p:cNvSpPr/>
          <p:nvPr/>
        </p:nvSpPr>
        <p:spPr>
          <a:xfrm>
            <a:off x="5573255" y="9855630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Financial Supervisor</a:t>
            </a:r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CC3B6903-81C2-F067-B0E1-FA44EA9EB18C}"/>
              </a:ext>
            </a:extLst>
          </p:cNvPr>
          <p:cNvSpPr/>
          <p:nvPr/>
        </p:nvSpPr>
        <p:spPr>
          <a:xfrm>
            <a:off x="5573255" y="1023435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Financial Analysts</a:t>
            </a:r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9940557B-A081-D853-ECFA-335E890E192C}"/>
              </a:ext>
            </a:extLst>
          </p:cNvPr>
          <p:cNvSpPr/>
          <p:nvPr/>
        </p:nvSpPr>
        <p:spPr>
          <a:xfrm>
            <a:off x="5573255" y="10613076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Accountants</a:t>
            </a: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059C407F-23DA-7A32-520F-A9539C4DEDA8}"/>
              </a:ext>
            </a:extLst>
          </p:cNvPr>
          <p:cNvSpPr/>
          <p:nvPr/>
        </p:nvSpPr>
        <p:spPr>
          <a:xfrm>
            <a:off x="8733726" y="8340737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Chief Operations Officer (COO)</a:t>
            </a: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C1F60695-5960-1130-3734-830418FA75FC}"/>
              </a:ext>
            </a:extLst>
          </p:cNvPr>
          <p:cNvSpPr/>
          <p:nvPr/>
        </p:nvSpPr>
        <p:spPr>
          <a:xfrm>
            <a:off x="6085332" y="8719460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Customer Service Department</a:t>
            </a:r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D3AB5663-DF4F-F148-E736-843E67CAEA58}"/>
              </a:ext>
            </a:extLst>
          </p:cNvPr>
          <p:cNvSpPr/>
          <p:nvPr/>
        </p:nvSpPr>
        <p:spPr>
          <a:xfrm>
            <a:off x="6218684" y="909818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Customer Service Director</a:t>
            </a: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E9A2DC36-1159-861F-B2E2-54480B007ACC}"/>
              </a:ext>
            </a:extLst>
          </p:cNvPr>
          <p:cNvSpPr/>
          <p:nvPr/>
        </p:nvSpPr>
        <p:spPr>
          <a:xfrm>
            <a:off x="6218684" y="947690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Customer Service Manager</a:t>
            </a:r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5DCE4FEE-B084-4AAD-15AD-5CB4F18EF68F}"/>
              </a:ext>
            </a:extLst>
          </p:cNvPr>
          <p:cNvSpPr/>
          <p:nvPr/>
        </p:nvSpPr>
        <p:spPr>
          <a:xfrm>
            <a:off x="6218684" y="9855630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Customer Service Supervisor</a:t>
            </a: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C7646BE5-97DE-7CB1-E0DF-F373F633DADD}"/>
              </a:ext>
            </a:extLst>
          </p:cNvPr>
          <p:cNvSpPr/>
          <p:nvPr/>
        </p:nvSpPr>
        <p:spPr>
          <a:xfrm>
            <a:off x="6218684" y="1023435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Customer Service Team Leads</a:t>
            </a:r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D16DC9F-778B-0FAB-05E6-64A1535CAD48}"/>
              </a:ext>
            </a:extLst>
          </p:cNvPr>
          <p:cNvSpPr/>
          <p:nvPr/>
        </p:nvSpPr>
        <p:spPr>
          <a:xfrm>
            <a:off x="6218684" y="10613076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Customer Service Agents</a:t>
            </a: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4E04039C-B655-54A1-EB5D-51ACC469798F}"/>
              </a:ext>
            </a:extLst>
          </p:cNvPr>
          <p:cNvSpPr/>
          <p:nvPr/>
        </p:nvSpPr>
        <p:spPr>
          <a:xfrm>
            <a:off x="6730761" y="8719460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Auditing Department</a:t>
            </a:r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399DED55-C3FC-2115-408F-420CD886B508}"/>
              </a:ext>
            </a:extLst>
          </p:cNvPr>
          <p:cNvSpPr/>
          <p:nvPr/>
        </p:nvSpPr>
        <p:spPr>
          <a:xfrm>
            <a:off x="6864114" y="909818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Internal Audit Director</a:t>
            </a:r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E6D3A334-A884-75E8-D5FA-2EE043ECC456}"/>
              </a:ext>
            </a:extLst>
          </p:cNvPr>
          <p:cNvSpPr/>
          <p:nvPr/>
        </p:nvSpPr>
        <p:spPr>
          <a:xfrm>
            <a:off x="6864114" y="947690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Audit Manager</a:t>
            </a:r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F63FC4E4-B402-9C1E-F33A-D309DBD20A06}"/>
              </a:ext>
            </a:extLst>
          </p:cNvPr>
          <p:cNvSpPr/>
          <p:nvPr/>
        </p:nvSpPr>
        <p:spPr>
          <a:xfrm>
            <a:off x="6864114" y="9855630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Lead Auditor</a:t>
            </a:r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E8C71004-C851-BDA1-B74E-620A5EAE8916}"/>
              </a:ext>
            </a:extLst>
          </p:cNvPr>
          <p:cNvSpPr/>
          <p:nvPr/>
        </p:nvSpPr>
        <p:spPr>
          <a:xfrm>
            <a:off x="6864114" y="1023435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Audit Associates</a:t>
            </a: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C699000E-F269-5290-BD01-A5B1B5264774}"/>
              </a:ext>
            </a:extLst>
          </p:cNvPr>
          <p:cNvSpPr/>
          <p:nvPr/>
        </p:nvSpPr>
        <p:spPr>
          <a:xfrm>
            <a:off x="7832258" y="8719460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Legal Compliance Department</a:t>
            </a:r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2F897205-D969-4C45-1B61-FC5B89D70D43}"/>
              </a:ext>
            </a:extLst>
          </p:cNvPr>
          <p:cNvSpPr/>
          <p:nvPr/>
        </p:nvSpPr>
        <p:spPr>
          <a:xfrm>
            <a:off x="7832258" y="9098183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General Counsel</a:t>
            </a:r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DE287985-79F2-F3FE-EFCB-B3B023036B0F}"/>
              </a:ext>
            </a:extLst>
          </p:cNvPr>
          <p:cNvSpPr/>
          <p:nvPr/>
        </p:nvSpPr>
        <p:spPr>
          <a:xfrm>
            <a:off x="7509544" y="947690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Deputy General Counsel</a:t>
            </a:r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B886100F-C9F1-A61B-B64C-E7E298C212BE}"/>
              </a:ext>
            </a:extLst>
          </p:cNvPr>
          <p:cNvSpPr/>
          <p:nvPr/>
        </p:nvSpPr>
        <p:spPr>
          <a:xfrm>
            <a:off x="8154974" y="947690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Legal Compliance Manager</a:t>
            </a:r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F3C54E6C-E9EB-D261-5401-4F64DEED0D99}"/>
              </a:ext>
            </a:extLst>
          </p:cNvPr>
          <p:cNvSpPr/>
          <p:nvPr/>
        </p:nvSpPr>
        <p:spPr>
          <a:xfrm>
            <a:off x="8288326" y="9855630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Legal Compliance Specialists</a:t>
            </a: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3EECF046-7AB0-C7C1-6689-3A8F537C2303}"/>
              </a:ext>
            </a:extLst>
          </p:cNvPr>
          <p:cNvSpPr/>
          <p:nvPr/>
        </p:nvSpPr>
        <p:spPr>
          <a:xfrm>
            <a:off x="8288326" y="1023435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Legal Compliance Assistants</a:t>
            </a:r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51A19E82-40C9-EDCA-0A9E-F45A082E9EF9}"/>
              </a:ext>
            </a:extLst>
          </p:cNvPr>
          <p:cNvSpPr/>
          <p:nvPr/>
        </p:nvSpPr>
        <p:spPr>
          <a:xfrm>
            <a:off x="9768547" y="8719460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Administration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5AFA755B-1ACC-21F9-3132-454D05FAEF72}"/>
              </a:ext>
            </a:extLst>
          </p:cNvPr>
          <p:cNvSpPr/>
          <p:nvPr/>
        </p:nvSpPr>
        <p:spPr>
          <a:xfrm>
            <a:off x="9768547" y="9098183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Administration Director</a:t>
            </a:r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C075740F-7650-E376-6AD1-7518B4731AA9}"/>
              </a:ext>
            </a:extLst>
          </p:cNvPr>
          <p:cNvSpPr/>
          <p:nvPr/>
        </p:nvSpPr>
        <p:spPr>
          <a:xfrm>
            <a:off x="9340948" y="9504865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Branch Manager</a:t>
            </a: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0DC2FAA2-D04B-63B7-4149-03B14A407DA3}"/>
              </a:ext>
            </a:extLst>
          </p:cNvPr>
          <p:cNvSpPr/>
          <p:nvPr/>
        </p:nvSpPr>
        <p:spPr>
          <a:xfrm>
            <a:off x="9343316" y="9879639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Coordinators</a:t>
            </a:r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45E98A1C-6688-D5EE-09C0-672F32DD3334}"/>
              </a:ext>
            </a:extLst>
          </p:cNvPr>
          <p:cNvSpPr/>
          <p:nvPr/>
        </p:nvSpPr>
        <p:spPr>
          <a:xfrm>
            <a:off x="9345684" y="1030636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Collections</a:t>
            </a:r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1EB58A65-DA55-5EE5-23D8-0BF5796DDD97}"/>
              </a:ext>
            </a:extLst>
          </p:cNvPr>
          <p:cNvSpPr/>
          <p:nvPr/>
        </p:nvSpPr>
        <p:spPr>
          <a:xfrm>
            <a:off x="10233427" y="9514184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Admin Assistants</a:t>
            </a:r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24DDEB15-68AA-6A1B-AC1F-246E0C6E0CD7}"/>
              </a:ext>
            </a:extLst>
          </p:cNvPr>
          <p:cNvSpPr/>
          <p:nvPr/>
        </p:nvSpPr>
        <p:spPr>
          <a:xfrm>
            <a:off x="10261389" y="994882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Support Functions</a:t>
            </a:r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2BD532F3-3340-52C4-BF2C-274F11FB5A1B}"/>
              </a:ext>
            </a:extLst>
          </p:cNvPr>
          <p:cNvSpPr/>
          <p:nvPr/>
        </p:nvSpPr>
        <p:spPr>
          <a:xfrm>
            <a:off x="10394726" y="1046734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Couriers and Office Boys</a:t>
            </a:r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8DE18BF6-0BCE-D88C-9074-2B1F1B4791A9}"/>
              </a:ext>
            </a:extLst>
          </p:cNvPr>
          <p:cNvSpPr/>
          <p:nvPr/>
        </p:nvSpPr>
        <p:spPr>
          <a:xfrm>
            <a:off x="10962672" y="8719460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Human Resources Department</a:t>
            </a:r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93BE41F7-57C7-6472-20CA-6073155DDBC6}"/>
              </a:ext>
            </a:extLst>
          </p:cNvPr>
          <p:cNvSpPr/>
          <p:nvPr/>
        </p:nvSpPr>
        <p:spPr>
          <a:xfrm>
            <a:off x="11096025" y="909818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HR Director</a:t>
            </a:r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B3941785-6020-398E-1BA1-07591177FFD1}"/>
              </a:ext>
            </a:extLst>
          </p:cNvPr>
          <p:cNvSpPr/>
          <p:nvPr/>
        </p:nvSpPr>
        <p:spPr>
          <a:xfrm>
            <a:off x="11096025" y="947690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HR Business Partner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0E70D7A5-2D23-7175-4ADC-F12BC435838A}"/>
              </a:ext>
            </a:extLst>
          </p:cNvPr>
          <p:cNvSpPr/>
          <p:nvPr/>
        </p:nvSpPr>
        <p:spPr>
          <a:xfrm>
            <a:off x="11096025" y="9855630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Compensation and Benefits Manager</a:t>
            </a: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B6FACFF1-E687-5FDF-DA62-0743A65DD1FC}"/>
              </a:ext>
            </a:extLst>
          </p:cNvPr>
          <p:cNvSpPr/>
          <p:nvPr/>
        </p:nvSpPr>
        <p:spPr>
          <a:xfrm>
            <a:off x="11096025" y="1023435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Recruitment and Talent Acquisition Manager</a:t>
            </a:r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0861A38A-CAF2-1A4F-D306-AF220CB91842}"/>
              </a:ext>
            </a:extLst>
          </p:cNvPr>
          <p:cNvSpPr/>
          <p:nvPr/>
        </p:nvSpPr>
        <p:spPr>
          <a:xfrm>
            <a:off x="11096025" y="10613076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L&amp;D Manager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78C0CD69-4A12-8000-5A9F-70E0D3CAE182}"/>
              </a:ext>
            </a:extLst>
          </p:cNvPr>
          <p:cNvSpPr/>
          <p:nvPr/>
        </p:nvSpPr>
        <p:spPr>
          <a:xfrm>
            <a:off x="11096025" y="10991799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Employee Relations Manager</a:t>
            </a:r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3AD1151D-BA20-C5D9-0BA0-6E025925F95A}"/>
              </a:ext>
            </a:extLst>
          </p:cNvPr>
          <p:cNvSpPr/>
          <p:nvPr/>
        </p:nvSpPr>
        <p:spPr>
          <a:xfrm>
            <a:off x="11096025" y="11370522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Payroll Manager</a:t>
            </a:r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1A4AEF8F-F8C3-D602-10AC-E6F54DC5FF78}"/>
              </a:ext>
            </a:extLst>
          </p:cNvPr>
          <p:cNvSpPr/>
          <p:nvPr/>
        </p:nvSpPr>
        <p:spPr>
          <a:xfrm>
            <a:off x="11096025" y="11749245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HR Generalist</a:t>
            </a:r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22FCBE24-EEA8-41B8-E8BA-563E9B06F96C}"/>
              </a:ext>
            </a:extLst>
          </p:cNvPr>
          <p:cNvSpPr/>
          <p:nvPr/>
        </p:nvSpPr>
        <p:spPr>
          <a:xfrm>
            <a:off x="11096025" y="12127969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HR Administrators</a:t>
            </a:r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8CD87384-F792-90B7-10C4-19BF685E2763}"/>
              </a:ext>
            </a:extLst>
          </p:cNvPr>
          <p:cNvSpPr/>
          <p:nvPr/>
        </p:nvSpPr>
        <p:spPr>
          <a:xfrm>
            <a:off x="11096025" y="12506691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HR Assistants</a:t>
            </a:r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AD94E67E-C009-8E3C-C74E-427E04C41B77}"/>
              </a:ext>
            </a:extLst>
          </p:cNvPr>
          <p:cNvSpPr/>
          <p:nvPr/>
        </p:nvSpPr>
        <p:spPr>
          <a:xfrm>
            <a:off x="4899821" y="3417048"/>
            <a:ext cx="2432455" cy="1216225"/>
          </a:xfrm>
          <a:custGeom>
            <a:avLst/>
            <a:gdLst>
              <a:gd name="connsiteX0" fmla="*/ 0 w 1461041"/>
              <a:gd name="connsiteY0" fmla="*/ 121756 h 730520"/>
              <a:gd name="connsiteX1" fmla="*/ 121756 w 1461041"/>
              <a:gd name="connsiteY1" fmla="*/ 0 h 730520"/>
              <a:gd name="connsiteX2" fmla="*/ 1339285 w 1461041"/>
              <a:gd name="connsiteY2" fmla="*/ 0 h 730520"/>
              <a:gd name="connsiteX3" fmla="*/ 1461041 w 1461041"/>
              <a:gd name="connsiteY3" fmla="*/ 121756 h 730520"/>
              <a:gd name="connsiteX4" fmla="*/ 1461041 w 1461041"/>
              <a:gd name="connsiteY4" fmla="*/ 608764 h 730520"/>
              <a:gd name="connsiteX5" fmla="*/ 1339285 w 1461041"/>
              <a:gd name="connsiteY5" fmla="*/ 730520 h 730520"/>
              <a:gd name="connsiteX6" fmla="*/ 121756 w 1461041"/>
              <a:gd name="connsiteY6" fmla="*/ 730520 h 730520"/>
              <a:gd name="connsiteX7" fmla="*/ 0 w 1461041"/>
              <a:gd name="connsiteY7" fmla="*/ 608764 h 730520"/>
              <a:gd name="connsiteX8" fmla="*/ 0 w 1461041"/>
              <a:gd name="connsiteY8" fmla="*/ 121756 h 73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1041" h="730520">
                <a:moveTo>
                  <a:pt x="0" y="121756"/>
                </a:moveTo>
                <a:cubicBezTo>
                  <a:pt x="0" y="54512"/>
                  <a:pt x="54512" y="0"/>
                  <a:pt x="121756" y="0"/>
                </a:cubicBezTo>
                <a:lnTo>
                  <a:pt x="1339285" y="0"/>
                </a:lnTo>
                <a:cubicBezTo>
                  <a:pt x="1406529" y="0"/>
                  <a:pt x="1461041" y="54512"/>
                  <a:pt x="1461041" y="121756"/>
                </a:cubicBezTo>
                <a:lnTo>
                  <a:pt x="1461041" y="608764"/>
                </a:lnTo>
                <a:cubicBezTo>
                  <a:pt x="1461041" y="676008"/>
                  <a:pt x="1406529" y="730520"/>
                  <a:pt x="1339285" y="730520"/>
                </a:cubicBezTo>
                <a:lnTo>
                  <a:pt x="121756" y="730520"/>
                </a:lnTo>
                <a:cubicBezTo>
                  <a:pt x="54512" y="730520"/>
                  <a:pt x="0" y="676008"/>
                  <a:pt x="0" y="608764"/>
                </a:cubicBezTo>
                <a:lnTo>
                  <a:pt x="0" y="12175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701" tIns="29701" rIns="29701" bIns="29701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33" b="1" dirty="0">
                <a:latin typeface="Oswald" panose="00000500000000000000" pitchFamily="2" charset="0"/>
              </a:rPr>
              <a:t>Chief Executive Officer (CEO)</a:t>
            </a:r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365A03BF-ACF3-6B0C-B715-915C5B442EC7}"/>
              </a:ext>
            </a:extLst>
          </p:cNvPr>
          <p:cNvSpPr/>
          <p:nvPr/>
        </p:nvSpPr>
        <p:spPr>
          <a:xfrm>
            <a:off x="1199237" y="8274807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48" tIns="20048" rIns="20048" bIns="20048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Risk Officer (CRO)</a:t>
            </a:r>
          </a:p>
        </p:txBody>
      </p:sp>
      <p:pic>
        <p:nvPicPr>
          <p:cNvPr id="2" name="Picture 1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277F74C0-F295-D234-967C-65C745F9B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19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A0186F9C-B02F-0778-7012-2CAD612A2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FA0B6C96-B3F8-402C-3314-8068CC654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C37C16CA-46F8-3DD7-EE8C-009609D53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5FA4DD-E22D-69BD-7B4B-2FB0EADCCE49}"/>
              </a:ext>
            </a:extLst>
          </p:cNvPr>
          <p:cNvSpPr txBox="1"/>
          <p:nvPr/>
        </p:nvSpPr>
        <p:spPr>
          <a:xfrm>
            <a:off x="960815" y="4941167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TIME TO DEFINE INTERNAL DEPARTMENTS, JOBS, GRADES AND POSITIONS!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61D993C-DA93-EB63-1190-F3738DB51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400" y="1460291"/>
            <a:ext cx="2734872" cy="273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58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1DF460BE-421D-2DB7-D419-31EDADB2D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49A98852-03D0-BB8A-491F-19B06574F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41223C8D-D748-7854-2BFB-82DE9A805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577EE61-FB0A-216A-013E-66C456BF2F23}"/>
              </a:ext>
            </a:extLst>
          </p:cNvPr>
          <p:cNvGrpSpPr/>
          <p:nvPr/>
        </p:nvGrpSpPr>
        <p:grpSpPr>
          <a:xfrm>
            <a:off x="1955529" y="2295779"/>
            <a:ext cx="2663663" cy="2275001"/>
            <a:chOff x="3330957" y="1754004"/>
            <a:chExt cx="3995494" cy="3412502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CCF62409-968E-3F52-875F-21E998FEE2AC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8996AC2-6A88-6CBB-D01E-9B5B1ECB31EC}"/>
                </a:ext>
              </a:extLst>
            </p:cNvPr>
            <p:cNvSpPr txBox="1"/>
            <p:nvPr/>
          </p:nvSpPr>
          <p:spPr>
            <a:xfrm>
              <a:off x="3330957" y="2182886"/>
              <a:ext cx="1099725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506B56A-E6B7-D8BC-9F92-C9D2BBC9836C}"/>
                </a:ext>
              </a:extLst>
            </p:cNvPr>
            <p:cNvSpPr txBox="1"/>
            <p:nvPr/>
          </p:nvSpPr>
          <p:spPr>
            <a:xfrm>
              <a:off x="4252833" y="3137090"/>
              <a:ext cx="2932462" cy="1246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DEPARTMENTS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C664726-40CD-79E0-43CC-468F738496B6}"/>
              </a:ext>
            </a:extLst>
          </p:cNvPr>
          <p:cNvGrpSpPr/>
          <p:nvPr/>
        </p:nvGrpSpPr>
        <p:grpSpPr>
          <a:xfrm>
            <a:off x="4707001" y="395850"/>
            <a:ext cx="2746217" cy="2275001"/>
            <a:chOff x="3207125" y="1754004"/>
            <a:chExt cx="4119326" cy="3412502"/>
          </a:xfrm>
        </p:grpSpPr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648BF1B9-6967-6997-97B5-FB904EC78B41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0F22BF-54A6-CBAC-BD04-8E65CC6C38E0}"/>
                </a:ext>
              </a:extLst>
            </p:cNvPr>
            <p:cNvSpPr txBox="1"/>
            <p:nvPr/>
          </p:nvSpPr>
          <p:spPr>
            <a:xfrm>
              <a:off x="3207125" y="2182886"/>
              <a:ext cx="1347389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2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17EE6E9-4888-8480-5FF9-ADC97DC7B704}"/>
                </a:ext>
              </a:extLst>
            </p:cNvPr>
            <p:cNvSpPr txBox="1"/>
            <p:nvPr/>
          </p:nvSpPr>
          <p:spPr>
            <a:xfrm>
              <a:off x="4327783" y="3137090"/>
              <a:ext cx="2584833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GRADES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433056B-4B21-AD16-0484-981A03749D21}"/>
              </a:ext>
            </a:extLst>
          </p:cNvPr>
          <p:cNvGrpSpPr/>
          <p:nvPr/>
        </p:nvGrpSpPr>
        <p:grpSpPr>
          <a:xfrm>
            <a:off x="7521109" y="2301776"/>
            <a:ext cx="2746217" cy="2275001"/>
            <a:chOff x="3207125" y="1754004"/>
            <a:chExt cx="4119326" cy="3412502"/>
          </a:xfrm>
        </p:grpSpPr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88543330-E5AF-6023-59DD-6A8C6DBD7647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CDC50D6-353B-ACF5-4D68-129234A9C479}"/>
                </a:ext>
              </a:extLst>
            </p:cNvPr>
            <p:cNvSpPr txBox="1"/>
            <p:nvPr/>
          </p:nvSpPr>
          <p:spPr>
            <a:xfrm>
              <a:off x="3207125" y="2182886"/>
              <a:ext cx="1347389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3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1A69C5-25A9-F6FA-E21F-CF18A886355A}"/>
                </a:ext>
              </a:extLst>
            </p:cNvPr>
            <p:cNvSpPr txBox="1"/>
            <p:nvPr/>
          </p:nvSpPr>
          <p:spPr>
            <a:xfrm>
              <a:off x="4327783" y="3137090"/>
              <a:ext cx="2584833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JOBS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00F381A-3733-C3FA-B590-05C0D8F8C62E}"/>
              </a:ext>
            </a:extLst>
          </p:cNvPr>
          <p:cNvGrpSpPr/>
          <p:nvPr/>
        </p:nvGrpSpPr>
        <p:grpSpPr>
          <a:xfrm>
            <a:off x="4707318" y="4229683"/>
            <a:ext cx="2752629" cy="2275001"/>
            <a:chOff x="3197507" y="1754004"/>
            <a:chExt cx="4128944" cy="3412502"/>
          </a:xfrm>
        </p:grpSpPr>
        <p:sp>
          <p:nvSpPr>
            <p:cNvPr id="61" name="Arc 60">
              <a:extLst>
                <a:ext uri="{FF2B5EF4-FFF2-40B4-BE49-F238E27FC236}">
                  <a16:creationId xmlns:a16="http://schemas.microsoft.com/office/drawing/2014/main" id="{BA911D70-A717-47E2-676D-0B04440A64FC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D67CE30-C825-9609-923A-66AB1FE00353}"/>
                </a:ext>
              </a:extLst>
            </p:cNvPr>
            <p:cNvSpPr txBox="1"/>
            <p:nvPr/>
          </p:nvSpPr>
          <p:spPr>
            <a:xfrm>
              <a:off x="3197507" y="2182886"/>
              <a:ext cx="1366625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4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DC9439A-8BD2-391A-7C41-C65020072128}"/>
                </a:ext>
              </a:extLst>
            </p:cNvPr>
            <p:cNvSpPr txBox="1"/>
            <p:nvPr/>
          </p:nvSpPr>
          <p:spPr>
            <a:xfrm>
              <a:off x="4327783" y="3137090"/>
              <a:ext cx="2584833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POSITIONS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8918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386500AB-D9F2-9F0B-BBF5-0A2D8DC7F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EB23F817-35A2-EE13-2CD5-CD0E2B868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C358DFD3-DAAE-F01F-1D8E-272B36824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D85BF2D-825F-6E39-52B9-CB0F80C5F7D0}"/>
              </a:ext>
            </a:extLst>
          </p:cNvPr>
          <p:cNvGrpSpPr/>
          <p:nvPr/>
        </p:nvGrpSpPr>
        <p:grpSpPr>
          <a:xfrm>
            <a:off x="4433921" y="1936341"/>
            <a:ext cx="3407135" cy="3011322"/>
            <a:chOff x="3465407" y="1754004"/>
            <a:chExt cx="3861044" cy="3412502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B9C3334C-A0A4-FA7E-6A0A-10ED71662D88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3DF0A53-A3F7-08F7-65D4-F9F0D6D5B093}"/>
                </a:ext>
              </a:extLst>
            </p:cNvPr>
            <p:cNvSpPr txBox="1"/>
            <p:nvPr/>
          </p:nvSpPr>
          <p:spPr>
            <a:xfrm>
              <a:off x="3465407" y="2514037"/>
              <a:ext cx="830822" cy="20463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FBEC26-B2C3-C9DC-842F-384E3A558CD4}"/>
                </a:ext>
              </a:extLst>
            </p:cNvPr>
            <p:cNvSpPr txBox="1"/>
            <p:nvPr/>
          </p:nvSpPr>
          <p:spPr>
            <a:xfrm>
              <a:off x="4105610" y="3103115"/>
              <a:ext cx="3186581" cy="1360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DEPARTMENTS</a:t>
              </a:r>
              <a:endParaRPr lang="en-US" sz="2400" b="1" dirty="0">
                <a:solidFill>
                  <a:srgbClr val="3494BA"/>
                </a:solidFill>
                <a:latin typeface="Oswald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5323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551B8F16-9620-A106-E3E6-11723B7F5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3002A347-486F-92AC-4FA6-8A2906455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479D7AB3-B4C0-180C-AFA2-7671EDD07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C157479C-9933-F14C-75B9-1C1F1269685D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5FE5C81A-B106-F13B-F4C7-934407811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215066F-023E-E785-071B-2621E81F2245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8BCB532A-A75F-A3AF-FB58-9B32E6F9F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FED2E941-C0E9-E5EE-F21E-7A3E510F44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3A1DB236-B053-459E-B3C6-CD67366797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DA5EE1A-392D-7065-3D57-835D577C6F1C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1B40B6F-876A-A311-139A-A07C8722A052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48C0302-6394-A95E-C3E0-559F0B0A567F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0DA6A7F-A281-80AF-95ED-5422625319FE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B05FBFB6-1A40-50C2-20FA-6383FB4D92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11AACF81-7A97-1B20-7885-09F8E5BD69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2AA80CEB-97E9-A7D0-62F7-50F3E0A1A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682B1AE-C0F6-79D3-E40E-C877169B806C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E1FEDCF2-4A55-58C6-C05B-239D1E211039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696B6FF6-9B12-CA62-6AC2-5AAC373CB821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ECE4D06-CAAB-A6EF-A48D-3AC3307B642C}"/>
              </a:ext>
            </a:extLst>
          </p:cNvPr>
          <p:cNvSpPr txBox="1"/>
          <p:nvPr/>
        </p:nvSpPr>
        <p:spPr>
          <a:xfrm>
            <a:off x="101600" y="1990784"/>
            <a:ext cx="3675921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For Prime Insurance, there are several internal departments including: Claims, Underwriting, Actuarial, Marketing, Sales, Human Resources, etc.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Work Structures &gt; Organization &gt; Description &gt; New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Add Department Name, Type, Location, and Classification</a:t>
            </a:r>
          </a:p>
          <a:p>
            <a:endParaRPr lang="en-US" sz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008A3ED-E151-3403-7969-58616F33E0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794" y="1423940"/>
            <a:ext cx="6683485" cy="40473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89085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745A43B1-5CD9-BD8A-6056-387BAEA38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A8D04B39-F5FA-BA09-E6AD-3C66B927B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4BACD748-48D3-369F-7227-ADAFDDED4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E113F33-7413-FA37-D076-9937F6E7D7AD}"/>
              </a:ext>
            </a:extLst>
          </p:cNvPr>
          <p:cNvGrpSpPr/>
          <p:nvPr/>
        </p:nvGrpSpPr>
        <p:grpSpPr>
          <a:xfrm>
            <a:off x="4341852" y="1936341"/>
            <a:ext cx="3489688" cy="3011322"/>
            <a:chOff x="3371855" y="1754004"/>
            <a:chExt cx="3954596" cy="3412502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FB78E54F-1041-A4FB-8C52-FFCF716F44D6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EE97B73-A07F-867B-F8B1-C9C916C4EB60}"/>
                </a:ext>
              </a:extLst>
            </p:cNvPr>
            <p:cNvSpPr txBox="1"/>
            <p:nvPr/>
          </p:nvSpPr>
          <p:spPr>
            <a:xfrm>
              <a:off x="3371855" y="2514037"/>
              <a:ext cx="1017928" cy="20463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2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A5693AF-6961-BB73-A3C0-B144CE21E0F4}"/>
                </a:ext>
              </a:extLst>
            </p:cNvPr>
            <p:cNvSpPr txBox="1"/>
            <p:nvPr/>
          </p:nvSpPr>
          <p:spPr>
            <a:xfrm>
              <a:off x="4105610" y="3103115"/>
              <a:ext cx="3186581" cy="732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GRADES</a:t>
              </a:r>
              <a:endParaRPr lang="en-US" sz="2400" b="1" dirty="0">
                <a:solidFill>
                  <a:srgbClr val="3494BA"/>
                </a:solidFill>
                <a:latin typeface="Oswald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253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5FC0AA0D-75E1-E611-CF1B-66376091E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05ACE639-A234-F4A3-D7EE-7BEFA02EB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9B39EE34-BE0B-F125-5548-85DA14491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6586EA8B-23C7-1896-6402-0C2D19832757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AC897812-BAF9-43D9-6A06-9BFA727AD2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E81447B-E383-1D0C-688E-5F83C6116CC9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A8CB274D-ED6A-F282-3F44-6418D01525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E6295531-4BE2-E17D-43EB-4B7252F66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B2AFCE1C-09C3-FA40-8C79-D0CC9723C7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6DC75B5-8EDF-FCC9-A557-C303C383C35A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C80E98D-DDFD-0056-8E77-D073FD593FBE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F6899D2-F5E6-934F-9F09-15232DD6DDC1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5B95B33-AF4D-D17A-FD97-1AC5B84A7A6F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91CEEE49-A2BA-18DB-19BA-700DF5F613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EDD456BB-D514-8BC5-11D0-B37F93185DD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854E6623-A7A9-BC26-6D1E-48E236A5D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7495E5-5C40-EDF9-EE68-73161205602E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0AEB20A1-1A99-B85F-3528-42CF9A590C44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6D7A43DE-9F6F-D886-3CFC-7686F250BE5A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AE9D8D8-1C0A-3679-F7C9-93482108596D}"/>
              </a:ext>
            </a:extLst>
          </p:cNvPr>
          <p:cNvSpPr txBox="1"/>
          <p:nvPr/>
        </p:nvSpPr>
        <p:spPr>
          <a:xfrm>
            <a:off x="101600" y="1370521"/>
            <a:ext cx="359179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Defining Grades, Jobs, and Position is a bit different because these values has already been entered into their appropriate value sets.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Defining Grades: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Work Structures &gt; Grade &gt; Description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Press on Grade Name Value Set, it opens the created Grade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Flexfield</a:t>
            </a: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, and users shall choose from the predefined value set each and every grade to be defined to the business group to be active for use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CC2795F-1920-5D5D-7F74-7C75D2B7ED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9612" y="1471681"/>
            <a:ext cx="6047155" cy="398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36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6764F54-3FCD-E2AF-C138-2C92D93D4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CA7B4920-FCC2-D76F-08D6-8A42D2952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6E2A8CF0-539E-9A64-0781-18D30182A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CF8C9B6F-41BE-9466-34DE-2E6E90FA89E8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89BD013A-CF77-A4A2-488F-53EDF39105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6F207EE-FAD1-C4AD-0698-D3FF0DE3B108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F989FE4C-F4C5-4199-36F9-79D5CA27C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4781CDB9-E3E8-7C3A-B156-6011F831BD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EBCEBF02-BE3F-1564-0D16-6CC4959EC9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96DE0D5-A494-3D9D-8D9D-CE2676B1C583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F3EF04E-D1E8-43ED-059F-B9DA5B680A73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902CC3E-1B3A-6DC7-E424-6CF4CA133D70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9EBB71A-2920-2C52-D218-A80137145B9F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995E3135-5A7D-017F-C0EA-DE2AC88A3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696D319A-198C-2F78-EB20-7DEA4F1B0E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AFEA5BF7-A374-0479-537B-AB0F2E72C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2D5376C-FF3E-ECCA-F168-E5668DB1CFD2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D12D48A2-DE72-AE7D-0C58-83A6D4C430EF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6B9593DD-4F7D-06A3-8C12-8CA276315FC1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0279E80-FAC4-A5C9-56A7-D6D5531E3D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" t="3037" r="-262" b="1963"/>
          <a:stretch/>
        </p:blipFill>
        <p:spPr bwMode="auto">
          <a:xfrm>
            <a:off x="4814700" y="1471681"/>
            <a:ext cx="4454745" cy="2885460"/>
          </a:xfrm>
          <a:prstGeom prst="rect">
            <a:avLst/>
          </a:prstGeom>
          <a:noFill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2188810-6B41-EA4D-A229-6A08856621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8232" y="2726298"/>
            <a:ext cx="4842427" cy="27374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C38D12-900A-326D-DB99-B39DD782274F}"/>
              </a:ext>
            </a:extLst>
          </p:cNvPr>
          <p:cNvSpPr txBox="1"/>
          <p:nvPr/>
        </p:nvSpPr>
        <p:spPr>
          <a:xfrm>
            <a:off x="102618" y="3003747"/>
            <a:ext cx="3642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Repeat until you define all list values.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01705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39169350-025C-73DA-F3AD-02741712A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876AA9A1-864B-1200-54E2-96F246335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66BA2C15-2AC0-3A41-31C2-B364D8182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8972008-9CD6-8124-0678-2B5CA2ACB38A}"/>
              </a:ext>
            </a:extLst>
          </p:cNvPr>
          <p:cNvGrpSpPr/>
          <p:nvPr/>
        </p:nvGrpSpPr>
        <p:grpSpPr>
          <a:xfrm>
            <a:off x="4341854" y="1936341"/>
            <a:ext cx="3489688" cy="3011322"/>
            <a:chOff x="3371855" y="1754004"/>
            <a:chExt cx="3954596" cy="3412502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A9060D01-D28F-D4FC-596E-AD3A03BF740E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2CBBA9E-9E44-94BE-3DC9-449353E7CA63}"/>
                </a:ext>
              </a:extLst>
            </p:cNvPr>
            <p:cNvSpPr txBox="1"/>
            <p:nvPr/>
          </p:nvSpPr>
          <p:spPr>
            <a:xfrm>
              <a:off x="3371855" y="2514037"/>
              <a:ext cx="1017928" cy="20463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3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E378B9C-FC86-89B5-BCDE-E6315FBA2E6A}"/>
                </a:ext>
              </a:extLst>
            </p:cNvPr>
            <p:cNvSpPr txBox="1"/>
            <p:nvPr/>
          </p:nvSpPr>
          <p:spPr>
            <a:xfrm>
              <a:off x="4105610" y="3103115"/>
              <a:ext cx="3186581" cy="732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JOBS</a:t>
              </a:r>
              <a:endParaRPr lang="en-US" sz="2400" b="1" dirty="0">
                <a:solidFill>
                  <a:srgbClr val="3494BA"/>
                </a:solidFill>
                <a:latin typeface="Oswald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1404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449802E-195E-6DA3-FE54-391AF1B22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3A75742F-689F-7AB0-66E4-ED8BBB1DE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0CAC600F-3E4E-0945-BD11-C4E02103B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1640803F-A63F-9D67-D978-CBB92AF70445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84785F5A-4195-EB10-A279-E154C808B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2D76BF7-1211-5CB0-6047-C7ECB52D33CC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43F2EF83-33D7-3AC2-9C9A-E92A38D2A3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8C2F1E8C-6187-F492-C398-4DE271923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8FFB1FE7-59CC-3EA2-832D-22D565D308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82C5D35-14F1-2C74-921C-844484C60215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AF43AE8-4F51-FA50-C73C-F372937B96BF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F88543C-CEE4-DA6B-2B62-3043747F1E2B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7A99428-C5A3-E1C6-3015-42D2C625E25C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B0BB74D5-1C1A-A40F-9F8F-EEFB21F07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56516E5C-03CA-A5A8-2AD1-21C0D9C09AD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7769F11C-0AB9-2059-4BF3-4C1EC806E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B31CDF-B514-DD3D-0BAD-A38B01A0F730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E95444B-DA7C-0CC7-F1AA-ED8D7AD60238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AE4262B3-C6AF-2ED4-B461-5DCA6F5B7E07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F0125D-2FFD-2E59-AB8F-7889A1B0611E}"/>
              </a:ext>
            </a:extLst>
          </p:cNvPr>
          <p:cNvSpPr txBox="1"/>
          <p:nvPr/>
        </p:nvSpPr>
        <p:spPr>
          <a:xfrm>
            <a:off x="281941" y="2100936"/>
            <a:ext cx="343774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Work Structures &gt; Job &gt; Description &gt; New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Press on Job Name value set, it opens the created Job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flexfield</a:t>
            </a: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, and user shall choose from the predefined value sets each job to be defined to the business group to be active for use</a:t>
            </a:r>
          </a:p>
          <a:p>
            <a:endParaRPr lang="en-US" sz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F9F1E7C-8A86-6651-22C9-7CE72B1734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6403" y="1471681"/>
            <a:ext cx="6428999" cy="394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23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D5D5364B-2022-3525-3BD4-B79F94E72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6C05B306-E41D-C114-E74D-6E0D5E9D0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C1785305-359E-F1CF-96B3-8392B9ABA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49B74D4C-C3D5-6F13-32B8-3D0CB78E693F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C3A5E3FB-EE4D-8BDA-EBFD-1C3582B7E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54EB7E7-9BCE-8618-C3D1-C73AB8626503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F9DEF774-83F1-34A1-D718-A350EB234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99D3BECC-72EA-EF9C-3EAC-10760F3A60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45E80988-0714-04B2-3D8B-DDFC877DE8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75F8991-99B5-2615-8633-0412B39C4A58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BD0C54D-BCDE-8164-2975-3C99A2DF568C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B24F5B4-6128-8ACC-4E95-1D8571C6860C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239EDEF-0C62-BD51-3CFF-89FD8C01453A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C2E2819F-4897-63AE-B58D-D560F92D0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EDC4DF4B-BC32-96CF-893B-4B30877527A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9CC5A7F3-96A9-C6CE-DA7A-DA5B05FAF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890A93A-5822-AFF9-AB85-FC037A4D6B4D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E8635B91-D3E0-1E8C-CE37-C98BE8B14D41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548A1C90-6650-74B8-F982-B0D17CAD9459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1947871-4213-4FB2-D22C-74DBD73C7D41}"/>
              </a:ext>
            </a:extLst>
          </p:cNvPr>
          <p:cNvSpPr txBox="1"/>
          <p:nvPr/>
        </p:nvSpPr>
        <p:spPr>
          <a:xfrm>
            <a:off x="9625" y="2088178"/>
            <a:ext cx="378615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Repeat until you define all list values.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For defining a job, user can specify certain grade for each from “Valid Grades” button.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There can also be extra information and special information for each job that could be filled out through Extra Information and Requirements buttons respectively.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F9AB156-08D3-E446-2870-83221D2494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7071" y="1505103"/>
            <a:ext cx="6075832" cy="384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05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E6AFBAD9-C317-2A96-519F-0E66CA3F3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19829FDA-8B70-6FE8-3E54-2C4F3852E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4B15C962-E30E-CA3B-E1B2-913739538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397B7D6-F30D-C654-6CF3-56B02DDC25F6}"/>
              </a:ext>
            </a:extLst>
          </p:cNvPr>
          <p:cNvSpPr/>
          <p:nvPr/>
        </p:nvSpPr>
        <p:spPr>
          <a:xfrm>
            <a:off x="11234921" y="2856499"/>
            <a:ext cx="99791" cy="31125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668866"/>
                </a:lnTo>
                <a:lnTo>
                  <a:pt x="149686" y="466886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50FA895-5B0B-61D5-7173-86CABF915FB7}"/>
              </a:ext>
            </a:extLst>
          </p:cNvPr>
          <p:cNvSpPr/>
          <p:nvPr/>
        </p:nvSpPr>
        <p:spPr>
          <a:xfrm>
            <a:off x="11234921" y="2856499"/>
            <a:ext cx="99791" cy="27899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184939"/>
                </a:lnTo>
                <a:lnTo>
                  <a:pt x="149686" y="41849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921A0B5-9AC2-5C20-D88B-3AA1C5667580}"/>
              </a:ext>
            </a:extLst>
          </p:cNvPr>
          <p:cNvSpPr/>
          <p:nvPr/>
        </p:nvSpPr>
        <p:spPr>
          <a:xfrm>
            <a:off x="11234921" y="2856499"/>
            <a:ext cx="99791" cy="246734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701013"/>
                </a:lnTo>
                <a:lnTo>
                  <a:pt x="149686" y="370101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2CAC28F-6CB4-1FE6-69DC-31BDBF7516CF}"/>
              </a:ext>
            </a:extLst>
          </p:cNvPr>
          <p:cNvSpPr/>
          <p:nvPr/>
        </p:nvSpPr>
        <p:spPr>
          <a:xfrm>
            <a:off x="11234921" y="2856499"/>
            <a:ext cx="99791" cy="21447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217087"/>
                </a:lnTo>
                <a:lnTo>
                  <a:pt x="149686" y="321708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1AEFAA8-1B20-023E-1EA6-0D9118DBA7AD}"/>
              </a:ext>
            </a:extLst>
          </p:cNvPr>
          <p:cNvSpPr/>
          <p:nvPr/>
        </p:nvSpPr>
        <p:spPr>
          <a:xfrm>
            <a:off x="11234921" y="2856499"/>
            <a:ext cx="99791" cy="182210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33161"/>
                </a:lnTo>
                <a:lnTo>
                  <a:pt x="149686" y="273316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44AD91C-2134-104B-5F61-499B149B066C}"/>
              </a:ext>
            </a:extLst>
          </p:cNvPr>
          <p:cNvSpPr/>
          <p:nvPr/>
        </p:nvSpPr>
        <p:spPr>
          <a:xfrm>
            <a:off x="11234921" y="2856499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D865106-97F2-864F-2B0E-E15E4EB01F50}"/>
              </a:ext>
            </a:extLst>
          </p:cNvPr>
          <p:cNvSpPr/>
          <p:nvPr/>
        </p:nvSpPr>
        <p:spPr>
          <a:xfrm>
            <a:off x="11234921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80E6560-A2C6-8563-ED79-4CA8D4BA9D62}"/>
              </a:ext>
            </a:extLst>
          </p:cNvPr>
          <p:cNvSpPr/>
          <p:nvPr/>
        </p:nvSpPr>
        <p:spPr>
          <a:xfrm>
            <a:off x="11234921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6355500-C184-722E-A51C-AD1AEF34A32D}"/>
              </a:ext>
            </a:extLst>
          </p:cNvPr>
          <p:cNvSpPr/>
          <p:nvPr/>
        </p:nvSpPr>
        <p:spPr>
          <a:xfrm>
            <a:off x="11234921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6D1562A-632A-357B-4282-7B1C0A94DEA8}"/>
              </a:ext>
            </a:extLst>
          </p:cNvPr>
          <p:cNvSpPr/>
          <p:nvPr/>
        </p:nvSpPr>
        <p:spPr>
          <a:xfrm>
            <a:off x="11234921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A22853B-FE94-D6CD-CAC3-64A8CC4DA64A}"/>
              </a:ext>
            </a:extLst>
          </p:cNvPr>
          <p:cNvSpPr/>
          <p:nvPr/>
        </p:nvSpPr>
        <p:spPr>
          <a:xfrm>
            <a:off x="9496849" y="2428440"/>
            <a:ext cx="2004181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566"/>
                </a:lnTo>
                <a:lnTo>
                  <a:pt x="3006272" y="71566"/>
                </a:lnTo>
                <a:lnTo>
                  <a:pt x="3006272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49385ED-C964-8435-A55C-BAACEDCFA477}"/>
              </a:ext>
            </a:extLst>
          </p:cNvPr>
          <p:cNvSpPr/>
          <p:nvPr/>
        </p:nvSpPr>
        <p:spPr>
          <a:xfrm>
            <a:off x="10614525" y="3953038"/>
            <a:ext cx="60960" cy="2554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83119"/>
                </a:lnTo>
                <a:lnTo>
                  <a:pt x="75457" y="38311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FD3CDA8-75B9-C89F-F9A4-30B1FAF84126}"/>
              </a:ext>
            </a:extLst>
          </p:cNvPr>
          <p:cNvSpPr/>
          <p:nvPr/>
        </p:nvSpPr>
        <p:spPr>
          <a:xfrm>
            <a:off x="10796282" y="3630879"/>
            <a:ext cx="60960" cy="949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6224" y="0"/>
                </a:moveTo>
                <a:lnTo>
                  <a:pt x="46224" y="70878"/>
                </a:lnTo>
                <a:lnTo>
                  <a:pt x="45720" y="70878"/>
                </a:lnTo>
                <a:lnTo>
                  <a:pt x="45720" y="14244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EB3ADB6-2C0B-9E57-EDA4-0B0FE99F42FB}"/>
              </a:ext>
            </a:extLst>
          </p:cNvPr>
          <p:cNvSpPr/>
          <p:nvPr/>
        </p:nvSpPr>
        <p:spPr>
          <a:xfrm>
            <a:off x="10431087" y="3284558"/>
            <a:ext cx="396011" cy="1191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7121"/>
                </a:lnTo>
                <a:lnTo>
                  <a:pt x="594016" y="107121"/>
                </a:lnTo>
                <a:lnTo>
                  <a:pt x="594016" y="17868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CEC2D3E-79F8-8678-AAB7-46C95514C1C2}"/>
              </a:ext>
            </a:extLst>
          </p:cNvPr>
          <p:cNvSpPr/>
          <p:nvPr/>
        </p:nvSpPr>
        <p:spPr>
          <a:xfrm>
            <a:off x="10070869" y="3284559"/>
            <a:ext cx="360218" cy="80199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40327" y="0"/>
                </a:moveTo>
                <a:lnTo>
                  <a:pt x="540327" y="1131433"/>
                </a:lnTo>
                <a:lnTo>
                  <a:pt x="0" y="1131433"/>
                </a:lnTo>
                <a:lnTo>
                  <a:pt x="0" y="120299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40C3BD6-1C20-CE99-41FB-5D011D319862}"/>
              </a:ext>
            </a:extLst>
          </p:cNvPr>
          <p:cNvSpPr/>
          <p:nvPr/>
        </p:nvSpPr>
        <p:spPr>
          <a:xfrm>
            <a:off x="10068852" y="3284559"/>
            <a:ext cx="362235" cy="43849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43353" y="0"/>
                </a:moveTo>
                <a:lnTo>
                  <a:pt x="543353" y="586171"/>
                </a:lnTo>
                <a:lnTo>
                  <a:pt x="0" y="586171"/>
                </a:lnTo>
                <a:lnTo>
                  <a:pt x="0" y="65773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230B893-B3B6-086A-BFF8-0219BC0247D1}"/>
              </a:ext>
            </a:extLst>
          </p:cNvPr>
          <p:cNvSpPr/>
          <p:nvPr/>
        </p:nvSpPr>
        <p:spPr>
          <a:xfrm>
            <a:off x="10066834" y="3284558"/>
            <a:ext cx="364253" cy="1192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46380" y="0"/>
                </a:moveTo>
                <a:lnTo>
                  <a:pt x="546380" y="107291"/>
                </a:lnTo>
                <a:lnTo>
                  <a:pt x="0" y="107291"/>
                </a:lnTo>
                <a:lnTo>
                  <a:pt x="0" y="17885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7BC61BE-A401-3C29-6B4D-D86EAE38C26A}"/>
              </a:ext>
            </a:extLst>
          </p:cNvPr>
          <p:cNvSpPr/>
          <p:nvPr/>
        </p:nvSpPr>
        <p:spPr>
          <a:xfrm>
            <a:off x="10400607" y="2856499"/>
            <a:ext cx="60960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07D1C39-6CE5-0F2E-440D-EDFA169A78BF}"/>
              </a:ext>
            </a:extLst>
          </p:cNvPr>
          <p:cNvSpPr/>
          <p:nvPr/>
        </p:nvSpPr>
        <p:spPr>
          <a:xfrm>
            <a:off x="9496849" y="2428440"/>
            <a:ext cx="934239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566"/>
                </a:lnTo>
                <a:lnTo>
                  <a:pt x="1401358" y="71566"/>
                </a:lnTo>
                <a:lnTo>
                  <a:pt x="1401358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321ADFC-B8F7-03C7-1577-089BFA565809}"/>
              </a:ext>
            </a:extLst>
          </p:cNvPr>
          <p:cNvSpPr/>
          <p:nvPr/>
        </p:nvSpPr>
        <p:spPr>
          <a:xfrm>
            <a:off x="9156671" y="3607176"/>
            <a:ext cx="68158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02237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E20949B-8C14-A41A-C87D-C15B574D0A2C}"/>
              </a:ext>
            </a:extLst>
          </p:cNvPr>
          <p:cNvSpPr/>
          <p:nvPr/>
        </p:nvSpPr>
        <p:spPr>
          <a:xfrm>
            <a:off x="9156671" y="3607176"/>
            <a:ext cx="68158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02237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BDC66EE-ED8D-8D1A-ECED-8D3ABAE8FBCE}"/>
              </a:ext>
            </a:extLst>
          </p:cNvPr>
          <p:cNvSpPr/>
          <p:nvPr/>
        </p:nvSpPr>
        <p:spPr>
          <a:xfrm>
            <a:off x="9063521" y="3284558"/>
            <a:ext cx="274906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566"/>
                </a:lnTo>
                <a:lnTo>
                  <a:pt x="412359" y="71566"/>
                </a:lnTo>
                <a:lnTo>
                  <a:pt x="412359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DE3892D-C8DB-8BFA-DD96-7D683F9F3920}"/>
              </a:ext>
            </a:extLst>
          </p:cNvPr>
          <p:cNvSpPr/>
          <p:nvPr/>
        </p:nvSpPr>
        <p:spPr>
          <a:xfrm>
            <a:off x="8788614" y="3284558"/>
            <a:ext cx="274906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12359" y="0"/>
                </a:moveTo>
                <a:lnTo>
                  <a:pt x="412359" y="71566"/>
                </a:lnTo>
                <a:lnTo>
                  <a:pt x="0" y="71566"/>
                </a:lnTo>
                <a:lnTo>
                  <a:pt x="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18A9C6D-C94F-39C5-BBAE-6B4F7BA6FBAF}"/>
              </a:ext>
            </a:extLst>
          </p:cNvPr>
          <p:cNvSpPr/>
          <p:nvPr/>
        </p:nvSpPr>
        <p:spPr>
          <a:xfrm>
            <a:off x="9033041" y="2856499"/>
            <a:ext cx="60960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7180BB8-9C38-5F54-7D3B-4DC157FDF2F7}"/>
              </a:ext>
            </a:extLst>
          </p:cNvPr>
          <p:cNvSpPr/>
          <p:nvPr/>
        </p:nvSpPr>
        <p:spPr>
          <a:xfrm>
            <a:off x="9063521" y="2428440"/>
            <a:ext cx="433327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49991" y="0"/>
                </a:moveTo>
                <a:lnTo>
                  <a:pt x="649991" y="71566"/>
                </a:lnTo>
                <a:lnTo>
                  <a:pt x="0" y="71566"/>
                </a:lnTo>
                <a:lnTo>
                  <a:pt x="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FA45BBD-E915-6A61-E043-3EE2933D9F81}"/>
              </a:ext>
            </a:extLst>
          </p:cNvPr>
          <p:cNvSpPr/>
          <p:nvPr/>
        </p:nvSpPr>
        <p:spPr>
          <a:xfrm>
            <a:off x="7911815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E43B2C4-B575-525B-476C-5E158DEA44F1}"/>
              </a:ext>
            </a:extLst>
          </p:cNvPr>
          <p:cNvSpPr/>
          <p:nvPr/>
        </p:nvSpPr>
        <p:spPr>
          <a:xfrm>
            <a:off x="7911815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02EF11D-2A40-4C44-2580-F572EC2E9DC1}"/>
              </a:ext>
            </a:extLst>
          </p:cNvPr>
          <p:cNvSpPr/>
          <p:nvPr/>
        </p:nvSpPr>
        <p:spPr>
          <a:xfrm>
            <a:off x="7911815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B244C9F-9892-F509-8394-28E04C20A1D8}"/>
              </a:ext>
            </a:extLst>
          </p:cNvPr>
          <p:cNvSpPr/>
          <p:nvPr/>
        </p:nvSpPr>
        <p:spPr>
          <a:xfrm>
            <a:off x="7911815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EFCE40D-3AF0-54D5-FCEC-182231DA480C}"/>
              </a:ext>
            </a:extLst>
          </p:cNvPr>
          <p:cNvSpPr/>
          <p:nvPr/>
        </p:nvSpPr>
        <p:spPr>
          <a:xfrm>
            <a:off x="8177925" y="2428440"/>
            <a:ext cx="1318924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978386" y="0"/>
                </a:moveTo>
                <a:lnTo>
                  <a:pt x="1978386" y="71566"/>
                </a:lnTo>
                <a:lnTo>
                  <a:pt x="0" y="71566"/>
                </a:lnTo>
                <a:lnTo>
                  <a:pt x="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362F840-36F9-5A9F-D78B-882DA56E871D}"/>
              </a:ext>
            </a:extLst>
          </p:cNvPr>
          <p:cNvSpPr/>
          <p:nvPr/>
        </p:nvSpPr>
        <p:spPr>
          <a:xfrm>
            <a:off x="7151119" y="2856499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ED6CFB33-BEEC-40FB-42D6-A1CD494CC890}"/>
              </a:ext>
            </a:extLst>
          </p:cNvPr>
          <p:cNvSpPr/>
          <p:nvPr/>
        </p:nvSpPr>
        <p:spPr>
          <a:xfrm>
            <a:off x="7151119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7709867-F980-B522-EA38-B5DA281407A5}"/>
              </a:ext>
            </a:extLst>
          </p:cNvPr>
          <p:cNvSpPr/>
          <p:nvPr/>
        </p:nvSpPr>
        <p:spPr>
          <a:xfrm>
            <a:off x="7151119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1936B03-85C9-AC64-C945-C230B23935D0}"/>
              </a:ext>
            </a:extLst>
          </p:cNvPr>
          <p:cNvSpPr/>
          <p:nvPr/>
        </p:nvSpPr>
        <p:spPr>
          <a:xfrm>
            <a:off x="7151119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45C3320-4378-150D-33AB-D2B71BF89C7F}"/>
              </a:ext>
            </a:extLst>
          </p:cNvPr>
          <p:cNvSpPr/>
          <p:nvPr/>
        </p:nvSpPr>
        <p:spPr>
          <a:xfrm>
            <a:off x="7151119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45F103-FCD6-F4E8-4866-710C3C7823A8}"/>
              </a:ext>
            </a:extLst>
          </p:cNvPr>
          <p:cNvSpPr/>
          <p:nvPr/>
        </p:nvSpPr>
        <p:spPr>
          <a:xfrm>
            <a:off x="7417229" y="2428440"/>
            <a:ext cx="2079619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119429" y="0"/>
                </a:moveTo>
                <a:lnTo>
                  <a:pt x="3119429" y="71566"/>
                </a:lnTo>
                <a:lnTo>
                  <a:pt x="0" y="71566"/>
                </a:lnTo>
                <a:lnTo>
                  <a:pt x="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560B550-746C-6C9D-58FD-BB22310F0CE9}"/>
              </a:ext>
            </a:extLst>
          </p:cNvPr>
          <p:cNvSpPr/>
          <p:nvPr/>
        </p:nvSpPr>
        <p:spPr>
          <a:xfrm>
            <a:off x="6130632" y="1676771"/>
            <a:ext cx="3366217" cy="4190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56982"/>
                </a:lnTo>
                <a:lnTo>
                  <a:pt x="5049325" y="556982"/>
                </a:lnTo>
                <a:lnTo>
                  <a:pt x="5049325" y="6285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9826048-5AB4-28AA-516E-406045AF83CE}"/>
              </a:ext>
            </a:extLst>
          </p:cNvPr>
          <p:cNvSpPr/>
          <p:nvPr/>
        </p:nvSpPr>
        <p:spPr>
          <a:xfrm>
            <a:off x="6213225" y="2856499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C982C12-3126-16F7-EF27-19B3C581507E}"/>
              </a:ext>
            </a:extLst>
          </p:cNvPr>
          <p:cNvSpPr/>
          <p:nvPr/>
        </p:nvSpPr>
        <p:spPr>
          <a:xfrm>
            <a:off x="6213225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6939353-B496-0B31-F0CE-54EFECB15F40}"/>
              </a:ext>
            </a:extLst>
          </p:cNvPr>
          <p:cNvSpPr/>
          <p:nvPr/>
        </p:nvSpPr>
        <p:spPr>
          <a:xfrm>
            <a:off x="6213225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03CADAA-5BB7-AF52-D23B-8B2D187963CF}"/>
              </a:ext>
            </a:extLst>
          </p:cNvPr>
          <p:cNvSpPr/>
          <p:nvPr/>
        </p:nvSpPr>
        <p:spPr>
          <a:xfrm>
            <a:off x="6213225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1403BBE-FE00-78CC-4B80-2BE2AE6E90E5}"/>
              </a:ext>
            </a:extLst>
          </p:cNvPr>
          <p:cNvSpPr/>
          <p:nvPr/>
        </p:nvSpPr>
        <p:spPr>
          <a:xfrm>
            <a:off x="6213225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2CA3F52-879E-72EA-26E3-E5EC15DF7DB0}"/>
              </a:ext>
            </a:extLst>
          </p:cNvPr>
          <p:cNvSpPr/>
          <p:nvPr/>
        </p:nvSpPr>
        <p:spPr>
          <a:xfrm>
            <a:off x="6448854" y="2428440"/>
            <a:ext cx="60960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504778D-C88E-F81D-8C45-0669563242B1}"/>
              </a:ext>
            </a:extLst>
          </p:cNvPr>
          <p:cNvSpPr/>
          <p:nvPr/>
        </p:nvSpPr>
        <p:spPr>
          <a:xfrm>
            <a:off x="6130631" y="1676771"/>
            <a:ext cx="348703" cy="4190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56982"/>
                </a:lnTo>
                <a:lnTo>
                  <a:pt x="523054" y="556982"/>
                </a:lnTo>
                <a:lnTo>
                  <a:pt x="523054" y="6285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789A43B7-3FDC-92B3-AFBB-689D9E7A581A}"/>
              </a:ext>
            </a:extLst>
          </p:cNvPr>
          <p:cNvSpPr/>
          <p:nvPr/>
        </p:nvSpPr>
        <p:spPr>
          <a:xfrm>
            <a:off x="5452529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A604B09-A7F1-4FDB-0C84-2217E22FFC07}"/>
              </a:ext>
            </a:extLst>
          </p:cNvPr>
          <p:cNvSpPr/>
          <p:nvPr/>
        </p:nvSpPr>
        <p:spPr>
          <a:xfrm>
            <a:off x="5452529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F65DC224-691E-D563-11F2-98031F5B43F4}"/>
              </a:ext>
            </a:extLst>
          </p:cNvPr>
          <p:cNvSpPr/>
          <p:nvPr/>
        </p:nvSpPr>
        <p:spPr>
          <a:xfrm>
            <a:off x="5452529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B2341E7-724A-D808-18DC-E27E8A4FB8E8}"/>
              </a:ext>
            </a:extLst>
          </p:cNvPr>
          <p:cNvSpPr/>
          <p:nvPr/>
        </p:nvSpPr>
        <p:spPr>
          <a:xfrm>
            <a:off x="5452529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EFB1082-387F-50B9-B854-F9446E2C0887}"/>
              </a:ext>
            </a:extLst>
          </p:cNvPr>
          <p:cNvSpPr/>
          <p:nvPr/>
        </p:nvSpPr>
        <p:spPr>
          <a:xfrm>
            <a:off x="5338291" y="2428440"/>
            <a:ext cx="380347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566"/>
                </a:lnTo>
                <a:lnTo>
                  <a:pt x="570521" y="71566"/>
                </a:lnTo>
                <a:lnTo>
                  <a:pt x="570521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73832BBB-63FC-B5DA-33FA-B5697506F9E4}"/>
              </a:ext>
            </a:extLst>
          </p:cNvPr>
          <p:cNvSpPr/>
          <p:nvPr/>
        </p:nvSpPr>
        <p:spPr>
          <a:xfrm>
            <a:off x="4691833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625A3E35-A7E8-9243-27A1-4A1AE9626EE9}"/>
              </a:ext>
            </a:extLst>
          </p:cNvPr>
          <p:cNvSpPr/>
          <p:nvPr/>
        </p:nvSpPr>
        <p:spPr>
          <a:xfrm>
            <a:off x="4691833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8D50E5C6-9B79-27C1-A055-39BD60F6A505}"/>
              </a:ext>
            </a:extLst>
          </p:cNvPr>
          <p:cNvSpPr/>
          <p:nvPr/>
        </p:nvSpPr>
        <p:spPr>
          <a:xfrm>
            <a:off x="4691833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CC217310-86A2-1588-16DE-AB19FC6FF790}"/>
              </a:ext>
            </a:extLst>
          </p:cNvPr>
          <p:cNvSpPr/>
          <p:nvPr/>
        </p:nvSpPr>
        <p:spPr>
          <a:xfrm>
            <a:off x="4691833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D1D63702-BF22-33E1-40DC-06D64C4ACA15}"/>
              </a:ext>
            </a:extLst>
          </p:cNvPr>
          <p:cNvSpPr/>
          <p:nvPr/>
        </p:nvSpPr>
        <p:spPr>
          <a:xfrm>
            <a:off x="4957943" y="2428440"/>
            <a:ext cx="380347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70521" y="0"/>
                </a:moveTo>
                <a:lnTo>
                  <a:pt x="570521" y="71566"/>
                </a:lnTo>
                <a:lnTo>
                  <a:pt x="0" y="71566"/>
                </a:lnTo>
                <a:lnTo>
                  <a:pt x="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17CD9266-5B93-540D-A578-E5A251203523}"/>
              </a:ext>
            </a:extLst>
          </p:cNvPr>
          <p:cNvSpPr/>
          <p:nvPr/>
        </p:nvSpPr>
        <p:spPr>
          <a:xfrm>
            <a:off x="5338291" y="1676771"/>
            <a:ext cx="792341" cy="4190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188511" y="0"/>
                </a:moveTo>
                <a:lnTo>
                  <a:pt x="1188511" y="556982"/>
                </a:lnTo>
                <a:lnTo>
                  <a:pt x="0" y="556982"/>
                </a:lnTo>
                <a:lnTo>
                  <a:pt x="0" y="6285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521377E9-C0E5-D275-5A9B-1F2C9A7AFBAC}"/>
              </a:ext>
            </a:extLst>
          </p:cNvPr>
          <p:cNvSpPr/>
          <p:nvPr/>
        </p:nvSpPr>
        <p:spPr>
          <a:xfrm>
            <a:off x="3931137" y="2856499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8103B93-06C4-CD2C-CD75-B0330FBFAFF1}"/>
              </a:ext>
            </a:extLst>
          </p:cNvPr>
          <p:cNvSpPr/>
          <p:nvPr/>
        </p:nvSpPr>
        <p:spPr>
          <a:xfrm>
            <a:off x="3931137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85A158F6-1037-E863-B95D-B33A40AB422B}"/>
              </a:ext>
            </a:extLst>
          </p:cNvPr>
          <p:cNvSpPr/>
          <p:nvPr/>
        </p:nvSpPr>
        <p:spPr>
          <a:xfrm>
            <a:off x="3931137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80F77282-E9A5-773A-7545-56D9F5F06CEF}"/>
              </a:ext>
            </a:extLst>
          </p:cNvPr>
          <p:cNvSpPr/>
          <p:nvPr/>
        </p:nvSpPr>
        <p:spPr>
          <a:xfrm>
            <a:off x="3931137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BDB8DDE1-5963-551D-74E5-A5B6F212342E}"/>
              </a:ext>
            </a:extLst>
          </p:cNvPr>
          <p:cNvSpPr/>
          <p:nvPr/>
        </p:nvSpPr>
        <p:spPr>
          <a:xfrm>
            <a:off x="3931137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37B097F6-73B3-CFBD-965E-7B3C3A6FE5B5}"/>
              </a:ext>
            </a:extLst>
          </p:cNvPr>
          <p:cNvSpPr/>
          <p:nvPr/>
        </p:nvSpPr>
        <p:spPr>
          <a:xfrm>
            <a:off x="3436552" y="2428440"/>
            <a:ext cx="760695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566"/>
                </a:lnTo>
                <a:lnTo>
                  <a:pt x="1141043" y="71566"/>
                </a:lnTo>
                <a:lnTo>
                  <a:pt x="1141043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BEDCF166-A202-3A47-CCFD-CD11634D44E5}"/>
              </a:ext>
            </a:extLst>
          </p:cNvPr>
          <p:cNvSpPr/>
          <p:nvPr/>
        </p:nvSpPr>
        <p:spPr>
          <a:xfrm>
            <a:off x="3170441" y="2856499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7A351D18-E319-7B41-7D1B-0C791910B478}"/>
              </a:ext>
            </a:extLst>
          </p:cNvPr>
          <p:cNvSpPr/>
          <p:nvPr/>
        </p:nvSpPr>
        <p:spPr>
          <a:xfrm>
            <a:off x="3170441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2AD35A0F-AB5F-736B-78F4-B6B28A42810F}"/>
              </a:ext>
            </a:extLst>
          </p:cNvPr>
          <p:cNvSpPr/>
          <p:nvPr/>
        </p:nvSpPr>
        <p:spPr>
          <a:xfrm>
            <a:off x="3170441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843427E9-21BD-32DC-B9AF-5A8E5BCD8C25}"/>
              </a:ext>
            </a:extLst>
          </p:cNvPr>
          <p:cNvSpPr/>
          <p:nvPr/>
        </p:nvSpPr>
        <p:spPr>
          <a:xfrm>
            <a:off x="3170441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AFF24C80-9331-5940-B6BD-15B19BF450D5}"/>
              </a:ext>
            </a:extLst>
          </p:cNvPr>
          <p:cNvSpPr/>
          <p:nvPr/>
        </p:nvSpPr>
        <p:spPr>
          <a:xfrm>
            <a:off x="3170441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709EA34D-5B51-92BA-413F-82090E1B26E6}"/>
              </a:ext>
            </a:extLst>
          </p:cNvPr>
          <p:cNvSpPr/>
          <p:nvPr/>
        </p:nvSpPr>
        <p:spPr>
          <a:xfrm>
            <a:off x="3406071" y="2428440"/>
            <a:ext cx="60960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1EDEAEA8-A97E-A57B-158E-5F07DEEB0B34}"/>
              </a:ext>
            </a:extLst>
          </p:cNvPr>
          <p:cNvSpPr/>
          <p:nvPr/>
        </p:nvSpPr>
        <p:spPr>
          <a:xfrm>
            <a:off x="2409746" y="2856499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099396F8-5934-E9C0-B0E4-F7B4E43F0C1B}"/>
              </a:ext>
            </a:extLst>
          </p:cNvPr>
          <p:cNvSpPr/>
          <p:nvPr/>
        </p:nvSpPr>
        <p:spPr>
          <a:xfrm>
            <a:off x="2409746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D26A3607-DF4C-B010-306F-E2CB8CA1CDD7}"/>
              </a:ext>
            </a:extLst>
          </p:cNvPr>
          <p:cNvSpPr/>
          <p:nvPr/>
        </p:nvSpPr>
        <p:spPr>
          <a:xfrm>
            <a:off x="2409746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343C849C-0516-92C3-BA71-A28023011C96}"/>
              </a:ext>
            </a:extLst>
          </p:cNvPr>
          <p:cNvSpPr/>
          <p:nvPr/>
        </p:nvSpPr>
        <p:spPr>
          <a:xfrm>
            <a:off x="2409746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056F3AD5-15C3-941B-831E-6CBC7105465F}"/>
              </a:ext>
            </a:extLst>
          </p:cNvPr>
          <p:cNvSpPr/>
          <p:nvPr/>
        </p:nvSpPr>
        <p:spPr>
          <a:xfrm>
            <a:off x="2409746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77AA9D14-2F07-C48B-C926-EB452456B616}"/>
              </a:ext>
            </a:extLst>
          </p:cNvPr>
          <p:cNvSpPr/>
          <p:nvPr/>
        </p:nvSpPr>
        <p:spPr>
          <a:xfrm>
            <a:off x="2675856" y="2428440"/>
            <a:ext cx="760695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141043" y="0"/>
                </a:moveTo>
                <a:lnTo>
                  <a:pt x="1141043" y="71566"/>
                </a:lnTo>
                <a:lnTo>
                  <a:pt x="0" y="71566"/>
                </a:lnTo>
                <a:lnTo>
                  <a:pt x="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E39B50E4-400F-073B-8B35-774161316D93}"/>
              </a:ext>
            </a:extLst>
          </p:cNvPr>
          <p:cNvSpPr/>
          <p:nvPr/>
        </p:nvSpPr>
        <p:spPr>
          <a:xfrm>
            <a:off x="3436551" y="1676771"/>
            <a:ext cx="2694080" cy="4190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041120" y="0"/>
                </a:moveTo>
                <a:lnTo>
                  <a:pt x="4041120" y="556982"/>
                </a:lnTo>
                <a:lnTo>
                  <a:pt x="0" y="556982"/>
                </a:lnTo>
                <a:lnTo>
                  <a:pt x="0" y="6285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47F9B438-3A24-95C6-20A2-A7C266D4D47D}"/>
              </a:ext>
            </a:extLst>
          </p:cNvPr>
          <p:cNvSpPr/>
          <p:nvPr/>
        </p:nvSpPr>
        <p:spPr>
          <a:xfrm>
            <a:off x="1649050" y="2856499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B894687A-57FE-DDBA-A7F8-68D922167E08}"/>
              </a:ext>
            </a:extLst>
          </p:cNvPr>
          <p:cNvSpPr/>
          <p:nvPr/>
        </p:nvSpPr>
        <p:spPr>
          <a:xfrm>
            <a:off x="1649050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3639A4D1-7576-29DE-B953-7A6E7D813F2A}"/>
              </a:ext>
            </a:extLst>
          </p:cNvPr>
          <p:cNvSpPr/>
          <p:nvPr/>
        </p:nvSpPr>
        <p:spPr>
          <a:xfrm>
            <a:off x="1649050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818604D4-18AC-6D2F-CEFE-DDC9DCFD3F2C}"/>
              </a:ext>
            </a:extLst>
          </p:cNvPr>
          <p:cNvSpPr/>
          <p:nvPr/>
        </p:nvSpPr>
        <p:spPr>
          <a:xfrm>
            <a:off x="1649050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A4E7DD02-51E6-792A-3190-91120E093B38}"/>
              </a:ext>
            </a:extLst>
          </p:cNvPr>
          <p:cNvSpPr/>
          <p:nvPr/>
        </p:nvSpPr>
        <p:spPr>
          <a:xfrm>
            <a:off x="1649050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8A104D16-B682-DFF2-1903-A82CF4CB630D}"/>
              </a:ext>
            </a:extLst>
          </p:cNvPr>
          <p:cNvSpPr/>
          <p:nvPr/>
        </p:nvSpPr>
        <p:spPr>
          <a:xfrm>
            <a:off x="1534812" y="2428440"/>
            <a:ext cx="380347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566"/>
                </a:lnTo>
                <a:lnTo>
                  <a:pt x="570521" y="71566"/>
                </a:lnTo>
                <a:lnTo>
                  <a:pt x="570521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4EFD2ED1-A866-9C95-5BBC-045A59B624A7}"/>
              </a:ext>
            </a:extLst>
          </p:cNvPr>
          <p:cNvSpPr/>
          <p:nvPr/>
        </p:nvSpPr>
        <p:spPr>
          <a:xfrm>
            <a:off x="888354" y="2856499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193BBAA3-B184-E1EB-462B-6D1D347F8804}"/>
              </a:ext>
            </a:extLst>
          </p:cNvPr>
          <p:cNvSpPr/>
          <p:nvPr/>
        </p:nvSpPr>
        <p:spPr>
          <a:xfrm>
            <a:off x="888354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8CC4CF17-2D7D-9163-C2A4-2CAAA38BAED6}"/>
              </a:ext>
            </a:extLst>
          </p:cNvPr>
          <p:cNvSpPr/>
          <p:nvPr/>
        </p:nvSpPr>
        <p:spPr>
          <a:xfrm>
            <a:off x="888354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0BA8D9D8-AFAA-4C7E-9D16-6F62B2899A90}"/>
              </a:ext>
            </a:extLst>
          </p:cNvPr>
          <p:cNvSpPr/>
          <p:nvPr/>
        </p:nvSpPr>
        <p:spPr>
          <a:xfrm>
            <a:off x="888354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B550C3F3-CC90-95D0-C656-7B092EB4EDEC}"/>
              </a:ext>
            </a:extLst>
          </p:cNvPr>
          <p:cNvSpPr/>
          <p:nvPr/>
        </p:nvSpPr>
        <p:spPr>
          <a:xfrm>
            <a:off x="888354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5215EE39-5395-973B-DCB9-A14D81512376}"/>
              </a:ext>
            </a:extLst>
          </p:cNvPr>
          <p:cNvSpPr/>
          <p:nvPr/>
        </p:nvSpPr>
        <p:spPr>
          <a:xfrm>
            <a:off x="1154465" y="2428440"/>
            <a:ext cx="380347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70521" y="0"/>
                </a:moveTo>
                <a:lnTo>
                  <a:pt x="570521" y="71566"/>
                </a:lnTo>
                <a:lnTo>
                  <a:pt x="0" y="71566"/>
                </a:lnTo>
                <a:lnTo>
                  <a:pt x="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673C8E4A-E734-EC48-855B-1C3703FF748E}"/>
              </a:ext>
            </a:extLst>
          </p:cNvPr>
          <p:cNvSpPr/>
          <p:nvPr/>
        </p:nvSpPr>
        <p:spPr>
          <a:xfrm>
            <a:off x="1534812" y="1676771"/>
            <a:ext cx="4595819" cy="4190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893729" y="0"/>
                </a:moveTo>
                <a:lnTo>
                  <a:pt x="6893729" y="556982"/>
                </a:lnTo>
                <a:lnTo>
                  <a:pt x="0" y="556982"/>
                </a:lnTo>
                <a:lnTo>
                  <a:pt x="0" y="6285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90483614-BDD3-27FA-3AA8-1F839C675477}"/>
              </a:ext>
            </a:extLst>
          </p:cNvPr>
          <p:cNvSpPr/>
          <p:nvPr/>
        </p:nvSpPr>
        <p:spPr>
          <a:xfrm>
            <a:off x="172223" y="2428440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D5A12630-6EDC-36ED-2843-69101B048ED8}"/>
              </a:ext>
            </a:extLst>
          </p:cNvPr>
          <p:cNvSpPr/>
          <p:nvPr/>
        </p:nvSpPr>
        <p:spPr>
          <a:xfrm>
            <a:off x="172223" y="2428440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EB66F13E-3BDC-E790-6886-E83244F8EA55}"/>
              </a:ext>
            </a:extLst>
          </p:cNvPr>
          <p:cNvSpPr/>
          <p:nvPr/>
        </p:nvSpPr>
        <p:spPr>
          <a:xfrm>
            <a:off x="172223" y="2428440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05725B9A-3636-5C61-3230-AC1D3B2F38F2}"/>
              </a:ext>
            </a:extLst>
          </p:cNvPr>
          <p:cNvSpPr/>
          <p:nvPr/>
        </p:nvSpPr>
        <p:spPr>
          <a:xfrm>
            <a:off x="172223" y="2428440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6A8ED1C2-33AE-7FA2-DB0A-C0B7EEC62A85}"/>
              </a:ext>
            </a:extLst>
          </p:cNvPr>
          <p:cNvSpPr/>
          <p:nvPr/>
        </p:nvSpPr>
        <p:spPr>
          <a:xfrm>
            <a:off x="172223" y="2428441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16188F69-7A81-5FE7-6FC7-93D0CBB67CB8}"/>
              </a:ext>
            </a:extLst>
          </p:cNvPr>
          <p:cNvSpPr/>
          <p:nvPr/>
        </p:nvSpPr>
        <p:spPr>
          <a:xfrm>
            <a:off x="438333" y="1676771"/>
            <a:ext cx="5692299" cy="4190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8538448" y="0"/>
                </a:moveTo>
                <a:lnTo>
                  <a:pt x="8538448" y="556982"/>
                </a:lnTo>
                <a:lnTo>
                  <a:pt x="0" y="556982"/>
                </a:lnTo>
                <a:lnTo>
                  <a:pt x="0" y="6285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77E1E53E-C777-483A-196D-73F62C87C2A4}"/>
              </a:ext>
            </a:extLst>
          </p:cNvPr>
          <p:cNvSpPr/>
          <p:nvPr/>
        </p:nvSpPr>
        <p:spPr>
          <a:xfrm>
            <a:off x="6100151" y="1026320"/>
            <a:ext cx="60960" cy="1634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45156"/>
                </a:lnTo>
              </a:path>
            </a:pathLst>
          </a:custGeom>
          <a:noFill/>
        </p:spPr>
        <p:style>
          <a:lnRef idx="2">
            <a:schemeClr val="accent4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C9A20737-2A8E-72AD-5F35-5EEF021EB339}"/>
              </a:ext>
            </a:extLst>
          </p:cNvPr>
          <p:cNvSpPr/>
          <p:nvPr/>
        </p:nvSpPr>
        <p:spPr>
          <a:xfrm>
            <a:off x="5643618" y="1189757"/>
            <a:ext cx="974027" cy="487013"/>
          </a:xfrm>
          <a:custGeom>
            <a:avLst/>
            <a:gdLst>
              <a:gd name="connsiteX0" fmla="*/ 0 w 1461041"/>
              <a:gd name="connsiteY0" fmla="*/ 121756 h 730520"/>
              <a:gd name="connsiteX1" fmla="*/ 121756 w 1461041"/>
              <a:gd name="connsiteY1" fmla="*/ 0 h 730520"/>
              <a:gd name="connsiteX2" fmla="*/ 1339285 w 1461041"/>
              <a:gd name="connsiteY2" fmla="*/ 0 h 730520"/>
              <a:gd name="connsiteX3" fmla="*/ 1461041 w 1461041"/>
              <a:gd name="connsiteY3" fmla="*/ 121756 h 730520"/>
              <a:gd name="connsiteX4" fmla="*/ 1461041 w 1461041"/>
              <a:gd name="connsiteY4" fmla="*/ 608764 h 730520"/>
              <a:gd name="connsiteX5" fmla="*/ 1339285 w 1461041"/>
              <a:gd name="connsiteY5" fmla="*/ 730520 h 730520"/>
              <a:gd name="connsiteX6" fmla="*/ 121756 w 1461041"/>
              <a:gd name="connsiteY6" fmla="*/ 730520 h 730520"/>
              <a:gd name="connsiteX7" fmla="*/ 0 w 1461041"/>
              <a:gd name="connsiteY7" fmla="*/ 608764 h 730520"/>
              <a:gd name="connsiteX8" fmla="*/ 0 w 1461041"/>
              <a:gd name="connsiteY8" fmla="*/ 121756 h 73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1041" h="730520">
                <a:moveTo>
                  <a:pt x="0" y="121756"/>
                </a:moveTo>
                <a:cubicBezTo>
                  <a:pt x="0" y="54512"/>
                  <a:pt x="54512" y="0"/>
                  <a:pt x="121756" y="0"/>
                </a:cubicBezTo>
                <a:lnTo>
                  <a:pt x="1339285" y="0"/>
                </a:lnTo>
                <a:cubicBezTo>
                  <a:pt x="1406529" y="0"/>
                  <a:pt x="1461041" y="54512"/>
                  <a:pt x="1461041" y="121756"/>
                </a:cubicBezTo>
                <a:lnTo>
                  <a:pt x="1461041" y="608764"/>
                </a:lnTo>
                <a:cubicBezTo>
                  <a:pt x="1461041" y="676008"/>
                  <a:pt x="1406529" y="730520"/>
                  <a:pt x="1339285" y="730520"/>
                </a:cubicBezTo>
                <a:lnTo>
                  <a:pt x="121756" y="730520"/>
                </a:lnTo>
                <a:cubicBezTo>
                  <a:pt x="54512" y="730520"/>
                  <a:pt x="0" y="676008"/>
                  <a:pt x="0" y="608764"/>
                </a:cubicBezTo>
                <a:lnTo>
                  <a:pt x="0" y="12175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701" tIns="29701" rIns="29701" bIns="29701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Chief Executive Officer (CEO)</a:t>
            </a:r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0FF4BF95-8E01-2FC2-21EC-BF17F82AD32A}"/>
              </a:ext>
            </a:extLst>
          </p:cNvPr>
          <p:cNvSpPr/>
          <p:nvPr/>
        </p:nvSpPr>
        <p:spPr>
          <a:xfrm>
            <a:off x="105696" y="2095804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48" tIns="20048" rIns="20048" bIns="20048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Claims Officer (CCO)</a:t>
            </a: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4954CF7E-01BD-7620-0F5B-8000408CA9A2}"/>
              </a:ext>
            </a:extLst>
          </p:cNvPr>
          <p:cNvSpPr/>
          <p:nvPr/>
        </p:nvSpPr>
        <p:spPr>
          <a:xfrm>
            <a:off x="272014" y="252386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Department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52DE7DB6-5E9A-0378-559A-70C3BBE149F0}"/>
              </a:ext>
            </a:extLst>
          </p:cNvPr>
          <p:cNvSpPr/>
          <p:nvPr/>
        </p:nvSpPr>
        <p:spPr>
          <a:xfrm>
            <a:off x="272014" y="2846480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Director</a:t>
            </a: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A49AE654-A9F2-0AC7-5DCB-3166AEA1FEC5}"/>
              </a:ext>
            </a:extLst>
          </p:cNvPr>
          <p:cNvSpPr/>
          <p:nvPr/>
        </p:nvSpPr>
        <p:spPr>
          <a:xfrm>
            <a:off x="272014" y="3169098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Supervisor</a:t>
            </a: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0792D237-8A31-3B2F-60C4-36437002077B}"/>
              </a:ext>
            </a:extLst>
          </p:cNvPr>
          <p:cNvSpPr/>
          <p:nvPr/>
        </p:nvSpPr>
        <p:spPr>
          <a:xfrm>
            <a:off x="272014" y="3491715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Team Leads</a:t>
            </a:r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4B252E8B-D385-2641-850E-9DCE9AB74181}"/>
              </a:ext>
            </a:extLst>
          </p:cNvPr>
          <p:cNvSpPr/>
          <p:nvPr/>
        </p:nvSpPr>
        <p:spPr>
          <a:xfrm>
            <a:off x="272014" y="381433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Adjustors and Investigations</a:t>
            </a: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4BC6C45B-B1AE-07A1-56A5-8458CE070BD8}"/>
              </a:ext>
            </a:extLst>
          </p:cNvPr>
          <p:cNvSpPr/>
          <p:nvPr/>
        </p:nvSpPr>
        <p:spPr>
          <a:xfrm>
            <a:off x="1202175" y="2095804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48" tIns="20048" rIns="20048" bIns="20048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Risk Officer (CRO)</a:t>
            </a: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E28D4BB2-503D-7AD0-322D-8AEF01AB49A1}"/>
              </a:ext>
            </a:extLst>
          </p:cNvPr>
          <p:cNvSpPr/>
          <p:nvPr/>
        </p:nvSpPr>
        <p:spPr>
          <a:xfrm>
            <a:off x="821827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Actuarial Officer (CAO)</a:t>
            </a: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C63A9691-4F62-9424-49A6-684CDA0B4DB0}"/>
              </a:ext>
            </a:extLst>
          </p:cNvPr>
          <p:cNvSpPr/>
          <p:nvPr/>
        </p:nvSpPr>
        <p:spPr>
          <a:xfrm>
            <a:off x="988145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Department</a:t>
            </a: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CA3627B0-76B5-115B-C314-D0594F6FCD3D}"/>
              </a:ext>
            </a:extLst>
          </p:cNvPr>
          <p:cNvSpPr/>
          <p:nvPr/>
        </p:nvSpPr>
        <p:spPr>
          <a:xfrm>
            <a:off x="988145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Director</a:t>
            </a: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9A09D948-32FD-4FDD-20EB-D490294E0A21}"/>
              </a:ext>
            </a:extLst>
          </p:cNvPr>
          <p:cNvSpPr/>
          <p:nvPr/>
        </p:nvSpPr>
        <p:spPr>
          <a:xfrm>
            <a:off x="988145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Supervisor</a:t>
            </a: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80CAB12A-5F49-4D7D-69EA-AEA2218D14F6}"/>
              </a:ext>
            </a:extLst>
          </p:cNvPr>
          <p:cNvSpPr/>
          <p:nvPr/>
        </p:nvSpPr>
        <p:spPr>
          <a:xfrm>
            <a:off x="988145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Associate</a:t>
            </a: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8B5E43FE-5277-F88D-CF44-2A7C4E8CCE0F}"/>
              </a:ext>
            </a:extLst>
          </p:cNvPr>
          <p:cNvSpPr/>
          <p:nvPr/>
        </p:nvSpPr>
        <p:spPr>
          <a:xfrm>
            <a:off x="988145" y="424239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Actuaries</a:t>
            </a: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B439B8B3-7951-71A0-BD56-09D9658CE396}"/>
              </a:ext>
            </a:extLst>
          </p:cNvPr>
          <p:cNvSpPr/>
          <p:nvPr/>
        </p:nvSpPr>
        <p:spPr>
          <a:xfrm>
            <a:off x="1582523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Underwriting Officer (CUO)</a:t>
            </a: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5DA72B17-ADBF-C8D2-CA0A-77EEEF3ED980}"/>
              </a:ext>
            </a:extLst>
          </p:cNvPr>
          <p:cNvSpPr/>
          <p:nvPr/>
        </p:nvSpPr>
        <p:spPr>
          <a:xfrm>
            <a:off x="1748841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Director</a:t>
            </a: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3ECBE193-F9D7-7C90-D5BC-E0F08D8D4296}"/>
              </a:ext>
            </a:extLst>
          </p:cNvPr>
          <p:cNvSpPr/>
          <p:nvPr/>
        </p:nvSpPr>
        <p:spPr>
          <a:xfrm>
            <a:off x="1748841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Manager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3FF2B2C3-8168-CBF4-6137-8C5768CD0691}"/>
              </a:ext>
            </a:extLst>
          </p:cNvPr>
          <p:cNvSpPr/>
          <p:nvPr/>
        </p:nvSpPr>
        <p:spPr>
          <a:xfrm>
            <a:off x="1748841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Supervisor</a:t>
            </a: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669C1FD1-BEA7-2A80-8E24-7AE6060D0695}"/>
              </a:ext>
            </a:extLst>
          </p:cNvPr>
          <p:cNvSpPr/>
          <p:nvPr/>
        </p:nvSpPr>
        <p:spPr>
          <a:xfrm>
            <a:off x="1748841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Team Leads</a:t>
            </a: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9F3240D7-15A0-9CB8-1F33-6BB378083ACA}"/>
              </a:ext>
            </a:extLst>
          </p:cNvPr>
          <p:cNvSpPr/>
          <p:nvPr/>
        </p:nvSpPr>
        <p:spPr>
          <a:xfrm>
            <a:off x="1748841" y="424239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Underwriters</a:t>
            </a: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AC87D23A-EC38-3E08-3B6F-40D3E49461BA}"/>
              </a:ext>
            </a:extLst>
          </p:cNvPr>
          <p:cNvSpPr/>
          <p:nvPr/>
        </p:nvSpPr>
        <p:spPr>
          <a:xfrm>
            <a:off x="3103914" y="2095804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48" tIns="20048" rIns="20048" bIns="20048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Commercial Officer (CCO)</a:t>
            </a: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72091FE7-2637-853B-E33C-BA11A75C7CA1}"/>
              </a:ext>
            </a:extLst>
          </p:cNvPr>
          <p:cNvSpPr/>
          <p:nvPr/>
        </p:nvSpPr>
        <p:spPr>
          <a:xfrm>
            <a:off x="2343219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Marketing Department</a:t>
            </a: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1C83911A-E18C-2E25-48D4-310680A96AC3}"/>
              </a:ext>
            </a:extLst>
          </p:cNvPr>
          <p:cNvSpPr/>
          <p:nvPr/>
        </p:nvSpPr>
        <p:spPr>
          <a:xfrm>
            <a:off x="2509537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Director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D591F25-9F33-1755-20EF-5F7072C6C0EA}"/>
              </a:ext>
            </a:extLst>
          </p:cNvPr>
          <p:cNvSpPr/>
          <p:nvPr/>
        </p:nvSpPr>
        <p:spPr>
          <a:xfrm>
            <a:off x="2509537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Manager</a:t>
            </a: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17E85DDB-E177-6F9B-278E-A2074C436C8D}"/>
              </a:ext>
            </a:extLst>
          </p:cNvPr>
          <p:cNvSpPr/>
          <p:nvPr/>
        </p:nvSpPr>
        <p:spPr>
          <a:xfrm>
            <a:off x="2509537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Supervisor</a:t>
            </a: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BCD43468-24E7-2357-1679-BA1620D9FE77}"/>
              </a:ext>
            </a:extLst>
          </p:cNvPr>
          <p:cNvSpPr/>
          <p:nvPr/>
        </p:nvSpPr>
        <p:spPr>
          <a:xfrm>
            <a:off x="2509537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Team Leads</a:t>
            </a: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FCE951FC-A3C1-6D26-2283-54BC6BAE04B1}"/>
              </a:ext>
            </a:extLst>
          </p:cNvPr>
          <p:cNvSpPr/>
          <p:nvPr/>
        </p:nvSpPr>
        <p:spPr>
          <a:xfrm>
            <a:off x="2509537" y="424239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Specialist</a:t>
            </a: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6D26EBF3-E1C3-7B82-814D-D1A432022D47}"/>
              </a:ext>
            </a:extLst>
          </p:cNvPr>
          <p:cNvSpPr/>
          <p:nvPr/>
        </p:nvSpPr>
        <p:spPr>
          <a:xfrm>
            <a:off x="3103914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Sales Department</a:t>
            </a:r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936A4802-C2F9-1A7C-F680-7051C3CD3B13}"/>
              </a:ext>
            </a:extLst>
          </p:cNvPr>
          <p:cNvSpPr/>
          <p:nvPr/>
        </p:nvSpPr>
        <p:spPr>
          <a:xfrm>
            <a:off x="3270233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Director</a:t>
            </a: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C0A7774F-8FBB-31C0-4D69-284ED82A8DB1}"/>
              </a:ext>
            </a:extLst>
          </p:cNvPr>
          <p:cNvSpPr/>
          <p:nvPr/>
        </p:nvSpPr>
        <p:spPr>
          <a:xfrm>
            <a:off x="3270233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Manager</a:t>
            </a: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7F3195C1-4F31-53FF-25DC-2997CF74E03B}"/>
              </a:ext>
            </a:extLst>
          </p:cNvPr>
          <p:cNvSpPr/>
          <p:nvPr/>
        </p:nvSpPr>
        <p:spPr>
          <a:xfrm>
            <a:off x="3270233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Supervisor</a:t>
            </a:r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9B220625-6680-FE41-6B7A-237D65D32E18}"/>
              </a:ext>
            </a:extLst>
          </p:cNvPr>
          <p:cNvSpPr/>
          <p:nvPr/>
        </p:nvSpPr>
        <p:spPr>
          <a:xfrm>
            <a:off x="3270233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Team Leads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5C873838-31BC-DADE-852C-C74098E8CF5D}"/>
              </a:ext>
            </a:extLst>
          </p:cNvPr>
          <p:cNvSpPr/>
          <p:nvPr/>
        </p:nvSpPr>
        <p:spPr>
          <a:xfrm>
            <a:off x="3270233" y="424239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Salespeople</a:t>
            </a: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14D20466-8C00-F5E0-676F-C5687FE77C8F}"/>
              </a:ext>
            </a:extLst>
          </p:cNvPr>
          <p:cNvSpPr/>
          <p:nvPr/>
        </p:nvSpPr>
        <p:spPr>
          <a:xfrm>
            <a:off x="3864610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Business Development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1CC25035-4AF2-B157-4AB3-BBF95B99009D}"/>
              </a:ext>
            </a:extLst>
          </p:cNvPr>
          <p:cNvSpPr/>
          <p:nvPr/>
        </p:nvSpPr>
        <p:spPr>
          <a:xfrm>
            <a:off x="4030929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Director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E88BFAFC-879C-3C9D-7589-50460EEA947C}"/>
              </a:ext>
            </a:extLst>
          </p:cNvPr>
          <p:cNvSpPr/>
          <p:nvPr/>
        </p:nvSpPr>
        <p:spPr>
          <a:xfrm>
            <a:off x="4030929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Manager</a:t>
            </a:r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F337B9FC-B902-B4A2-E728-AADC892C9439}"/>
              </a:ext>
            </a:extLst>
          </p:cNvPr>
          <p:cNvSpPr/>
          <p:nvPr/>
        </p:nvSpPr>
        <p:spPr>
          <a:xfrm>
            <a:off x="4030929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Associate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5436F563-836E-ED93-9AF3-44D579F8B122}"/>
              </a:ext>
            </a:extLst>
          </p:cNvPr>
          <p:cNvSpPr/>
          <p:nvPr/>
        </p:nvSpPr>
        <p:spPr>
          <a:xfrm>
            <a:off x="4030929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Representative</a:t>
            </a:r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9FC5196D-A080-B1AD-C99F-705FE035B29E}"/>
              </a:ext>
            </a:extLst>
          </p:cNvPr>
          <p:cNvSpPr/>
          <p:nvPr/>
        </p:nvSpPr>
        <p:spPr>
          <a:xfrm>
            <a:off x="4030929" y="424239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 Research Analyst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146FBF20-548B-BD95-7EB9-150BFFA503B7}"/>
              </a:ext>
            </a:extLst>
          </p:cNvPr>
          <p:cNvSpPr/>
          <p:nvPr/>
        </p:nvSpPr>
        <p:spPr>
          <a:xfrm>
            <a:off x="5005654" y="2095804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48" tIns="20048" rIns="20048" bIns="20048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Information Officer (CIO)</a:t>
            </a:r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AEE1DCCB-DD1B-182A-AEB8-8DE0958B3CA4}"/>
              </a:ext>
            </a:extLst>
          </p:cNvPr>
          <p:cNvSpPr/>
          <p:nvPr/>
        </p:nvSpPr>
        <p:spPr>
          <a:xfrm>
            <a:off x="4625306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IT Department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C15F6184-9DDB-59D8-6594-8E4F964CE1D4}"/>
              </a:ext>
            </a:extLst>
          </p:cNvPr>
          <p:cNvSpPr/>
          <p:nvPr/>
        </p:nvSpPr>
        <p:spPr>
          <a:xfrm>
            <a:off x="4791624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Manager</a:t>
            </a:r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5582C9C4-C207-7BEA-CBAA-1FF8A0FD25F9}"/>
              </a:ext>
            </a:extLst>
          </p:cNvPr>
          <p:cNvSpPr/>
          <p:nvPr/>
        </p:nvSpPr>
        <p:spPr>
          <a:xfrm>
            <a:off x="4791624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Supervisor</a:t>
            </a:r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1273FCFC-AF98-C862-7461-39990CE45F43}"/>
              </a:ext>
            </a:extLst>
          </p:cNvPr>
          <p:cNvSpPr/>
          <p:nvPr/>
        </p:nvSpPr>
        <p:spPr>
          <a:xfrm>
            <a:off x="4791624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Team Leads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9F2039A4-327E-92BF-A18E-6AE411B74708}"/>
              </a:ext>
            </a:extLst>
          </p:cNvPr>
          <p:cNvSpPr/>
          <p:nvPr/>
        </p:nvSpPr>
        <p:spPr>
          <a:xfrm>
            <a:off x="4791624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Developers</a:t>
            </a: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3B07532F-531D-3D69-829E-63960344ABE8}"/>
              </a:ext>
            </a:extLst>
          </p:cNvPr>
          <p:cNvSpPr/>
          <p:nvPr/>
        </p:nvSpPr>
        <p:spPr>
          <a:xfrm>
            <a:off x="5386002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Support Department</a:t>
            </a:r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0BBA107E-1720-4B34-C83C-5206F84851A7}"/>
              </a:ext>
            </a:extLst>
          </p:cNvPr>
          <p:cNvSpPr/>
          <p:nvPr/>
        </p:nvSpPr>
        <p:spPr>
          <a:xfrm>
            <a:off x="5552320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Manager</a:t>
            </a:r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41ABFDE6-47FC-774F-30FE-7710E75652A4}"/>
              </a:ext>
            </a:extLst>
          </p:cNvPr>
          <p:cNvSpPr/>
          <p:nvPr/>
        </p:nvSpPr>
        <p:spPr>
          <a:xfrm>
            <a:off x="5552320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Supervisor</a:t>
            </a:r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043C2463-AC34-C621-D71B-2CCA8414D139}"/>
              </a:ext>
            </a:extLst>
          </p:cNvPr>
          <p:cNvSpPr/>
          <p:nvPr/>
        </p:nvSpPr>
        <p:spPr>
          <a:xfrm>
            <a:off x="5552320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Team Leads</a:t>
            </a:r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D78FD108-15FB-E0D8-7215-D7D2AF8BFF16}"/>
              </a:ext>
            </a:extLst>
          </p:cNvPr>
          <p:cNvSpPr/>
          <p:nvPr/>
        </p:nvSpPr>
        <p:spPr>
          <a:xfrm>
            <a:off x="5552320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Engineers</a:t>
            </a:r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C5D6D693-4CD2-0F1C-3AB2-92DB8F6EDED8}"/>
              </a:ext>
            </a:extLst>
          </p:cNvPr>
          <p:cNvSpPr/>
          <p:nvPr/>
        </p:nvSpPr>
        <p:spPr>
          <a:xfrm>
            <a:off x="6146698" y="2095804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48" tIns="20048" rIns="20048" bIns="20048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Financial Officer (CFO)</a:t>
            </a: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34E8FC73-D2B0-7F0E-E86E-14009F4AA359}"/>
              </a:ext>
            </a:extLst>
          </p:cNvPr>
          <p:cNvSpPr/>
          <p:nvPr/>
        </p:nvSpPr>
        <p:spPr>
          <a:xfrm>
            <a:off x="6146698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Finance and Accounting Department</a:t>
            </a:r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CD929849-0705-4311-B911-B8807DD12AA2}"/>
              </a:ext>
            </a:extLst>
          </p:cNvPr>
          <p:cNvSpPr/>
          <p:nvPr/>
        </p:nvSpPr>
        <p:spPr>
          <a:xfrm>
            <a:off x="6313015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Director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D9DD2E31-B0AC-A0B5-D9F2-6C5DF3EB3016}"/>
              </a:ext>
            </a:extLst>
          </p:cNvPr>
          <p:cNvSpPr/>
          <p:nvPr/>
        </p:nvSpPr>
        <p:spPr>
          <a:xfrm>
            <a:off x="6313015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Manager</a:t>
            </a:r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D96AE7D0-23BB-9EB0-5C71-B85190FBA448}"/>
              </a:ext>
            </a:extLst>
          </p:cNvPr>
          <p:cNvSpPr/>
          <p:nvPr/>
        </p:nvSpPr>
        <p:spPr>
          <a:xfrm>
            <a:off x="6313015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Supervisor</a:t>
            </a:r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914F4758-7FA3-EB34-43C5-9BACA2A9556C}"/>
              </a:ext>
            </a:extLst>
          </p:cNvPr>
          <p:cNvSpPr/>
          <p:nvPr/>
        </p:nvSpPr>
        <p:spPr>
          <a:xfrm>
            <a:off x="6313015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Analysts</a:t>
            </a:r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6A6EC77B-01BA-8BC9-A0B5-4E4C23DC29D8}"/>
              </a:ext>
            </a:extLst>
          </p:cNvPr>
          <p:cNvSpPr/>
          <p:nvPr/>
        </p:nvSpPr>
        <p:spPr>
          <a:xfrm>
            <a:off x="6313015" y="424239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Accountants</a:t>
            </a: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A98B3A45-F4C4-3FA4-76A7-E075B53355A0}"/>
              </a:ext>
            </a:extLst>
          </p:cNvPr>
          <p:cNvSpPr/>
          <p:nvPr/>
        </p:nvSpPr>
        <p:spPr>
          <a:xfrm>
            <a:off x="9094954" y="2095804"/>
            <a:ext cx="803790" cy="332637"/>
          </a:xfrm>
          <a:custGeom>
            <a:avLst/>
            <a:gdLst>
              <a:gd name="connsiteX0" fmla="*/ 0 w 1205685"/>
              <a:gd name="connsiteY0" fmla="*/ 83161 h 498955"/>
              <a:gd name="connsiteX1" fmla="*/ 83161 w 1205685"/>
              <a:gd name="connsiteY1" fmla="*/ 0 h 498955"/>
              <a:gd name="connsiteX2" fmla="*/ 1122524 w 1205685"/>
              <a:gd name="connsiteY2" fmla="*/ 0 h 498955"/>
              <a:gd name="connsiteX3" fmla="*/ 1205685 w 1205685"/>
              <a:gd name="connsiteY3" fmla="*/ 83161 h 498955"/>
              <a:gd name="connsiteX4" fmla="*/ 1205685 w 1205685"/>
              <a:gd name="connsiteY4" fmla="*/ 415794 h 498955"/>
              <a:gd name="connsiteX5" fmla="*/ 1122524 w 1205685"/>
              <a:gd name="connsiteY5" fmla="*/ 498955 h 498955"/>
              <a:gd name="connsiteX6" fmla="*/ 83161 w 1205685"/>
              <a:gd name="connsiteY6" fmla="*/ 498955 h 498955"/>
              <a:gd name="connsiteX7" fmla="*/ 0 w 1205685"/>
              <a:gd name="connsiteY7" fmla="*/ 415794 h 498955"/>
              <a:gd name="connsiteX8" fmla="*/ 0 w 1205685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5685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1122524" y="0"/>
                </a:lnTo>
                <a:cubicBezTo>
                  <a:pt x="1168453" y="0"/>
                  <a:pt x="1205685" y="37232"/>
                  <a:pt x="1205685" y="83161"/>
                </a:cubicBezTo>
                <a:lnTo>
                  <a:pt x="1205685" y="415794"/>
                </a:lnTo>
                <a:cubicBezTo>
                  <a:pt x="1205685" y="461723"/>
                  <a:pt x="1168453" y="498955"/>
                  <a:pt x="1122524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48" tIns="20048" rIns="20048" bIns="20048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Operations Officer (COO)</a:t>
            </a: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C5951ED3-3479-C674-6C2C-85584EB9C482}"/>
              </a:ext>
            </a:extLst>
          </p:cNvPr>
          <p:cNvSpPr/>
          <p:nvPr/>
        </p:nvSpPr>
        <p:spPr>
          <a:xfrm>
            <a:off x="7084592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Customer Service Department</a:t>
            </a:r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07770C33-1006-C401-17D8-D1A15E13A139}"/>
              </a:ext>
            </a:extLst>
          </p:cNvPr>
          <p:cNvSpPr/>
          <p:nvPr/>
        </p:nvSpPr>
        <p:spPr>
          <a:xfrm>
            <a:off x="7250910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Director</a:t>
            </a: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70169FE0-5E25-4453-E71F-7857A0D8FBD0}"/>
              </a:ext>
            </a:extLst>
          </p:cNvPr>
          <p:cNvSpPr/>
          <p:nvPr/>
        </p:nvSpPr>
        <p:spPr>
          <a:xfrm>
            <a:off x="7250910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Manager</a:t>
            </a:r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9F61C58D-8B0E-217C-9FCD-44CB37E8F9A3}"/>
              </a:ext>
            </a:extLst>
          </p:cNvPr>
          <p:cNvSpPr/>
          <p:nvPr/>
        </p:nvSpPr>
        <p:spPr>
          <a:xfrm>
            <a:off x="7250910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Supervisor</a:t>
            </a: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D65E2D9C-B6A8-6587-7C9B-3F33CEC1325E}"/>
              </a:ext>
            </a:extLst>
          </p:cNvPr>
          <p:cNvSpPr/>
          <p:nvPr/>
        </p:nvSpPr>
        <p:spPr>
          <a:xfrm>
            <a:off x="7250910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Team Leads</a:t>
            </a:r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9A519B8A-0B52-0CC4-A747-85A22FC2AECE}"/>
              </a:ext>
            </a:extLst>
          </p:cNvPr>
          <p:cNvSpPr/>
          <p:nvPr/>
        </p:nvSpPr>
        <p:spPr>
          <a:xfrm>
            <a:off x="7250910" y="424239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Agents</a:t>
            </a: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32731C95-B2A9-CC8E-6E12-50261634E357}"/>
              </a:ext>
            </a:extLst>
          </p:cNvPr>
          <p:cNvSpPr/>
          <p:nvPr/>
        </p:nvSpPr>
        <p:spPr>
          <a:xfrm>
            <a:off x="7845288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Auditing Department</a:t>
            </a:r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48203326-3106-8D49-BE6A-1AB879F77C79}"/>
              </a:ext>
            </a:extLst>
          </p:cNvPr>
          <p:cNvSpPr/>
          <p:nvPr/>
        </p:nvSpPr>
        <p:spPr>
          <a:xfrm>
            <a:off x="8011606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Internal Audit Director</a:t>
            </a:r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3347F303-D331-57CD-00CA-0377BAD2C2DB}"/>
              </a:ext>
            </a:extLst>
          </p:cNvPr>
          <p:cNvSpPr/>
          <p:nvPr/>
        </p:nvSpPr>
        <p:spPr>
          <a:xfrm>
            <a:off x="8011606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Manager</a:t>
            </a:r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559486C6-3AAE-A1E7-4873-6413D5DD34FF}"/>
              </a:ext>
            </a:extLst>
          </p:cNvPr>
          <p:cNvSpPr/>
          <p:nvPr/>
        </p:nvSpPr>
        <p:spPr>
          <a:xfrm>
            <a:off x="8011606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Lead Auditor</a:t>
            </a:r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DAAA529A-4C75-12A8-A3D0-3FF7E413C83C}"/>
              </a:ext>
            </a:extLst>
          </p:cNvPr>
          <p:cNvSpPr/>
          <p:nvPr/>
        </p:nvSpPr>
        <p:spPr>
          <a:xfrm>
            <a:off x="8011606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Associates</a:t>
            </a: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5F282F7D-32B1-171D-28F9-3B7B885FD1A6}"/>
              </a:ext>
            </a:extLst>
          </p:cNvPr>
          <p:cNvSpPr/>
          <p:nvPr/>
        </p:nvSpPr>
        <p:spPr>
          <a:xfrm>
            <a:off x="8730884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Legal Compliance Department</a:t>
            </a:r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C3D8BFB1-3D09-1D0E-276D-BC06C635DA88}"/>
              </a:ext>
            </a:extLst>
          </p:cNvPr>
          <p:cNvSpPr/>
          <p:nvPr/>
        </p:nvSpPr>
        <p:spPr>
          <a:xfrm>
            <a:off x="8730884" y="295192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General Counsel</a:t>
            </a:r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83764F4D-5FB6-F17C-BB59-D05DE6DB5333}"/>
              </a:ext>
            </a:extLst>
          </p:cNvPr>
          <p:cNvSpPr/>
          <p:nvPr/>
        </p:nvSpPr>
        <p:spPr>
          <a:xfrm>
            <a:off x="8561419" y="3379981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Deputy General Counsel</a:t>
            </a:r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A9F4629F-ABBF-8E61-C034-F9295A9217A8}"/>
              </a:ext>
            </a:extLst>
          </p:cNvPr>
          <p:cNvSpPr/>
          <p:nvPr/>
        </p:nvSpPr>
        <p:spPr>
          <a:xfrm>
            <a:off x="9111232" y="3379981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Manager</a:t>
            </a:r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64333BFD-7551-E18D-D16F-1AF6A6B35A00}"/>
              </a:ext>
            </a:extLst>
          </p:cNvPr>
          <p:cNvSpPr/>
          <p:nvPr/>
        </p:nvSpPr>
        <p:spPr>
          <a:xfrm>
            <a:off x="9224829" y="3702598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Specialists</a:t>
            </a: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C94368F0-4720-0044-706C-D85AF7A026E1}"/>
              </a:ext>
            </a:extLst>
          </p:cNvPr>
          <p:cNvSpPr/>
          <p:nvPr/>
        </p:nvSpPr>
        <p:spPr>
          <a:xfrm>
            <a:off x="9224829" y="4025216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Assistants</a:t>
            </a:r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8199876D-74E7-D79E-39B5-A173EB3678BA}"/>
              </a:ext>
            </a:extLst>
          </p:cNvPr>
          <p:cNvSpPr/>
          <p:nvPr/>
        </p:nvSpPr>
        <p:spPr>
          <a:xfrm>
            <a:off x="10098451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D1B45854-F5B6-4A53-A786-4226C64AD61B}"/>
              </a:ext>
            </a:extLst>
          </p:cNvPr>
          <p:cNvSpPr/>
          <p:nvPr/>
        </p:nvSpPr>
        <p:spPr>
          <a:xfrm>
            <a:off x="10098451" y="295192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 Director</a:t>
            </a:r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714ABC4C-F5E7-C3FD-46DB-6A644C18839C}"/>
              </a:ext>
            </a:extLst>
          </p:cNvPr>
          <p:cNvSpPr/>
          <p:nvPr/>
        </p:nvSpPr>
        <p:spPr>
          <a:xfrm>
            <a:off x="9839639" y="340379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Branch Manager</a:t>
            </a: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042C2C49-6EED-6BF7-5E89-F35D492E1795}"/>
              </a:ext>
            </a:extLst>
          </p:cNvPr>
          <p:cNvSpPr/>
          <p:nvPr/>
        </p:nvSpPr>
        <p:spPr>
          <a:xfrm>
            <a:off x="9841656" y="3723050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Coordinators</a:t>
            </a:r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FA4E6D8A-076A-9E84-02A4-16A975F851D5}"/>
              </a:ext>
            </a:extLst>
          </p:cNvPr>
          <p:cNvSpPr/>
          <p:nvPr/>
        </p:nvSpPr>
        <p:spPr>
          <a:xfrm>
            <a:off x="9843673" y="408655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Collections</a:t>
            </a:r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1905E49C-9746-B0D2-8CB4-A0938944E77B}"/>
              </a:ext>
            </a:extLst>
          </p:cNvPr>
          <p:cNvSpPr/>
          <p:nvPr/>
        </p:nvSpPr>
        <p:spPr>
          <a:xfrm>
            <a:off x="10599903" y="340368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Admin Assistants</a:t>
            </a:r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4ACD136C-175E-C36A-FBAC-EB4E406F9B25}"/>
              </a:ext>
            </a:extLst>
          </p:cNvPr>
          <p:cNvSpPr/>
          <p:nvPr/>
        </p:nvSpPr>
        <p:spPr>
          <a:xfrm>
            <a:off x="10599567" y="372584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Functions</a:t>
            </a:r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EF145C57-0118-833E-FBA8-85D387CCC77F}"/>
              </a:ext>
            </a:extLst>
          </p:cNvPr>
          <p:cNvSpPr/>
          <p:nvPr/>
        </p:nvSpPr>
        <p:spPr>
          <a:xfrm>
            <a:off x="10664831" y="409485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Couriers and Office Boys</a:t>
            </a:r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F6520250-891F-C022-1001-1573C9CD9628}"/>
              </a:ext>
            </a:extLst>
          </p:cNvPr>
          <p:cNvSpPr/>
          <p:nvPr/>
        </p:nvSpPr>
        <p:spPr>
          <a:xfrm>
            <a:off x="11168394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Human Resources Department</a:t>
            </a:r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7D5CD541-545B-318C-C171-A978DBDF0AD9}"/>
              </a:ext>
            </a:extLst>
          </p:cNvPr>
          <p:cNvSpPr/>
          <p:nvPr/>
        </p:nvSpPr>
        <p:spPr>
          <a:xfrm>
            <a:off x="11334712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Director</a:t>
            </a:r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B8F30737-2656-8C19-A598-7C3A958CC6E6}"/>
              </a:ext>
            </a:extLst>
          </p:cNvPr>
          <p:cNvSpPr/>
          <p:nvPr/>
        </p:nvSpPr>
        <p:spPr>
          <a:xfrm>
            <a:off x="11334712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Business Partner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16FF75A3-BB37-941E-E99E-0F77A26C7C83}"/>
              </a:ext>
            </a:extLst>
          </p:cNvPr>
          <p:cNvSpPr/>
          <p:nvPr/>
        </p:nvSpPr>
        <p:spPr>
          <a:xfrm>
            <a:off x="11334712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Compensation and Benefits Manager</a:t>
            </a: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65B58FDE-FD30-28AE-67D7-9CA6E72C8AB6}"/>
              </a:ext>
            </a:extLst>
          </p:cNvPr>
          <p:cNvSpPr/>
          <p:nvPr/>
        </p:nvSpPr>
        <p:spPr>
          <a:xfrm>
            <a:off x="11334712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Recruitment and Talent Acquisition Manager</a:t>
            </a:r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705F88C9-3916-4868-5173-280FF972646C}"/>
              </a:ext>
            </a:extLst>
          </p:cNvPr>
          <p:cNvSpPr/>
          <p:nvPr/>
        </p:nvSpPr>
        <p:spPr>
          <a:xfrm>
            <a:off x="11334712" y="424239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L&amp;D Manager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C8EE98E3-7A35-90C4-0F7B-8BE72DB631D0}"/>
              </a:ext>
            </a:extLst>
          </p:cNvPr>
          <p:cNvSpPr/>
          <p:nvPr/>
        </p:nvSpPr>
        <p:spPr>
          <a:xfrm>
            <a:off x="11334712" y="456500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Employee Relations Manager</a:t>
            </a:r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D637AB95-49C4-DD41-58DA-8B8A3DAC47A7}"/>
              </a:ext>
            </a:extLst>
          </p:cNvPr>
          <p:cNvSpPr/>
          <p:nvPr/>
        </p:nvSpPr>
        <p:spPr>
          <a:xfrm>
            <a:off x="11334712" y="488762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Payroll Manager</a:t>
            </a:r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8AFE656A-0548-D37A-4945-A4A06A414F36}"/>
              </a:ext>
            </a:extLst>
          </p:cNvPr>
          <p:cNvSpPr/>
          <p:nvPr/>
        </p:nvSpPr>
        <p:spPr>
          <a:xfrm>
            <a:off x="11334712" y="5210245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Generalist</a:t>
            </a:r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B585963E-A6B1-F494-CF04-A71713694929}"/>
              </a:ext>
            </a:extLst>
          </p:cNvPr>
          <p:cNvSpPr/>
          <p:nvPr/>
        </p:nvSpPr>
        <p:spPr>
          <a:xfrm>
            <a:off x="11334712" y="553286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Administrators</a:t>
            </a:r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5FA3BD45-5291-5675-BDB8-4093B5A08287}"/>
              </a:ext>
            </a:extLst>
          </p:cNvPr>
          <p:cNvSpPr/>
          <p:nvPr/>
        </p:nvSpPr>
        <p:spPr>
          <a:xfrm>
            <a:off x="11334712" y="585547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Assistants</a:t>
            </a:r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0D132DB2-D8AA-5595-22C5-1CF9D0F2EC04}"/>
              </a:ext>
            </a:extLst>
          </p:cNvPr>
          <p:cNvSpPr/>
          <p:nvPr/>
        </p:nvSpPr>
        <p:spPr>
          <a:xfrm>
            <a:off x="5488011" y="383699"/>
            <a:ext cx="1285240" cy="642620"/>
          </a:xfrm>
          <a:custGeom>
            <a:avLst/>
            <a:gdLst>
              <a:gd name="connsiteX0" fmla="*/ 0 w 1927860"/>
              <a:gd name="connsiteY0" fmla="*/ 160658 h 963930"/>
              <a:gd name="connsiteX1" fmla="*/ 160658 w 1927860"/>
              <a:gd name="connsiteY1" fmla="*/ 0 h 963930"/>
              <a:gd name="connsiteX2" fmla="*/ 1767202 w 1927860"/>
              <a:gd name="connsiteY2" fmla="*/ 0 h 963930"/>
              <a:gd name="connsiteX3" fmla="*/ 1927860 w 1927860"/>
              <a:gd name="connsiteY3" fmla="*/ 160658 h 963930"/>
              <a:gd name="connsiteX4" fmla="*/ 1927860 w 1927860"/>
              <a:gd name="connsiteY4" fmla="*/ 803272 h 963930"/>
              <a:gd name="connsiteX5" fmla="*/ 1767202 w 1927860"/>
              <a:gd name="connsiteY5" fmla="*/ 963930 h 963930"/>
              <a:gd name="connsiteX6" fmla="*/ 160658 w 1927860"/>
              <a:gd name="connsiteY6" fmla="*/ 963930 h 963930"/>
              <a:gd name="connsiteX7" fmla="*/ 0 w 1927860"/>
              <a:gd name="connsiteY7" fmla="*/ 803272 h 963930"/>
              <a:gd name="connsiteX8" fmla="*/ 0 w 1927860"/>
              <a:gd name="connsiteY8" fmla="*/ 160658 h 963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27860" h="963930">
                <a:moveTo>
                  <a:pt x="0" y="160658"/>
                </a:moveTo>
                <a:cubicBezTo>
                  <a:pt x="0" y="71929"/>
                  <a:pt x="71929" y="0"/>
                  <a:pt x="160658" y="0"/>
                </a:cubicBezTo>
                <a:lnTo>
                  <a:pt x="1767202" y="0"/>
                </a:lnTo>
                <a:cubicBezTo>
                  <a:pt x="1855931" y="0"/>
                  <a:pt x="1927860" y="71929"/>
                  <a:pt x="1927860" y="160658"/>
                </a:cubicBezTo>
                <a:lnTo>
                  <a:pt x="1927860" y="803272"/>
                </a:lnTo>
                <a:cubicBezTo>
                  <a:pt x="1927860" y="892001"/>
                  <a:pt x="1855931" y="963930"/>
                  <a:pt x="1767202" y="963930"/>
                </a:cubicBezTo>
                <a:lnTo>
                  <a:pt x="160658" y="963930"/>
                </a:lnTo>
                <a:cubicBezTo>
                  <a:pt x="71929" y="963930"/>
                  <a:pt x="0" y="892001"/>
                  <a:pt x="0" y="803272"/>
                </a:cubicBezTo>
                <a:lnTo>
                  <a:pt x="0" y="16065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3223" tIns="43223" rIns="43223" bIns="43223" numCol="1" spcCol="1270" anchor="ctr" anchorCtr="0">
            <a:noAutofit/>
          </a:bodyPr>
          <a:lstStyle/>
          <a:p>
            <a:pPr algn="ctr" defTabSz="8297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7" b="1" dirty="0">
                <a:latin typeface="Oswald" panose="00000500000000000000" pitchFamily="2" charset="0"/>
              </a:rPr>
              <a:t>Chairman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4E59646C-3D0E-F02E-766D-92DFFB19EA7F}"/>
              </a:ext>
            </a:extLst>
          </p:cNvPr>
          <p:cNvSpPr/>
          <p:nvPr/>
        </p:nvSpPr>
        <p:spPr>
          <a:xfrm>
            <a:off x="12571979" y="-146050"/>
            <a:ext cx="12192000" cy="700405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936860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2A49123-FD1F-1581-595D-E17061E8E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5822543A-895D-7358-76B0-6931884D5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F1183E5-D1D6-7D1A-0029-5E9581F34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C4FAB77-7A19-A1F7-628D-2089641F562D}"/>
              </a:ext>
            </a:extLst>
          </p:cNvPr>
          <p:cNvGrpSpPr/>
          <p:nvPr/>
        </p:nvGrpSpPr>
        <p:grpSpPr>
          <a:xfrm>
            <a:off x="4316390" y="1964917"/>
            <a:ext cx="3496102" cy="3011322"/>
            <a:chOff x="3364587" y="1754004"/>
            <a:chExt cx="3961864" cy="3412502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4A87A145-6F4E-B721-2B3E-C128AF28E038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4A9F26D-8818-7040-27F2-682952F65BD9}"/>
                </a:ext>
              </a:extLst>
            </p:cNvPr>
            <p:cNvSpPr txBox="1"/>
            <p:nvPr/>
          </p:nvSpPr>
          <p:spPr>
            <a:xfrm>
              <a:off x="3364587" y="2514037"/>
              <a:ext cx="1032460" cy="20463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4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939A01B-0FD2-D6AC-2EF1-5A2ACD30746C}"/>
                </a:ext>
              </a:extLst>
            </p:cNvPr>
            <p:cNvSpPr txBox="1"/>
            <p:nvPr/>
          </p:nvSpPr>
          <p:spPr>
            <a:xfrm>
              <a:off x="4105610" y="3103115"/>
              <a:ext cx="3186581" cy="732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POSITIONS</a:t>
              </a:r>
              <a:endParaRPr lang="en-US" sz="2400" b="1" dirty="0">
                <a:solidFill>
                  <a:srgbClr val="3494BA"/>
                </a:solidFill>
                <a:latin typeface="Oswald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7951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2E752FA8-9322-74F9-1C1A-F8A9753CA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AE5405D8-F265-89F4-11A0-510608F8D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FFAD3F02-6A9B-CB6E-C571-A9B4D7FBD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9A363604-A42C-B637-BB47-8568AEA8AC89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E326903-3015-4EA2-FBF6-F6D8F7EA4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AB4CBC1-0529-0BBC-5584-15A93FC4370B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7271B0BB-3A57-3BB5-DD5C-C0D0AE255B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3DDBD055-7BCE-FDAB-95FC-2C4CD5E7C4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BC320D25-71AD-E2F3-2940-9D4A854AF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BD90958-0799-F842-72D8-83AFB0EFCB1A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B096C66-3F10-2CE4-1FFD-08887E00A997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FAB87BA-683A-6151-1D98-AD36D36178FE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8703C5A-63DE-1AC6-CCCB-71D67432CF1B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11BA8E46-A5C1-6B5E-09A4-853ABEF53A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70D976F5-7F07-B200-26C0-E3DAECF0E34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4CB7F416-C419-BEFF-BEF6-ADB971A32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97E9EEA-418C-3EA4-F761-EDD49E8F5199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8F80EFD5-0A06-B704-01DB-657BFF2884B3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E6B6FDAE-F832-C8E4-E8D9-472E2052EB17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0027D54-60FF-DC2B-382D-721346C8DC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4232" y="1538171"/>
            <a:ext cx="6579617" cy="37948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D0B2408-DF02-7550-84F7-EA55755F7EE6}"/>
              </a:ext>
            </a:extLst>
          </p:cNvPr>
          <p:cNvSpPr txBox="1"/>
          <p:nvPr/>
        </p:nvSpPr>
        <p:spPr>
          <a:xfrm>
            <a:off x="201993" y="1849080"/>
            <a:ext cx="357552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Position = Organization + Job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EX. Actuarial Manager = Actuarial + Manager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Work Structures &gt; Position &gt; Description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It is important to choose the correct position name, organization, and job from the predefined value sets.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Repeat until you define all list values.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03808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99ED0204-0E97-BC3C-46F7-DC3B26FA2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41F276F0-63D8-49E1-89ED-0CFCC0AA6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484CF73B-9750-4B09-8ECC-0435F0AB9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7A69B9-E9DF-6B39-8BD0-988607DA0A23}"/>
              </a:ext>
            </a:extLst>
          </p:cNvPr>
          <p:cNvSpPr txBox="1"/>
          <p:nvPr/>
        </p:nvSpPr>
        <p:spPr>
          <a:xfrm>
            <a:off x="960815" y="4941167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ORGANIZATIONAL HIERARCHY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26918408-8FF6-2601-6D02-9B17CFC83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422" y="2236579"/>
            <a:ext cx="2305154" cy="230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94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41DF23A-2B2B-4525-6293-2AEA4A206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E0962B2C-75FE-9590-2B4B-A16A123AE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63F76C5E-CC47-F6EF-1E75-3D0DBC58C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141F2A1B-2EED-ECC0-A4F4-D5727743D2CC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887A78C1-5CE2-978A-D3D4-32C66DB9D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E2CC7E8-BBE3-6295-614C-CD073FBD9967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317F215C-D741-6D8B-0FF9-207012784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37CBA380-8573-9D0D-6CC0-486507C1A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AD5CCC46-DEC2-5DBB-C3E2-51675C39C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2467C55-5F34-6F11-BB9D-49107679ECEB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09717AF-E7EC-B35B-D4AA-0BD8EBB054D1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F664394-66D3-024C-CA61-1F8E37401E62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3C0DA93-AF05-65E1-A5F0-5B7F9400323C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B7A4414A-FBA2-EAF4-54E9-06A546783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9FD405E6-C65B-81EA-02C3-272B5727F2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61CE58EF-A06D-6113-B816-530B04841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7F9006C-179B-68B5-5655-DF3C8C2E1676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285FA166-5B0C-E3B7-96CF-351BCF1BB6EC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5A1C0922-84A6-1CF4-C176-FE0285B2E357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BBB12FB-D3F2-1297-5FF3-8DE43583BA62}"/>
              </a:ext>
            </a:extLst>
          </p:cNvPr>
          <p:cNvSpPr txBox="1"/>
          <p:nvPr/>
        </p:nvSpPr>
        <p:spPr>
          <a:xfrm>
            <a:off x="0" y="3080187"/>
            <a:ext cx="40192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Work Structures &gt; Organization &gt; Hierarchy</a:t>
            </a:r>
          </a:p>
          <a:p>
            <a:endParaRPr lang="en-US" sz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2DD3CD4-110E-35A6-F0DA-8AE1E484DF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7077" y="1549260"/>
            <a:ext cx="5593927" cy="383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57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763B1127-6914-F06E-A737-4F282F038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59C06312-E7FC-4362-495D-F642A5C6C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AF642A01-9151-38CA-A0A0-4AE578586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ED8C716F-4B00-73FD-F3B3-39613025B11B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39F3F20C-90D3-D09A-E406-7A19DAC378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473F35C-A31F-E58F-E4E8-913B7F13D536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2585634E-9168-D525-4664-9F4C52B46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9019365F-B178-870D-9BE3-1109010B3E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D605E75B-A5A6-06AD-F52A-CD103BD2F5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496D974-9D68-219A-A12F-5A0D86C5BAC9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82E6CD0-E132-58E0-2D95-E0461D8447E9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A1B6C28-A8C1-5A49-E25C-C7A4A481432B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E9C8C6D-E470-D801-FDF0-0CE824DAC76F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91BC3223-3E88-56E8-2E43-F92271B8D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245CC52B-EBCF-1AB9-F3BC-21756914F99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FB7420F6-69E6-7C42-8C92-200500A02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6265989-3EDC-0A1B-5BEF-D1C4368DDE04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8FAB55A6-09E2-BF8B-D6E2-ED04C3457121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8D2DC74A-CF6F-B2BF-5AD6-9B53F0A01F4E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7B24F7E-6DDD-6128-4512-B4880A492237}"/>
              </a:ext>
            </a:extLst>
          </p:cNvPr>
          <p:cNvSpPr txBox="1"/>
          <p:nvPr/>
        </p:nvSpPr>
        <p:spPr>
          <a:xfrm>
            <a:off x="101601" y="1978701"/>
            <a:ext cx="409109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To display it: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Work Structures &gt; Organization &gt;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Diagrammer</a:t>
            </a:r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Choose previously created Hierarchy Name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Press on Open Editor</a:t>
            </a:r>
          </a:p>
          <a:p>
            <a:endParaRPr lang="en-US" sz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8E1DC9-A731-2053-B2DC-92BE674B2C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1065" y="2279255"/>
            <a:ext cx="6661573" cy="202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823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A626B4D0-ED80-F59E-0D22-9C38855E9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2E55A77E-C355-324A-2410-A991C8715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0B05BDB6-C753-1AFE-8014-CF6AC66BA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1DEB712F-7D46-A8DE-1B4F-FF00A34949A5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7BD3386A-3F01-4B66-A9C2-70FFB150A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F663B57-B5C9-6186-AECC-585144ECD037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FD96D80D-6ECC-E80E-CB34-8C7B59DA3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8F1C1636-461E-EC14-619C-3EE67E4E5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2B2181CC-E1C8-27A2-9FD4-46AF4AA46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FFB1B6A-1C94-26D3-CFDA-D5C50B7455F4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25B6ABA-6096-A7CE-AF40-91BAEB58478C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969C268-0477-9F32-A573-186554475ADE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FC881E8-4721-8CE0-6E6E-F8692485E608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81EDF174-D211-6C52-52D8-66825EF2B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8AE077B5-ADA7-D502-3A45-9EDA6087E3F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BB07DF15-E385-6E23-D3FB-C59FF1569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8376017-748A-97A1-D227-C0C12C34A366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E6588870-24AE-D19C-EE5F-E692DE80AC81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D71DC44F-6624-6864-3134-58FB3051903E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D85834B-B971-DB6D-1CE9-DFE58DC686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3546" y="1597550"/>
            <a:ext cx="7116514" cy="35063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A2A3BB2-3F57-4829-4FA0-81D3AAAC65BA}"/>
              </a:ext>
            </a:extLst>
          </p:cNvPr>
          <p:cNvSpPr txBox="1"/>
          <p:nvPr/>
        </p:nvSpPr>
        <p:spPr>
          <a:xfrm>
            <a:off x="209267" y="2820740"/>
            <a:ext cx="345832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Hierarchy can be displayed in different layouts: Vertical Style, Interleaved Style, or Org-Chart Style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36572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CBFA5E06-62AB-AA8B-75D1-445BBC9B2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A5F473B1-E650-5806-B22E-6B1DB616A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74F1D5A4-B684-6F59-6872-D65FA7F8F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AB490F-2612-F9B6-E72C-86DBC742DE9C}"/>
              </a:ext>
            </a:extLst>
          </p:cNvPr>
          <p:cNvSpPr txBox="1"/>
          <p:nvPr/>
        </p:nvSpPr>
        <p:spPr>
          <a:xfrm>
            <a:off x="951290" y="4836391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POSITION HIERARCHY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F085C7E-7916-9DCB-7D50-4016A9A85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1561" y="2417263"/>
            <a:ext cx="2028876" cy="202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05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43C00B82-AC58-4269-8B64-E8643313D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A15F5A94-6529-EAD1-DE3B-3CC202D33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A36E792C-705B-0D15-CDF6-8F6BAC9F6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0405C914-A0AD-271B-38A2-84337B1B58EB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0C27E80-E20B-C697-CD46-577348AFD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C4649EB-C31E-8184-7909-9A0C42A323CE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C2F8E232-AFF3-9077-EBC8-C753BDEC4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103924B9-4E79-7D09-003D-5478F652F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BFE83BA5-73B1-6CF1-30FC-4482E33289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FB57856-7A12-01E3-F702-EE3736CCCC44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D910EA8-6850-7165-FFE3-93E17A26FC2A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7B9E48-BA91-CF38-97F8-5520B148BEE0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876FADF-ED97-2873-9F56-7F1410B04AB5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A4ECD6D3-B4D4-13E8-161D-914FCB168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500A81CF-852E-8675-A11D-F8E036F8C37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971A2E47-F987-545A-F216-14BA7256F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D0286B1-F395-121F-A62D-6F893BAEF1D0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E41997EE-3E86-5CE4-FAE7-FD8C05801A91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82BC1EF4-0648-AAF5-6272-B594F64AA328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68336AB-1DCF-E9D1-45D6-840089823DE7}"/>
              </a:ext>
            </a:extLst>
          </p:cNvPr>
          <p:cNvSpPr txBox="1"/>
          <p:nvPr/>
        </p:nvSpPr>
        <p:spPr>
          <a:xfrm>
            <a:off x="101600" y="2897782"/>
            <a:ext cx="34856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Work Structures &gt; Position &gt; Hierarchy</a:t>
            </a:r>
          </a:p>
          <a:p>
            <a:endParaRPr lang="en-US" sz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0730D72-7070-FB1B-A4B7-5079E9FB5B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8986" y="1499915"/>
            <a:ext cx="5213905" cy="385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52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856F5E27-413B-9DC2-E7B2-12A3D8D51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D6515E8-C788-022D-80D5-CDF98F7B5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ADC79068-30AE-4DF6-2A04-16B1875C2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26889D72-F737-6041-75D6-70B87456340D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C52C413A-C8AA-1837-15B4-8788F95054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6302F87-A51B-9E77-38C4-F2337B1AD536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5AF772B5-BAD8-5050-4C9A-6844E259E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93950FEE-ED60-0E4B-B213-9303D1C2E5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801D8204-5517-53BB-DA35-BB2A0CCEA0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CD5FFE6-66D3-9D8F-B4EA-CD0CC7075CFE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27DF694-DA16-5C2E-CAF3-16F4B8CD8028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2C0CAF5-D76A-808D-6154-713306C9EF58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42419BD-CBD7-ECF3-AADB-A31D83B3CCF8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69C1BD54-5B00-7BEF-A6DC-1FC3E723C7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C93B7C5C-D6CD-ABC8-3646-D69052C31E3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94174181-EEF4-8FE5-6B77-A49A6383B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75B3C5A-387C-7F3F-4368-A66A50307C3D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B4C00B35-DAAD-61EA-C047-F67E4157E578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E32DA923-0319-E305-7BF7-BF26F0583174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5E05B0E-BDDA-04EC-5308-A91BAC21DFDE}"/>
              </a:ext>
            </a:extLst>
          </p:cNvPr>
          <p:cNvSpPr txBox="1"/>
          <p:nvPr/>
        </p:nvSpPr>
        <p:spPr>
          <a:xfrm>
            <a:off x="101600" y="1938728"/>
            <a:ext cx="372588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To display it: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Work Structures &gt; Position &gt;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Diagrammer</a:t>
            </a:r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Choose previously created Hierarchy Name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Press on Open Editor</a:t>
            </a:r>
          </a:p>
          <a:p>
            <a:endParaRPr lang="en-US" sz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18B82C3-C24E-D81D-3FF1-DB423163AB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9460" y="2229612"/>
            <a:ext cx="6729161" cy="183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827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87A9FFD-6077-42DD-FD6E-DC13FC746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0C77505A-D129-58E7-6454-AF18A4EAB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E220814D-FFBD-F52E-3147-0483B2311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F0A52AD3-078A-F219-3191-C8FAA44F6F46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40ABA614-D648-7E17-254E-E402B32847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8517EA1-0ED4-E4C1-487A-68E1FFF94701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1A6E5E6C-FC6D-1DC8-F12C-7E2703B5C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63CA3A41-6D36-F4E9-4D28-142D83C3A8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49E920AB-424C-050D-49A7-94C323E6E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91CBEE2-50E0-8FC4-1085-77FC68FCB9B7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D49AB3E-9F8A-7897-FF6C-097FD5A01917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FB42396-680B-7F2A-AA03-579A18ACB475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ADE137-B92F-E2E8-A823-D7CA8C315B42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775BC741-EF3C-D3B4-91C4-0F6F11CEA6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C100114E-16D7-E273-5F74-414145F3997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49D28C32-93BA-259C-717F-3137C56AF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9C0D92A-7E18-10FF-6DDB-A9BFC8E41B29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8C0D280B-581F-C3A5-FE33-85A598067FCB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DCDBBC0E-7823-FCC1-7E1D-96E51EBA8A52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F0F71DD-0B9E-81C9-65F3-DB66CCBE67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4490" y="1445143"/>
            <a:ext cx="4311587" cy="404277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AE40B0E-F3CD-52F5-D1E7-BC8E2EDFF398}"/>
              </a:ext>
            </a:extLst>
          </p:cNvPr>
          <p:cNvSpPr txBox="1"/>
          <p:nvPr/>
        </p:nvSpPr>
        <p:spPr>
          <a:xfrm>
            <a:off x="183018" y="2839600"/>
            <a:ext cx="35352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Hierarchy can be displayed in different layouts: Vertical Style, Interleaved Style, or Org-Chart Style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11766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6370</Words>
  <Application>Microsoft Office PowerPoint</Application>
  <PresentationFormat>Widescreen</PresentationFormat>
  <Paragraphs>1897</Paragraphs>
  <Slides>129</Slides>
  <Notes>126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38" baseType="lpstr">
      <vt:lpstr>Aptos</vt:lpstr>
      <vt:lpstr>Aptos Display</vt:lpstr>
      <vt:lpstr>Arial</vt:lpstr>
      <vt:lpstr>Calibri</vt:lpstr>
      <vt:lpstr>Oswald</vt:lpstr>
      <vt:lpstr>Oswald SemiBold</vt:lpstr>
      <vt:lpstr>Poppins</vt:lpstr>
      <vt:lpstr>Roboto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mohamed gamal</dc:creator>
  <cp:lastModifiedBy>mohamed gamal</cp:lastModifiedBy>
  <cp:revision>1</cp:revision>
  <dcterms:created xsi:type="dcterms:W3CDTF">2025-04-14T17:37:13Z</dcterms:created>
  <dcterms:modified xsi:type="dcterms:W3CDTF">2025-04-14T17:38:44Z</dcterms:modified>
</cp:coreProperties>
</file>